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44"/>
  </p:notesMasterIdLst>
  <p:sldIdLst>
    <p:sldId id="256" r:id="rId5"/>
    <p:sldId id="565" r:id="rId6"/>
    <p:sldId id="566" r:id="rId7"/>
    <p:sldId id="567" r:id="rId8"/>
    <p:sldId id="568" r:id="rId9"/>
    <p:sldId id="569" r:id="rId10"/>
    <p:sldId id="570" r:id="rId11"/>
    <p:sldId id="571" r:id="rId12"/>
    <p:sldId id="572" r:id="rId13"/>
    <p:sldId id="573" r:id="rId14"/>
    <p:sldId id="574" r:id="rId15"/>
    <p:sldId id="575" r:id="rId16"/>
    <p:sldId id="576" r:id="rId17"/>
    <p:sldId id="577" r:id="rId18"/>
    <p:sldId id="593" r:id="rId19"/>
    <p:sldId id="594" r:id="rId20"/>
    <p:sldId id="595" r:id="rId21"/>
    <p:sldId id="596" r:id="rId22"/>
    <p:sldId id="597" r:id="rId23"/>
    <p:sldId id="598" r:id="rId24"/>
    <p:sldId id="599" r:id="rId25"/>
    <p:sldId id="600" r:id="rId26"/>
    <p:sldId id="578" r:id="rId27"/>
    <p:sldId id="579" r:id="rId28"/>
    <p:sldId id="580" r:id="rId29"/>
    <p:sldId id="581" r:id="rId30"/>
    <p:sldId id="582" r:id="rId31"/>
    <p:sldId id="583" r:id="rId32"/>
    <p:sldId id="584" r:id="rId33"/>
    <p:sldId id="585" r:id="rId34"/>
    <p:sldId id="586" r:id="rId35"/>
    <p:sldId id="587" r:id="rId36"/>
    <p:sldId id="588" r:id="rId37"/>
    <p:sldId id="589" r:id="rId38"/>
    <p:sldId id="590" r:id="rId39"/>
    <p:sldId id="591" r:id="rId40"/>
    <p:sldId id="592" r:id="rId41"/>
    <p:sldId id="606" r:id="rId42"/>
    <p:sldId id="607" r:id="rId43"/>
    <p:sldId id="608" r:id="rId44"/>
    <p:sldId id="609" r:id="rId45"/>
    <p:sldId id="610" r:id="rId46"/>
    <p:sldId id="601" r:id="rId47"/>
    <p:sldId id="602" r:id="rId48"/>
    <p:sldId id="603" r:id="rId49"/>
    <p:sldId id="604" r:id="rId50"/>
    <p:sldId id="605" r:id="rId51"/>
    <p:sldId id="611" r:id="rId52"/>
    <p:sldId id="612" r:id="rId53"/>
    <p:sldId id="613" r:id="rId54"/>
    <p:sldId id="614" r:id="rId55"/>
    <p:sldId id="615" r:id="rId56"/>
    <p:sldId id="616" r:id="rId57"/>
    <p:sldId id="617" r:id="rId58"/>
    <p:sldId id="618" r:id="rId59"/>
    <p:sldId id="619" r:id="rId60"/>
    <p:sldId id="620" r:id="rId61"/>
    <p:sldId id="621" r:id="rId62"/>
    <p:sldId id="622" r:id="rId63"/>
    <p:sldId id="623" r:id="rId64"/>
    <p:sldId id="624" r:id="rId65"/>
    <p:sldId id="625" r:id="rId66"/>
    <p:sldId id="626" r:id="rId67"/>
    <p:sldId id="627" r:id="rId68"/>
    <p:sldId id="628" r:id="rId69"/>
    <p:sldId id="629" r:id="rId70"/>
    <p:sldId id="630" r:id="rId71"/>
    <p:sldId id="631" r:id="rId72"/>
    <p:sldId id="632" r:id="rId73"/>
    <p:sldId id="633" r:id="rId74"/>
    <p:sldId id="634" r:id="rId75"/>
    <p:sldId id="635" r:id="rId76"/>
    <p:sldId id="636" r:id="rId77"/>
    <p:sldId id="637" r:id="rId78"/>
    <p:sldId id="638" r:id="rId79"/>
    <p:sldId id="639" r:id="rId80"/>
    <p:sldId id="640" r:id="rId81"/>
    <p:sldId id="641" r:id="rId82"/>
    <p:sldId id="642" r:id="rId83"/>
    <p:sldId id="643" r:id="rId84"/>
    <p:sldId id="644" r:id="rId85"/>
    <p:sldId id="645" r:id="rId86"/>
    <p:sldId id="646" r:id="rId87"/>
    <p:sldId id="647" r:id="rId88"/>
    <p:sldId id="648" r:id="rId89"/>
    <p:sldId id="649" r:id="rId90"/>
    <p:sldId id="650" r:id="rId91"/>
    <p:sldId id="651" r:id="rId92"/>
    <p:sldId id="652" r:id="rId93"/>
    <p:sldId id="653" r:id="rId94"/>
    <p:sldId id="654" r:id="rId95"/>
    <p:sldId id="655" r:id="rId96"/>
    <p:sldId id="656" r:id="rId97"/>
    <p:sldId id="657" r:id="rId98"/>
    <p:sldId id="667" r:id="rId99"/>
    <p:sldId id="668" r:id="rId100"/>
    <p:sldId id="669" r:id="rId101"/>
    <p:sldId id="670" r:id="rId102"/>
    <p:sldId id="671" r:id="rId103"/>
    <p:sldId id="672" r:id="rId104"/>
    <p:sldId id="673" r:id="rId105"/>
    <p:sldId id="658" r:id="rId106"/>
    <p:sldId id="659" r:id="rId107"/>
    <p:sldId id="674" r:id="rId108"/>
    <p:sldId id="675" r:id="rId109"/>
    <p:sldId id="676" r:id="rId110"/>
    <p:sldId id="666" r:id="rId111"/>
    <p:sldId id="680" r:id="rId112"/>
    <p:sldId id="677" r:id="rId113"/>
    <p:sldId id="681" r:id="rId114"/>
    <p:sldId id="678" r:id="rId115"/>
    <p:sldId id="679" r:id="rId116"/>
    <p:sldId id="703" r:id="rId117"/>
    <p:sldId id="682" r:id="rId118"/>
    <p:sldId id="660" r:id="rId119"/>
    <p:sldId id="661" r:id="rId120"/>
    <p:sldId id="663" r:id="rId121"/>
    <p:sldId id="684" r:id="rId122"/>
    <p:sldId id="685" r:id="rId123"/>
    <p:sldId id="686" r:id="rId124"/>
    <p:sldId id="687" r:id="rId125"/>
    <p:sldId id="688" r:id="rId126"/>
    <p:sldId id="689" r:id="rId127"/>
    <p:sldId id="665" r:id="rId128"/>
    <p:sldId id="690" r:id="rId129"/>
    <p:sldId id="691" r:id="rId130"/>
    <p:sldId id="692" r:id="rId131"/>
    <p:sldId id="693" r:id="rId132"/>
    <p:sldId id="694" r:id="rId133"/>
    <p:sldId id="664" r:id="rId134"/>
    <p:sldId id="683" r:id="rId135"/>
    <p:sldId id="695" r:id="rId136"/>
    <p:sldId id="696" r:id="rId137"/>
    <p:sldId id="697" r:id="rId138"/>
    <p:sldId id="698" r:id="rId139"/>
    <p:sldId id="699" r:id="rId140"/>
    <p:sldId id="700" r:id="rId141"/>
    <p:sldId id="701" r:id="rId142"/>
    <p:sldId id="702" r:id="rId1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810D7D-C82B-465E-B2E5-9187E749AC89}">
          <p14:sldIdLst>
            <p14:sldId id="256"/>
          </p14:sldIdLst>
        </p14:section>
        <p14:section name="Untitled Section" id="{F495C602-CF34-4DD7-A34A-568135A74C09}">
          <p14:sldIdLst>
            <p14:sldId id="565"/>
            <p14:sldId id="566"/>
            <p14:sldId id="567"/>
            <p14:sldId id="568"/>
            <p14:sldId id="569"/>
            <p14:sldId id="570"/>
            <p14:sldId id="571"/>
            <p14:sldId id="572"/>
            <p14:sldId id="573"/>
            <p14:sldId id="574"/>
            <p14:sldId id="575"/>
            <p14:sldId id="576"/>
            <p14:sldId id="577"/>
            <p14:sldId id="593"/>
            <p14:sldId id="594"/>
            <p14:sldId id="595"/>
            <p14:sldId id="596"/>
            <p14:sldId id="597"/>
            <p14:sldId id="598"/>
            <p14:sldId id="599"/>
            <p14:sldId id="600"/>
            <p14:sldId id="578"/>
            <p14:sldId id="579"/>
            <p14:sldId id="580"/>
            <p14:sldId id="581"/>
            <p14:sldId id="582"/>
            <p14:sldId id="583"/>
            <p14:sldId id="584"/>
            <p14:sldId id="585"/>
            <p14:sldId id="586"/>
            <p14:sldId id="587"/>
            <p14:sldId id="588"/>
            <p14:sldId id="589"/>
            <p14:sldId id="590"/>
            <p14:sldId id="591"/>
            <p14:sldId id="592"/>
            <p14:sldId id="606"/>
            <p14:sldId id="607"/>
            <p14:sldId id="608"/>
            <p14:sldId id="609"/>
            <p14:sldId id="610"/>
            <p14:sldId id="601"/>
            <p14:sldId id="602"/>
            <p14:sldId id="603"/>
            <p14:sldId id="604"/>
            <p14:sldId id="605"/>
            <p14:sldId id="611"/>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0"/>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653"/>
            <p14:sldId id="654"/>
            <p14:sldId id="655"/>
            <p14:sldId id="656"/>
            <p14:sldId id="657"/>
            <p14:sldId id="667"/>
            <p14:sldId id="668"/>
            <p14:sldId id="669"/>
            <p14:sldId id="670"/>
            <p14:sldId id="671"/>
            <p14:sldId id="672"/>
            <p14:sldId id="673"/>
            <p14:sldId id="658"/>
            <p14:sldId id="659"/>
            <p14:sldId id="674"/>
            <p14:sldId id="675"/>
            <p14:sldId id="676"/>
            <p14:sldId id="666"/>
            <p14:sldId id="680"/>
            <p14:sldId id="677"/>
            <p14:sldId id="681"/>
            <p14:sldId id="678"/>
            <p14:sldId id="679"/>
            <p14:sldId id="703"/>
            <p14:sldId id="682"/>
            <p14:sldId id="660"/>
            <p14:sldId id="661"/>
            <p14:sldId id="663"/>
            <p14:sldId id="684"/>
            <p14:sldId id="685"/>
            <p14:sldId id="686"/>
            <p14:sldId id="687"/>
            <p14:sldId id="688"/>
            <p14:sldId id="689"/>
            <p14:sldId id="665"/>
            <p14:sldId id="690"/>
            <p14:sldId id="691"/>
            <p14:sldId id="692"/>
            <p14:sldId id="693"/>
            <p14:sldId id="694"/>
            <p14:sldId id="664"/>
            <p14:sldId id="683"/>
            <p14:sldId id="695"/>
            <p14:sldId id="696"/>
            <p14:sldId id="697"/>
            <p14:sldId id="698"/>
            <p14:sldId id="699"/>
            <p14:sldId id="700"/>
            <p14:sldId id="701"/>
            <p14:sldId id="702"/>
          </p14:sldIdLst>
        </p14:section>
      </p14:sectionLst>
    </p:ext>
    <p:ext uri="{EFAFB233-063F-42B5-8137-9DF3F51BA10A}">
      <p15:sldGuideLst xmlns:p15="http://schemas.microsoft.com/office/powerpoint/2012/main">
        <p15:guide id="1" pos="576"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FC0"/>
    <a:srgbClr val="7BD39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216" autoAdjust="0"/>
  </p:normalViewPr>
  <p:slideViewPr>
    <p:cSldViewPr snapToGrid="0">
      <p:cViewPr varScale="1">
        <p:scale>
          <a:sx n="86" d="100"/>
          <a:sy n="86" d="100"/>
        </p:scale>
        <p:origin x="562" y="77"/>
      </p:cViewPr>
      <p:guideLst>
        <p:guide pos="576"/>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ableStyles" Target="tableStyle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microsoft.com/office/2018/10/relationships/authors" Target="author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notesMaster" Target="notesMasters/notesMaster1.xml"/><Relationship Id="rId90" Type="http://schemas.openxmlformats.org/officeDocument/2006/relationships/slide" Target="slides/slide8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7FD71-DE7D-47EA-BD5F-935596C85A92}" type="datetimeFigureOut">
              <a:rPr lang="en-US" smtClean="0"/>
              <a:t>4/8/2023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B89DD0-1E8D-4B61-ADE9-B87318B81BF8}" type="slidenum">
              <a:rPr lang="en-US" smtClean="0"/>
              <a:t>‹#›</a:t>
            </a:fld>
            <a:endParaRPr lang="en-US" dirty="0"/>
          </a:p>
        </p:txBody>
      </p:sp>
    </p:spTree>
    <p:extLst>
      <p:ext uri="{BB962C8B-B14F-4D97-AF65-F5344CB8AC3E}">
        <p14:creationId xmlns:p14="http://schemas.microsoft.com/office/powerpoint/2010/main" val="231853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B89DD0-1E8D-4B61-ADE9-B87318B81BF8}" type="slidenum">
              <a:rPr lang="en-US" smtClean="0"/>
              <a:t>1</a:t>
            </a:fld>
            <a:endParaRPr lang="en-US" dirty="0"/>
          </a:p>
        </p:txBody>
      </p:sp>
    </p:spTree>
    <p:extLst>
      <p:ext uri="{BB962C8B-B14F-4D97-AF65-F5344CB8AC3E}">
        <p14:creationId xmlns:p14="http://schemas.microsoft.com/office/powerpoint/2010/main" val="3227230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603504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8724" y="3236493"/>
            <a:ext cx="5149596" cy="1448385"/>
          </a:xfrm>
          <a:solidFill>
            <a:schemeClr val="bg1">
              <a:alpha val="80000"/>
            </a:schemeClr>
          </a:solidFill>
        </p:spPr>
        <p:txBody>
          <a:bodyPr lIns="502920" bIns="137160" anchor="b">
            <a:normAutofit/>
          </a:bodyPr>
          <a:lstStyle>
            <a:lvl1pPr algn="l">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8724" y="4684879"/>
            <a:ext cx="5149596" cy="524794"/>
          </a:xfrm>
          <a:solidFill>
            <a:schemeClr val="bg1">
              <a:alpha val="80000"/>
            </a:schemeClr>
          </a:solidFill>
        </p:spPr>
        <p:txBody>
          <a:bodyPr lIns="502920">
            <a:normAutofit/>
          </a:bodyPr>
          <a:lstStyle>
            <a:lvl1pPr marL="0" indent="0" algn="l">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457200" y="1825625"/>
            <a:ext cx="114300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DAF765-81DF-4CD4-A737-DDE62C84D09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70C67C45-8307-4F47-91BB-229B740A8CEE}"/>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97D8F83D-D593-4D91-ADFA-C49B8378676D}"/>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2776643-6C33-46CD-A918-AB0CEA571F00}"/>
              </a:ext>
            </a:extLst>
          </p:cNvPr>
          <p:cNvSpPr/>
          <p:nvPr userDrawn="1"/>
        </p:nvSpPr>
        <p:spPr>
          <a:xfrm>
            <a:off x="6086475" y="1682496"/>
            <a:ext cx="563880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E62D2-A055-4712-92CC-4B02419D51FB}"/>
              </a:ext>
            </a:extLst>
          </p:cNvPr>
          <p:cNvSpPr/>
          <p:nvPr userDrawn="1"/>
        </p:nvSpPr>
        <p:spPr>
          <a:xfrm>
            <a:off x="457200" y="1681163"/>
            <a:ext cx="563880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1289640" y="1844259"/>
            <a:ext cx="3657600"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289640" y="2668171"/>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6780133" y="1808163"/>
            <a:ext cx="4703841" cy="823912"/>
          </a:xfrm>
        </p:spPr>
        <p:txBody>
          <a:bodyPr anchor="ctr" anchorCtr="0">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780134" y="2632075"/>
            <a:ext cx="3657600" cy="368458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822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4C89FBE-3029-4F92-8308-F830BB1420FF}"/>
              </a:ext>
              <a:ext uri="{C183D7F6-B498-43B3-948B-1728B52AA6E4}">
                <adec:decorative xmlns:adec="http://schemas.microsoft.com/office/drawing/2017/decorative" val="1"/>
              </a:ext>
            </a:extLst>
          </p:cNvPr>
          <p:cNvSpPr/>
          <p:nvPr userDrawn="1"/>
        </p:nvSpPr>
        <p:spPr>
          <a:xfrm>
            <a:off x="7958712" y="1681163"/>
            <a:ext cx="3749040" cy="4572000"/>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4C88-FF32-4096-9EA9-EC22D3682F4C}"/>
              </a:ext>
              <a:ext uri="{C183D7F6-B498-43B3-948B-1728B52AA6E4}">
                <adec:decorative xmlns:adec="http://schemas.microsoft.com/office/drawing/2017/decorative" val="1"/>
              </a:ext>
            </a:extLst>
          </p:cNvPr>
          <p:cNvSpPr/>
          <p:nvPr userDrawn="1"/>
        </p:nvSpPr>
        <p:spPr>
          <a:xfrm>
            <a:off x="4211097" y="1682496"/>
            <a:ext cx="3749040" cy="4572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437559B-132E-4A6E-ADBE-41DB38EC8048}"/>
              </a:ext>
              <a:ext uri="{C183D7F6-B498-43B3-948B-1728B52AA6E4}">
                <adec:decorative xmlns:adec="http://schemas.microsoft.com/office/drawing/2017/decorative" val="1"/>
              </a:ext>
            </a:extLst>
          </p:cNvPr>
          <p:cNvSpPr/>
          <p:nvPr userDrawn="1"/>
        </p:nvSpPr>
        <p:spPr>
          <a:xfrm>
            <a:off x="463176" y="1681163"/>
            <a:ext cx="3749040" cy="4572000"/>
          </a:xfrm>
          <a:prstGeom prst="rect">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hasCustomPrompt="1"/>
          </p:nvPr>
        </p:nvSpPr>
        <p:spPr>
          <a:xfrm>
            <a:off x="457200"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8397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790825"/>
            <a:ext cx="2971800" cy="3248025"/>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4610188" y="1966913"/>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610188" y="2790825"/>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a:extLst>
              <a:ext uri="{FF2B5EF4-FFF2-40B4-BE49-F238E27FC236}">
                <a16:creationId xmlns:a16="http://schemas.microsoft.com/office/drawing/2014/main" id="{FF7BCB16-19B7-48F6-94CD-563F43988749}"/>
              </a:ext>
            </a:extLst>
          </p:cNvPr>
          <p:cNvSpPr>
            <a:spLocks noGrp="1"/>
          </p:cNvSpPr>
          <p:nvPr>
            <p:ph type="body" sz="quarter" idx="13" hasCustomPrompt="1"/>
          </p:nvPr>
        </p:nvSpPr>
        <p:spPr>
          <a:xfrm>
            <a:off x="8430134" y="1976438"/>
            <a:ext cx="2971800" cy="823912"/>
          </a:xfrm>
        </p:spPr>
        <p:txBody>
          <a:bodyPr anchor="b" anchorCtr="0">
            <a:noAutofit/>
          </a:bodyPr>
          <a:lstStyle>
            <a:lvl1pPr marL="0" indent="0">
              <a:buNone/>
              <a:defRPr sz="1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8FBB2F8D-6092-468C-BA48-836286C6B7E1}"/>
              </a:ext>
            </a:extLst>
          </p:cNvPr>
          <p:cNvSpPr>
            <a:spLocks noGrp="1"/>
          </p:cNvSpPr>
          <p:nvPr>
            <p:ph sz="quarter" idx="14"/>
          </p:nvPr>
        </p:nvSpPr>
        <p:spPr>
          <a:xfrm>
            <a:off x="8430134" y="2800350"/>
            <a:ext cx="2971800" cy="3246120"/>
          </a:xfrm>
        </p:spPr>
        <p:txBody>
          <a:bodyPr>
            <a:normAutofit/>
          </a:bodyPr>
          <a:lstStyle>
            <a:lvl1pPr>
              <a:lnSpc>
                <a:spcPts val="2000"/>
              </a:lnSpc>
              <a:defRPr sz="1400"/>
            </a:lvl1pPr>
            <a:lvl2pPr>
              <a:lnSpc>
                <a:spcPts val="2000"/>
              </a:lnSpc>
              <a:defRPr sz="1400"/>
            </a:lvl2pPr>
            <a:lvl3pPr>
              <a:lnSpc>
                <a:spcPts val="2000"/>
              </a:lnSpc>
              <a:defRPr sz="1400"/>
            </a:lvl3pPr>
            <a:lvl4pPr>
              <a:lnSpc>
                <a:spcPts val="2000"/>
              </a:lnSpc>
              <a:defRPr sz="1400"/>
            </a:lvl4pPr>
            <a:lvl5pPr>
              <a:lnSpc>
                <a:spcPts val="2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212563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E5633F8-C03D-4CEE-BEDD-1B6648554C09}"/>
              </a:ext>
            </a:extLst>
          </p:cNvPr>
          <p:cNvSpPr>
            <a:spLocks noGrp="1"/>
          </p:cNvSpPr>
          <p:nvPr>
            <p:ph type="pic" sz="quarter" idx="14"/>
          </p:nvPr>
        </p:nvSpPr>
        <p:spPr>
          <a:xfrm>
            <a:off x="8622628" y="685800"/>
            <a:ext cx="3200400" cy="5486400"/>
          </a:xfrm>
          <a:solidFill>
            <a:schemeClr val="accent2"/>
          </a:solidFill>
        </p:spPr>
        <p:txBody>
          <a:bodyPr/>
          <a:lstStyle/>
          <a:p>
            <a:r>
              <a:rPr lang="en-US"/>
              <a:t>Click icon to add picture</a:t>
            </a:r>
            <a:endParaRPr lang="en-US" dirty="0"/>
          </a:p>
        </p:txBody>
      </p:sp>
      <p:sp>
        <p:nvSpPr>
          <p:cNvPr id="6" name="Rectangle 5">
            <a:extLst>
              <a:ext uri="{FF2B5EF4-FFF2-40B4-BE49-F238E27FC236}">
                <a16:creationId xmlns:a16="http://schemas.microsoft.com/office/drawing/2014/main" id="{4CA4DC27-A467-4265-AAB1-754D3F86CCAF}"/>
              </a:ext>
              <a:ext uri="{C183D7F6-B498-43B3-948B-1728B52AA6E4}">
                <adec:decorative xmlns:adec="http://schemas.microsoft.com/office/drawing/2017/decorative" val="1"/>
              </a:ext>
            </a:extLst>
          </p:cNvPr>
          <p:cNvSpPr/>
          <p:nvPr userDrawn="1"/>
        </p:nvSpPr>
        <p:spPr>
          <a:xfrm>
            <a:off x="0" y="1"/>
            <a:ext cx="6096000" cy="6858000"/>
          </a:xfrm>
          <a:prstGeom prst="rect">
            <a:avLst/>
          </a:pr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850230"/>
            <a:ext cx="5009147" cy="1325563"/>
          </a:xfrm>
        </p:spPr>
        <p:txBody>
          <a:bodyPr>
            <a:normAutofit/>
          </a:bodyPr>
          <a:lstStyle>
            <a:lvl1pPr>
              <a:defRPr sz="3600">
                <a:solidFill>
                  <a:schemeClr val="bg2">
                    <a:lumMod val="50000"/>
                  </a:schemeClr>
                </a:solidFill>
              </a:defRPr>
            </a:lvl1pPr>
          </a:lstStyle>
          <a:p>
            <a:r>
              <a:rPr lang="en-US" dirty="0"/>
              <a:t>CLICK TO ADD TITLE</a:t>
            </a:r>
          </a:p>
        </p:txBody>
      </p:sp>
      <p:sp>
        <p:nvSpPr>
          <p:cNvPr id="9" name="Text Placeholder 8">
            <a:extLst>
              <a:ext uri="{FF2B5EF4-FFF2-40B4-BE49-F238E27FC236}">
                <a16:creationId xmlns:a16="http://schemas.microsoft.com/office/drawing/2014/main" id="{2C9CC7B6-D9ED-464B-8206-98055EB53FCF}"/>
              </a:ext>
            </a:extLst>
          </p:cNvPr>
          <p:cNvSpPr>
            <a:spLocks noGrp="1"/>
          </p:cNvSpPr>
          <p:nvPr>
            <p:ph type="body" sz="quarter" idx="13"/>
          </p:nvPr>
        </p:nvSpPr>
        <p:spPr>
          <a:xfrm>
            <a:off x="457200" y="2490788"/>
            <a:ext cx="4572000" cy="3536950"/>
          </a:xfrm>
        </p:spPr>
        <p:txBody>
          <a:bodyPr>
            <a:normAutofit/>
          </a:bodyPr>
          <a:lstStyle>
            <a:lvl1pPr marL="0" indent="0">
              <a:lnSpc>
                <a:spcPts val="2400"/>
              </a:lnSpc>
              <a:buNone/>
              <a:defRPr sz="1400" spc="30" baseline="0"/>
            </a:lvl1pPr>
            <a:lvl2pPr marL="457200" indent="0">
              <a:lnSpc>
                <a:spcPts val="2400"/>
              </a:lnSpc>
              <a:buNone/>
              <a:defRPr sz="1400" spc="30" baseline="0"/>
            </a:lvl2pPr>
            <a:lvl3pPr marL="914400" indent="0">
              <a:lnSpc>
                <a:spcPts val="2400"/>
              </a:lnSpc>
              <a:buNone/>
              <a:defRPr sz="1400" spc="30" baseline="0"/>
            </a:lvl3pPr>
            <a:lvl4pPr marL="1371600" indent="0">
              <a:lnSpc>
                <a:spcPts val="2400"/>
              </a:lnSpc>
              <a:buNone/>
              <a:defRPr sz="1400" spc="30" baseline="0"/>
            </a:lvl4pPr>
            <a:lvl5pPr marL="1828800" indent="0">
              <a:lnSpc>
                <a:spcPts val="2400"/>
              </a:lnSpc>
              <a:buNone/>
              <a:defRPr sz="1400" spc="3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Picture Placeholder 12">
            <a:extLst>
              <a:ext uri="{FF2B5EF4-FFF2-40B4-BE49-F238E27FC236}">
                <a16:creationId xmlns:a16="http://schemas.microsoft.com/office/drawing/2014/main" id="{1743C040-0A81-4A38-879D-07BBD184231D}"/>
              </a:ext>
            </a:extLst>
          </p:cNvPr>
          <p:cNvSpPr>
            <a:spLocks noGrp="1"/>
          </p:cNvSpPr>
          <p:nvPr>
            <p:ph type="pic" sz="quarter" idx="15"/>
          </p:nvPr>
        </p:nvSpPr>
        <p:spPr>
          <a:xfrm>
            <a:off x="6781800" y="2492375"/>
            <a:ext cx="2286000" cy="2514600"/>
          </a:xfrm>
          <a:solidFill>
            <a:schemeClr val="accent2"/>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lvl1pPr>
              <a:defRPr/>
            </a:lvl1pPr>
          </a:lstStyle>
          <a:p>
            <a:r>
              <a:rPr lang="en-US" dirty="0"/>
              <a:t>2022-23	</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a:lvl1pPr>
          </a:lstStyle>
          <a:p>
            <a:r>
              <a:rPr lang="en-US" dirty="0"/>
              <a:t>Data Structures and Applications – Dept. of AIML	</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0" name="Freeform: Shape 9">
            <a:extLst>
              <a:ext uri="{FF2B5EF4-FFF2-40B4-BE49-F238E27FC236}">
                <a16:creationId xmlns:a16="http://schemas.microsoft.com/office/drawing/2014/main" id="{7CBDD4A8-3B48-439C-B601-8D04B8714324}"/>
              </a:ext>
              <a:ext uri="{C183D7F6-B498-43B3-948B-1728B52AA6E4}">
                <adec:decorative xmlns:adec="http://schemas.microsoft.com/office/drawing/2017/decorative" val="1"/>
              </a:ext>
            </a:extLst>
          </p:cNvPr>
          <p:cNvSpPr/>
          <p:nvPr userDrawn="1"/>
        </p:nvSpPr>
        <p:spPr>
          <a:xfrm rot="13547565" flipH="1">
            <a:off x="761136" y="5210984"/>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2846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5870448"/>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6147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1001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56C8C1-E81C-436D-A310-A71CAAE33A17}"/>
              </a:ext>
              <a:ext uri="{C183D7F6-B498-43B3-948B-1728B52AA6E4}">
                <adec:decorative xmlns:adec="http://schemas.microsoft.com/office/drawing/2017/decorative" val="1"/>
              </a:ext>
            </a:extLst>
          </p:cNvPr>
          <p:cNvSpPr/>
          <p:nvPr userDrawn="1"/>
        </p:nvSpPr>
        <p:spPr>
          <a:xfrm>
            <a:off x="6286500" y="946404"/>
            <a:ext cx="5486400" cy="4965192"/>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199" y="2103120"/>
            <a:ext cx="3848101"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697421" y="1600200"/>
            <a:ext cx="2743199" cy="3657600"/>
          </a:xfrm>
          <a:solidFill>
            <a:schemeClr val="accent1"/>
          </a:solidFill>
        </p:spPr>
        <p:txBody>
          <a:bodyPr/>
          <a:lstStyle/>
          <a:p>
            <a:r>
              <a:rPr lang="en-US"/>
              <a:t>Click icon to add picture</a:t>
            </a:r>
            <a:endParaRPr lang="en-US" dirty="0"/>
          </a:p>
        </p:txBody>
      </p:sp>
      <p:sp>
        <p:nvSpPr>
          <p:cNvPr id="10" name="Text Placeholder 6">
            <a:extLst>
              <a:ext uri="{FF2B5EF4-FFF2-40B4-BE49-F238E27FC236}">
                <a16:creationId xmlns:a16="http://schemas.microsoft.com/office/drawing/2014/main" id="{0F7B6DF9-E76A-44ED-B84C-1391CD5D5592}"/>
              </a:ext>
            </a:extLst>
          </p:cNvPr>
          <p:cNvSpPr>
            <a:spLocks noGrp="1"/>
          </p:cNvSpPr>
          <p:nvPr>
            <p:ph type="body" sz="quarter" idx="16"/>
          </p:nvPr>
        </p:nvSpPr>
        <p:spPr>
          <a:xfrm>
            <a:off x="8312614" y="1893262"/>
            <a:ext cx="2743200" cy="3071477"/>
          </a:xfrm>
        </p:spPr>
        <p:txBody>
          <a:bodyPr anchor="ctr" anchorCtr="0">
            <a:normAutofit/>
          </a:bodyPr>
          <a:lstStyle>
            <a:lvl1pPr marL="285750" indent="-285750">
              <a:lnSpc>
                <a:spcPct val="100000"/>
              </a:lnSpc>
              <a:buFont typeface="Arial" panose="020B0604020202020204" pitchFamily="34" charset="0"/>
              <a:buChar char="•"/>
              <a:defRPr sz="1800">
                <a:solidFill>
                  <a:schemeClr val="tx1">
                    <a:lumMod val="75000"/>
                    <a:lumOff val="25000"/>
                  </a:schemeClr>
                </a:solidFill>
              </a:defRPr>
            </a:lvl1pPr>
            <a:lvl2pPr marL="742950" indent="-285750">
              <a:lnSpc>
                <a:spcPct val="100000"/>
              </a:lnSpc>
              <a:buFont typeface="Arial" panose="020B0604020202020204" pitchFamily="34" charset="0"/>
              <a:buChar char="•"/>
              <a:defRPr sz="2000"/>
            </a:lvl2pPr>
            <a:lvl3pPr marL="1200150" indent="-285750">
              <a:lnSpc>
                <a:spcPct val="100000"/>
              </a:lnSpc>
              <a:buFont typeface="Arial" panose="020B0604020202020204" pitchFamily="34" charset="0"/>
              <a:buChar char="•"/>
              <a:defRPr sz="2000"/>
            </a:lvl3pPr>
            <a:lvl4pPr marL="1657350" indent="-285750">
              <a:lnSpc>
                <a:spcPct val="100000"/>
              </a:lnSpc>
              <a:buFont typeface="Arial" panose="020B0604020202020204" pitchFamily="34" charset="0"/>
              <a:buChar char="•"/>
              <a:defRPr sz="2000"/>
            </a:lvl4pPr>
            <a:lvl5pPr marL="2114550" indent="-285750">
              <a:lnSpc>
                <a:spcPct val="100000"/>
              </a:lnSpc>
              <a:buFont typeface="Arial" panose="020B0604020202020204" pitchFamily="34" charset="0"/>
              <a:buChar char="•"/>
              <a:defRPr sz="2000"/>
            </a:lvl5pPr>
          </a:lstStyle>
          <a:p>
            <a:pPr lvl="0"/>
            <a:r>
              <a:rPr lang="en-US"/>
              <a:t>Click to edit Master text styles</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7" name="Freeform: Shape 6">
            <a:extLst>
              <a:ext uri="{FF2B5EF4-FFF2-40B4-BE49-F238E27FC236}">
                <a16:creationId xmlns:a16="http://schemas.microsoft.com/office/drawing/2014/main" id="{4ECB9306-A7FD-4B22-8E8A-E0B8D7862BCE}"/>
              </a:ext>
              <a:ext uri="{C183D7F6-B498-43B3-948B-1728B52AA6E4}">
                <adec:decorative xmlns:adec="http://schemas.microsoft.com/office/drawing/2017/decorative" val="1"/>
              </a:ext>
            </a:extLst>
          </p:cNvPr>
          <p:cNvSpPr/>
          <p:nvPr userDrawn="1"/>
        </p:nvSpPr>
        <p:spPr>
          <a:xfrm rot="13547565" flipH="1">
            <a:off x="624728" y="3747150"/>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2255385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6312583" y="2102720"/>
            <a:ext cx="5422217" cy="1325563"/>
          </a:xfrm>
        </p:spPr>
        <p:txBody>
          <a:bodyPr anchor="b" anchorCtr="0">
            <a:normAutofit/>
          </a:bodyPr>
          <a:lstStyle>
            <a:lvl1pPr>
              <a:defRPr sz="3600">
                <a:solidFill>
                  <a:schemeClr val="bg2">
                    <a:lumMod val="50000"/>
                  </a:schemeClr>
                </a:solidFill>
              </a:defRPr>
            </a:lvl1pPr>
          </a:lstStyle>
          <a:p>
            <a:r>
              <a:rPr lang="en-US" dirty="0"/>
              <a:t>CLICK TO ADD TITLE</a:t>
            </a:r>
          </a:p>
        </p:txBody>
      </p:sp>
      <p:sp>
        <p:nvSpPr>
          <p:cNvPr id="13" name="Picture Placeholder 12">
            <a:extLst>
              <a:ext uri="{FF2B5EF4-FFF2-40B4-BE49-F238E27FC236}">
                <a16:creationId xmlns:a16="http://schemas.microsoft.com/office/drawing/2014/main" id="{428B1CE2-91FA-4E2B-8543-3B0F79B4801D}"/>
              </a:ext>
            </a:extLst>
          </p:cNvPr>
          <p:cNvSpPr>
            <a:spLocks noGrp="1"/>
          </p:cNvSpPr>
          <p:nvPr>
            <p:ph type="pic" sz="quarter" idx="15"/>
          </p:nvPr>
        </p:nvSpPr>
        <p:spPr>
          <a:xfrm>
            <a:off x="457200" y="1143000"/>
            <a:ext cx="5486400" cy="4572000"/>
          </a:xfrm>
          <a:solidFill>
            <a:schemeClr val="accent1"/>
          </a:solidFill>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4C2C3F7-8611-4C35-8251-0FD61D72D6B9}"/>
              </a:ext>
            </a:extLst>
          </p:cNvPr>
          <p:cNvSpPr>
            <a:spLocks noGrp="1"/>
          </p:cNvSpPr>
          <p:nvPr>
            <p:ph type="body" sz="quarter" idx="13"/>
          </p:nvPr>
        </p:nvSpPr>
        <p:spPr>
          <a:xfrm>
            <a:off x="6309360" y="3500407"/>
            <a:ext cx="4572000" cy="1888373"/>
          </a:xfrm>
        </p:spPr>
        <p:txBody>
          <a:bodyPr>
            <a:normAutofit/>
          </a:bodyPr>
          <a:lstStyle>
            <a:lvl1pPr marL="0" indent="0">
              <a:lnSpc>
                <a:spcPts val="2400"/>
              </a:lnSpc>
              <a:buFont typeface="Arial" panose="020B0604020202020204" pitchFamily="34" charset="0"/>
              <a:buNone/>
              <a:defRPr sz="1400" spc="30" baseline="0">
                <a:solidFill>
                  <a:schemeClr val="bg2">
                    <a:lumMod val="50000"/>
                  </a:schemeClr>
                </a:solidFill>
              </a:defRPr>
            </a:lvl1pPr>
            <a:lvl2pPr marL="457200" indent="0">
              <a:lnSpc>
                <a:spcPts val="2400"/>
              </a:lnSpc>
              <a:buFont typeface="Arial" panose="020B0604020202020204" pitchFamily="34" charset="0"/>
              <a:buNone/>
              <a:defRPr sz="1400" spc="30" baseline="0">
                <a:solidFill>
                  <a:schemeClr val="bg2">
                    <a:lumMod val="50000"/>
                  </a:schemeClr>
                </a:solidFill>
              </a:defRPr>
            </a:lvl2pPr>
            <a:lvl3pPr marL="914400" indent="0">
              <a:lnSpc>
                <a:spcPts val="2400"/>
              </a:lnSpc>
              <a:buFont typeface="Arial" panose="020B0604020202020204" pitchFamily="34" charset="0"/>
              <a:buNone/>
              <a:defRPr sz="1400" spc="30" baseline="0">
                <a:solidFill>
                  <a:schemeClr val="bg2">
                    <a:lumMod val="50000"/>
                  </a:schemeClr>
                </a:solidFill>
              </a:defRPr>
            </a:lvl3pPr>
            <a:lvl4pPr marL="1371600" indent="0">
              <a:lnSpc>
                <a:spcPts val="2400"/>
              </a:lnSpc>
              <a:buFont typeface="Arial" panose="020B0604020202020204" pitchFamily="34" charset="0"/>
              <a:buNone/>
              <a:defRPr sz="1400" spc="30" baseline="0">
                <a:solidFill>
                  <a:schemeClr val="bg2">
                    <a:lumMod val="50000"/>
                  </a:schemeClr>
                </a:solidFill>
              </a:defRPr>
            </a:lvl4pPr>
            <a:lvl5pPr marL="1828800" indent="0">
              <a:lnSpc>
                <a:spcPts val="2400"/>
              </a:lnSpc>
              <a:buFont typeface="Arial" panose="020B0604020202020204" pitchFamily="34" charset="0"/>
              <a:buNone/>
              <a:defRPr sz="1400" spc="30" baseline="0">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13965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1524" y="-2"/>
            <a:ext cx="12188952" cy="4572000"/>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524000" y="4667250"/>
            <a:ext cx="9144000" cy="1212182"/>
          </a:xfrm>
        </p:spPr>
        <p:txBody>
          <a:bodyPr anchor="b">
            <a:normAutofit/>
          </a:bodyPr>
          <a:lstStyle>
            <a:lvl1pPr algn="ctr">
              <a:defRPr sz="3600">
                <a:solidFill>
                  <a:schemeClr val="bg2">
                    <a:lumMod val="50000"/>
                  </a:schemeClr>
                </a:solidFill>
              </a:defRPr>
            </a:lvl1pPr>
          </a:lstStyle>
          <a:p>
            <a:r>
              <a:rPr lang="en-US" dirty="0"/>
              <a:t>CLICK TO 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971507"/>
            <a:ext cx="9144000" cy="524794"/>
          </a:xfrm>
        </p:spPr>
        <p:txBody>
          <a:bodyPr>
            <a:normAutofit/>
          </a:bodyPr>
          <a:lstStyle>
            <a:lvl1pPr marL="0" indent="0" algn="ctr">
              <a:buNone/>
              <a:defRPr sz="1400" spc="30" baseline="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936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51338"/>
          </a:xfrm>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2">
            <a:extLst>
              <a:ext uri="{FF2B5EF4-FFF2-40B4-BE49-F238E27FC236}">
                <a16:creationId xmlns:a16="http://schemas.microsoft.com/office/drawing/2014/main" id="{842BA18D-167B-42CD-8DD5-844A20873AAA}"/>
              </a:ext>
            </a:extLst>
          </p:cNvPr>
          <p:cNvSpPr>
            <a:spLocks noGrp="1"/>
          </p:cNvSpPr>
          <p:nvPr>
            <p:ph type="dt" sz="half" idx="10"/>
          </p:nvPr>
        </p:nvSpPr>
        <p:spPr>
          <a:xfrm>
            <a:off x="457200" y="6356350"/>
            <a:ext cx="2743200" cy="365125"/>
          </a:xfrm>
        </p:spPr>
        <p:txBody>
          <a:bodyPr/>
          <a:lstStyle/>
          <a:p>
            <a:r>
              <a:rPr lang="en-US"/>
              <a:t>20XX</a:t>
            </a:r>
            <a:endParaRPr lang="en-US" dirty="0"/>
          </a:p>
        </p:txBody>
      </p:sp>
      <p:sp>
        <p:nvSpPr>
          <p:cNvPr id="7" name="Footer Placeholder 3">
            <a:extLst>
              <a:ext uri="{FF2B5EF4-FFF2-40B4-BE49-F238E27FC236}">
                <a16:creationId xmlns:a16="http://schemas.microsoft.com/office/drawing/2014/main" id="{519A9BF1-35FD-4BDE-9C59-E08CB7A7078D}"/>
              </a:ext>
            </a:extLst>
          </p:cNvPr>
          <p:cNvSpPr>
            <a:spLocks noGrp="1"/>
          </p:cNvSpPr>
          <p:nvPr>
            <p:ph type="ftr" sz="quarter" idx="11"/>
          </p:nvPr>
        </p:nvSpPr>
        <p:spPr>
          <a:xfrm>
            <a:off x="4038600" y="6356350"/>
            <a:ext cx="4114800" cy="365125"/>
          </a:xfrm>
        </p:spPr>
        <p:txBody>
          <a:bodyPr/>
          <a:lstStyle/>
          <a:p>
            <a:r>
              <a:rPr lang="en-US"/>
              <a:t>Presentation title</a:t>
            </a:r>
            <a:endParaRPr lang="en-US" dirty="0"/>
          </a:p>
        </p:txBody>
      </p:sp>
      <p:sp>
        <p:nvSpPr>
          <p:cNvPr id="8" name="Slide Number Placeholder 4">
            <a:extLst>
              <a:ext uri="{FF2B5EF4-FFF2-40B4-BE49-F238E27FC236}">
                <a16:creationId xmlns:a16="http://schemas.microsoft.com/office/drawing/2014/main" id="{F02A2A47-BED9-43DF-8914-AD1EB274F523}"/>
              </a:ext>
            </a:extLst>
          </p:cNvPr>
          <p:cNvSpPr>
            <a:spLocks noGrp="1"/>
          </p:cNvSpPr>
          <p:nvPr>
            <p:ph type="sldNum" sz="quarter" idx="12"/>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658207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FDFBA353-19B1-4A04-A7EE-345F93C189D4}"/>
              </a:ext>
            </a:extLst>
          </p:cNvPr>
          <p:cNvSpPr>
            <a:spLocks noGrp="1"/>
          </p:cNvSpPr>
          <p:nvPr>
            <p:ph type="pic" sz="quarter" idx="13"/>
          </p:nvPr>
        </p:nvSpPr>
        <p:spPr>
          <a:xfrm>
            <a:off x="6232491" y="946404"/>
            <a:ext cx="5486400" cy="4965192"/>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DC4857A-B6DC-4F0A-AD6B-243F6C085554}"/>
              </a:ext>
            </a:extLst>
          </p:cNvPr>
          <p:cNvSpPr>
            <a:spLocks noGrp="1"/>
          </p:cNvSpPr>
          <p:nvPr>
            <p:ph type="title" hasCustomPrompt="1"/>
          </p:nvPr>
        </p:nvSpPr>
        <p:spPr>
          <a:xfrm>
            <a:off x="473109" y="2386584"/>
            <a:ext cx="4315968" cy="2084832"/>
          </a:xfrm>
        </p:spPr>
        <p:txBody>
          <a:bodyPr anchor="t">
            <a:normAutofit/>
          </a:bodyPr>
          <a:lstStyle>
            <a:lvl1pPr>
              <a:defRPr sz="3400" spc="0" baseline="0">
                <a:solidFill>
                  <a:schemeClr val="bg2">
                    <a:lumMod val="75000"/>
                  </a:schemeClr>
                </a:solidFill>
              </a:defRPr>
            </a:lvl1pPr>
          </a:lstStyle>
          <a:p>
            <a:r>
              <a:rPr lang="en-US" dirty="0"/>
              <a:t>Click to add title</a:t>
            </a:r>
          </a:p>
        </p:txBody>
      </p:sp>
      <p:sp>
        <p:nvSpPr>
          <p:cNvPr id="13" name="Text Placeholder 6">
            <a:extLst>
              <a:ext uri="{FF2B5EF4-FFF2-40B4-BE49-F238E27FC236}">
                <a16:creationId xmlns:a16="http://schemas.microsoft.com/office/drawing/2014/main" id="{D8717D35-8E1B-4C94-BA72-91D4DCA6576C}"/>
              </a:ext>
            </a:extLst>
          </p:cNvPr>
          <p:cNvSpPr>
            <a:spLocks noGrp="1"/>
          </p:cNvSpPr>
          <p:nvPr>
            <p:ph type="body" sz="quarter" idx="15" hasCustomPrompt="1"/>
          </p:nvPr>
        </p:nvSpPr>
        <p:spPr>
          <a:xfrm>
            <a:off x="457200" y="4471416"/>
            <a:ext cx="3584448" cy="637674"/>
          </a:xfrm>
        </p:spPr>
        <p:txBody>
          <a:bodyPr anchor="ctr" anchorCtr="0">
            <a:normAutofit/>
          </a:bodyPr>
          <a:lstStyle>
            <a:lvl1pPr marL="0" indent="0">
              <a:lnSpc>
                <a:spcPct val="100000"/>
              </a:lnSpc>
              <a:buFont typeface="Arial" panose="020B0604020202020204" pitchFamily="34" charset="0"/>
              <a:buNone/>
              <a:defRPr sz="1600" spc="100" baseline="0">
                <a:solidFill>
                  <a:schemeClr val="bg2">
                    <a:lumMod val="50000"/>
                  </a:schemeClr>
                </a:solidFill>
                <a:latin typeface="+mn-lt"/>
              </a:defRPr>
            </a:lvl1pPr>
            <a:lvl2pPr marL="457200" indent="0">
              <a:lnSpc>
                <a:spcPct val="100000"/>
              </a:lnSpc>
              <a:buFont typeface="Arial" panose="020B0604020202020204" pitchFamily="34" charset="0"/>
              <a:buNone/>
              <a:defRPr sz="2000">
                <a:latin typeface="+mj-lt"/>
              </a:defRPr>
            </a:lvl2pPr>
            <a:lvl3pPr marL="914400" indent="0">
              <a:lnSpc>
                <a:spcPct val="100000"/>
              </a:lnSpc>
              <a:buFont typeface="Arial" panose="020B0604020202020204" pitchFamily="34" charset="0"/>
              <a:buNone/>
              <a:defRPr sz="2000">
                <a:latin typeface="+mj-lt"/>
              </a:defRPr>
            </a:lvl3pPr>
            <a:lvl4pPr marL="1371600" indent="0">
              <a:lnSpc>
                <a:spcPct val="100000"/>
              </a:lnSpc>
              <a:buFont typeface="Arial" panose="020B0604020202020204" pitchFamily="34" charset="0"/>
              <a:buNone/>
              <a:defRPr sz="2000">
                <a:latin typeface="+mj-lt"/>
              </a:defRPr>
            </a:lvl4pPr>
            <a:lvl5pPr marL="1828800" indent="0">
              <a:lnSpc>
                <a:spcPct val="100000"/>
              </a:lnSpc>
              <a:buFont typeface="Arial" panose="020B0604020202020204" pitchFamily="34" charset="0"/>
              <a:buNone/>
              <a:defRPr sz="2000">
                <a:latin typeface="+mj-lt"/>
              </a:defRPr>
            </a:lvl5pPr>
          </a:lstStyle>
          <a:p>
            <a:pPr lvl="0"/>
            <a:r>
              <a:rPr lang="en-US" dirty="0"/>
              <a:t>CLICK TO EDIT MASTER TEXT STYLES</a:t>
            </a:r>
          </a:p>
        </p:txBody>
      </p:sp>
      <p:sp>
        <p:nvSpPr>
          <p:cNvPr id="11" name="Picture Placeholder 9">
            <a:extLst>
              <a:ext uri="{FF2B5EF4-FFF2-40B4-BE49-F238E27FC236}">
                <a16:creationId xmlns:a16="http://schemas.microsoft.com/office/drawing/2014/main" id="{F15B60AE-D6AB-472C-8342-2A3EB53493C8}"/>
              </a:ext>
            </a:extLst>
          </p:cNvPr>
          <p:cNvSpPr>
            <a:spLocks noGrp="1"/>
          </p:cNvSpPr>
          <p:nvPr>
            <p:ph type="pic" sz="quarter" idx="14"/>
          </p:nvPr>
        </p:nvSpPr>
        <p:spPr>
          <a:xfrm>
            <a:off x="5093208" y="1600200"/>
            <a:ext cx="2286000" cy="3657600"/>
          </a:xfrm>
          <a:solidFill>
            <a:schemeClr val="accent1"/>
          </a:solidFill>
        </p:spPr>
        <p:txBody>
          <a:bodyPr/>
          <a:lstStyle/>
          <a:p>
            <a:r>
              <a:rPr lang="en-US"/>
              <a:t>Click icon to add picture</a:t>
            </a:r>
            <a:endParaRPr lang="en-US" dirty="0"/>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9" name="Freeform: Shape 8">
            <a:extLst>
              <a:ext uri="{FF2B5EF4-FFF2-40B4-BE49-F238E27FC236}">
                <a16:creationId xmlns:a16="http://schemas.microsoft.com/office/drawing/2014/main" id="{FBB5B262-532A-4EE4-98E7-0EB6A8C56003}"/>
              </a:ext>
              <a:ext uri="{C183D7F6-B498-43B3-948B-1728B52AA6E4}">
                <adec:decorative xmlns:adec="http://schemas.microsoft.com/office/drawing/2017/decorative" val="1"/>
              </a:ext>
            </a:extLst>
          </p:cNvPr>
          <p:cNvSpPr/>
          <p:nvPr userDrawn="1"/>
        </p:nvSpPr>
        <p:spPr>
          <a:xfrm rot="13547565" flipH="1">
            <a:off x="1727251" y="114592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3">
              <a:lumMod val="40000"/>
              <a:lumOff val="60000"/>
              <a:alpha val="82000"/>
            </a:schemeClr>
          </a:solidFill>
          <a:ln w="9525" cap="flat">
            <a:noFill/>
            <a:prstDash val="solid"/>
            <a:miter/>
          </a:ln>
        </p:spPr>
        <p:txBody>
          <a:bodyPr wrap="square" rtlCol="0" anchor="ctr">
            <a:noAutofit/>
          </a:bodyPr>
          <a:lstStyle/>
          <a:p>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a:xfrm>
            <a:off x="457200" y="381000"/>
            <a:ext cx="11277600" cy="1325563"/>
          </a:xfrm>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57200" y="1806318"/>
            <a:ext cx="2286000" cy="32004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806318"/>
            <a:ext cx="2286000" cy="32004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806318"/>
            <a:ext cx="2286000" cy="32004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52808" y="1806318"/>
            <a:ext cx="2286000" cy="32004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3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376"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5117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5117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99176"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99175"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74985" y="5202936"/>
            <a:ext cx="2286000" cy="280027"/>
          </a:xfrm>
        </p:spPr>
        <p:txBody>
          <a:bodyPr>
            <a:noAutofit/>
          </a:bodyPr>
          <a:lstStyle>
            <a:lvl1pPr marL="0" indent="0">
              <a:buNone/>
              <a:defRPr sz="16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74984" y="5568696"/>
            <a:ext cx="2286000" cy="244475"/>
          </a:xfrm>
        </p:spPr>
        <p:txBody>
          <a:bodyPr>
            <a:noAutofit/>
          </a:bodyPr>
          <a:lstStyle>
            <a:lvl1pPr marL="0" indent="0">
              <a:buFont typeface="Arial" panose="020B0604020202020204" pitchFamily="34" charset="0"/>
              <a:buNone/>
              <a:defRPr sz="120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804440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a:solidFill>
                  <a:schemeClr val="bg2">
                    <a:lumMod val="50000"/>
                  </a:schemeClr>
                </a:solidFill>
              </a:defRPr>
            </a:lvl1pPr>
          </a:lstStyle>
          <a:p>
            <a:r>
              <a:rPr lang="en-US" dirty="0"/>
              <a:t>CLICK TO ADD TITLE</a:t>
            </a:r>
          </a:p>
        </p:txBody>
      </p:sp>
      <p:sp>
        <p:nvSpPr>
          <p:cNvPr id="7" name="Picture Placeholder 6">
            <a:extLst>
              <a:ext uri="{FF2B5EF4-FFF2-40B4-BE49-F238E27FC236}">
                <a16:creationId xmlns:a16="http://schemas.microsoft.com/office/drawing/2014/main" id="{FB0F91E1-53D9-4A2A-923E-0CB7755188AD}"/>
              </a:ext>
            </a:extLst>
          </p:cNvPr>
          <p:cNvSpPr>
            <a:spLocks noGrp="1"/>
          </p:cNvSpPr>
          <p:nvPr>
            <p:ph type="pic" sz="quarter" idx="13"/>
          </p:nvPr>
        </p:nvSpPr>
        <p:spPr>
          <a:xfrm>
            <a:off x="477256" y="1722086"/>
            <a:ext cx="2286000" cy="1371600"/>
          </a:xfrm>
          <a:solidFill>
            <a:schemeClr val="accent2"/>
          </a:solidFill>
        </p:spPr>
        <p:txBody>
          <a:bodyPr/>
          <a:lstStyle/>
          <a:p>
            <a:r>
              <a:rPr lang="en-US"/>
              <a:t>Click icon to add picture</a:t>
            </a:r>
            <a:endParaRPr lang="en-US" dirty="0"/>
          </a:p>
        </p:txBody>
      </p:sp>
      <p:sp>
        <p:nvSpPr>
          <p:cNvPr id="9" name="Picture Placeholder 6">
            <a:extLst>
              <a:ext uri="{FF2B5EF4-FFF2-40B4-BE49-F238E27FC236}">
                <a16:creationId xmlns:a16="http://schemas.microsoft.com/office/drawing/2014/main" id="{2F6A179B-CBDB-414D-B2F8-E1FEE9B831BE}"/>
              </a:ext>
            </a:extLst>
          </p:cNvPr>
          <p:cNvSpPr>
            <a:spLocks noGrp="1"/>
          </p:cNvSpPr>
          <p:nvPr>
            <p:ph type="pic" sz="quarter" idx="14"/>
          </p:nvPr>
        </p:nvSpPr>
        <p:spPr>
          <a:xfrm>
            <a:off x="3429000" y="1722086"/>
            <a:ext cx="2286000" cy="1371600"/>
          </a:xfrm>
          <a:solidFill>
            <a:schemeClr val="accent2"/>
          </a:solidFill>
        </p:spPr>
        <p:txBody>
          <a:bodyPr/>
          <a:lstStyle/>
          <a:p>
            <a:r>
              <a:rPr lang="en-US"/>
              <a:t>Click icon to add picture</a:t>
            </a:r>
            <a:endParaRPr lang="en-US" dirty="0"/>
          </a:p>
        </p:txBody>
      </p:sp>
      <p:sp>
        <p:nvSpPr>
          <p:cNvPr id="10" name="Picture Placeholder 6">
            <a:extLst>
              <a:ext uri="{FF2B5EF4-FFF2-40B4-BE49-F238E27FC236}">
                <a16:creationId xmlns:a16="http://schemas.microsoft.com/office/drawing/2014/main" id="{F7A822EC-853A-46EC-8775-F8B48F2A81EB}"/>
              </a:ext>
            </a:extLst>
          </p:cNvPr>
          <p:cNvSpPr>
            <a:spLocks noGrp="1"/>
          </p:cNvSpPr>
          <p:nvPr>
            <p:ph type="pic" sz="quarter" idx="15"/>
          </p:nvPr>
        </p:nvSpPr>
        <p:spPr>
          <a:xfrm>
            <a:off x="6477000" y="1722086"/>
            <a:ext cx="2286000" cy="1371600"/>
          </a:xfrm>
          <a:solidFill>
            <a:schemeClr val="accent2"/>
          </a:solidFill>
        </p:spPr>
        <p:txBody>
          <a:bodyPr/>
          <a:lstStyle/>
          <a:p>
            <a:r>
              <a:rPr lang="en-US"/>
              <a:t>Click icon to add picture</a:t>
            </a:r>
            <a:endParaRPr lang="en-US" dirty="0"/>
          </a:p>
        </p:txBody>
      </p:sp>
      <p:sp>
        <p:nvSpPr>
          <p:cNvPr id="11" name="Picture Placeholder 6">
            <a:extLst>
              <a:ext uri="{FF2B5EF4-FFF2-40B4-BE49-F238E27FC236}">
                <a16:creationId xmlns:a16="http://schemas.microsoft.com/office/drawing/2014/main" id="{AA0D329B-CAB8-4E3A-BA03-C17A79790B67}"/>
              </a:ext>
            </a:extLst>
          </p:cNvPr>
          <p:cNvSpPr>
            <a:spLocks noGrp="1"/>
          </p:cNvSpPr>
          <p:nvPr>
            <p:ph type="pic" sz="quarter" idx="16"/>
          </p:nvPr>
        </p:nvSpPr>
        <p:spPr>
          <a:xfrm>
            <a:off x="9440776" y="1722086"/>
            <a:ext cx="2286000" cy="1371600"/>
          </a:xfrm>
          <a:solidFill>
            <a:schemeClr val="accent2"/>
          </a:solidFill>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A5F9E280-35B2-41C7-8D2D-C1FF69DE2CD9}"/>
              </a:ext>
            </a:extLst>
          </p:cNvPr>
          <p:cNvSpPr>
            <a:spLocks noGrp="1"/>
          </p:cNvSpPr>
          <p:nvPr>
            <p:ph type="body" sz="quarter" idx="17" hasCustomPrompt="1"/>
          </p:nvPr>
        </p:nvSpPr>
        <p:spPr>
          <a:xfrm>
            <a:off x="37997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5" name="Text Placeholder 14">
            <a:extLst>
              <a:ext uri="{FF2B5EF4-FFF2-40B4-BE49-F238E27FC236}">
                <a16:creationId xmlns:a16="http://schemas.microsoft.com/office/drawing/2014/main" id="{E872F581-8AEF-4CFC-B0F3-79A2530C9319}"/>
              </a:ext>
            </a:extLst>
          </p:cNvPr>
          <p:cNvSpPr>
            <a:spLocks noGrp="1"/>
          </p:cNvSpPr>
          <p:nvPr>
            <p:ph type="body" sz="quarter" idx="18" hasCustomPrompt="1"/>
          </p:nvPr>
        </p:nvSpPr>
        <p:spPr>
          <a:xfrm>
            <a:off x="37997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6" name="Text Placeholder 12">
            <a:extLst>
              <a:ext uri="{FF2B5EF4-FFF2-40B4-BE49-F238E27FC236}">
                <a16:creationId xmlns:a16="http://schemas.microsoft.com/office/drawing/2014/main" id="{1FA5D559-B67C-4F57-BC90-E982E66ADA5E}"/>
              </a:ext>
            </a:extLst>
          </p:cNvPr>
          <p:cNvSpPr>
            <a:spLocks noGrp="1"/>
          </p:cNvSpPr>
          <p:nvPr>
            <p:ph type="body" sz="quarter" idx="19" hasCustomPrompt="1"/>
          </p:nvPr>
        </p:nvSpPr>
        <p:spPr>
          <a:xfrm>
            <a:off x="3331719"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7" name="Text Placeholder 14">
            <a:extLst>
              <a:ext uri="{FF2B5EF4-FFF2-40B4-BE49-F238E27FC236}">
                <a16:creationId xmlns:a16="http://schemas.microsoft.com/office/drawing/2014/main" id="{F932B527-4126-40FF-8117-412DC7BD81F6}"/>
              </a:ext>
            </a:extLst>
          </p:cNvPr>
          <p:cNvSpPr>
            <a:spLocks noGrp="1"/>
          </p:cNvSpPr>
          <p:nvPr>
            <p:ph type="body" sz="quarter" idx="20" hasCustomPrompt="1"/>
          </p:nvPr>
        </p:nvSpPr>
        <p:spPr>
          <a:xfrm>
            <a:off x="3331718"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18" name="Text Placeholder 12">
            <a:extLst>
              <a:ext uri="{FF2B5EF4-FFF2-40B4-BE49-F238E27FC236}">
                <a16:creationId xmlns:a16="http://schemas.microsoft.com/office/drawing/2014/main" id="{D84B520F-D618-4828-AA40-CCCA0AF8966F}"/>
              </a:ext>
            </a:extLst>
          </p:cNvPr>
          <p:cNvSpPr>
            <a:spLocks noGrp="1"/>
          </p:cNvSpPr>
          <p:nvPr>
            <p:ph type="body" sz="quarter" idx="21" hasCustomPrompt="1"/>
          </p:nvPr>
        </p:nvSpPr>
        <p:spPr>
          <a:xfrm>
            <a:off x="6379720"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19" name="Text Placeholder 14">
            <a:extLst>
              <a:ext uri="{FF2B5EF4-FFF2-40B4-BE49-F238E27FC236}">
                <a16:creationId xmlns:a16="http://schemas.microsoft.com/office/drawing/2014/main" id="{39A9C8DE-6F8B-405D-A604-845E81998FA9}"/>
              </a:ext>
            </a:extLst>
          </p:cNvPr>
          <p:cNvSpPr>
            <a:spLocks noGrp="1"/>
          </p:cNvSpPr>
          <p:nvPr>
            <p:ph type="body" sz="quarter" idx="22" hasCustomPrompt="1"/>
          </p:nvPr>
        </p:nvSpPr>
        <p:spPr>
          <a:xfrm>
            <a:off x="6379719"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20" name="Text Placeholder 12">
            <a:extLst>
              <a:ext uri="{FF2B5EF4-FFF2-40B4-BE49-F238E27FC236}">
                <a16:creationId xmlns:a16="http://schemas.microsoft.com/office/drawing/2014/main" id="{AB0C4D8C-1454-41F3-934E-A2BA603449BF}"/>
              </a:ext>
            </a:extLst>
          </p:cNvPr>
          <p:cNvSpPr>
            <a:spLocks noGrp="1"/>
          </p:cNvSpPr>
          <p:nvPr>
            <p:ph type="body" sz="quarter" idx="23" hasCustomPrompt="1"/>
          </p:nvPr>
        </p:nvSpPr>
        <p:spPr>
          <a:xfrm>
            <a:off x="9343497" y="3213251"/>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21" name="Text Placeholder 14">
            <a:extLst>
              <a:ext uri="{FF2B5EF4-FFF2-40B4-BE49-F238E27FC236}">
                <a16:creationId xmlns:a16="http://schemas.microsoft.com/office/drawing/2014/main" id="{45707A1B-C9F6-4ABB-A6CE-D2901CE94793}"/>
              </a:ext>
            </a:extLst>
          </p:cNvPr>
          <p:cNvSpPr>
            <a:spLocks noGrp="1"/>
          </p:cNvSpPr>
          <p:nvPr>
            <p:ph type="body" sz="quarter" idx="24" hasCustomPrompt="1"/>
          </p:nvPr>
        </p:nvSpPr>
        <p:spPr>
          <a:xfrm>
            <a:off x="9343496" y="3518946"/>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46" name="Picture Placeholder 6">
            <a:extLst>
              <a:ext uri="{FF2B5EF4-FFF2-40B4-BE49-F238E27FC236}">
                <a16:creationId xmlns:a16="http://schemas.microsoft.com/office/drawing/2014/main" id="{3896D737-6139-4405-A7F2-E08C421815DD}"/>
              </a:ext>
            </a:extLst>
          </p:cNvPr>
          <p:cNvSpPr>
            <a:spLocks noGrp="1"/>
          </p:cNvSpPr>
          <p:nvPr>
            <p:ph type="pic" sz="quarter" idx="25"/>
          </p:nvPr>
        </p:nvSpPr>
        <p:spPr>
          <a:xfrm>
            <a:off x="497304" y="4076273"/>
            <a:ext cx="2286000" cy="1371600"/>
          </a:xfrm>
          <a:solidFill>
            <a:schemeClr val="accent2"/>
          </a:solidFill>
        </p:spPr>
        <p:txBody>
          <a:bodyPr/>
          <a:lstStyle/>
          <a:p>
            <a:r>
              <a:rPr lang="en-US"/>
              <a:t>Click icon to add picture</a:t>
            </a:r>
            <a:endParaRPr lang="en-US" dirty="0"/>
          </a:p>
        </p:txBody>
      </p:sp>
      <p:sp>
        <p:nvSpPr>
          <p:cNvPr id="47" name="Picture Placeholder 6">
            <a:extLst>
              <a:ext uri="{FF2B5EF4-FFF2-40B4-BE49-F238E27FC236}">
                <a16:creationId xmlns:a16="http://schemas.microsoft.com/office/drawing/2014/main" id="{721A36A5-FCF3-4EE8-B5F2-41805C3F6A6C}"/>
              </a:ext>
            </a:extLst>
          </p:cNvPr>
          <p:cNvSpPr>
            <a:spLocks noGrp="1"/>
          </p:cNvSpPr>
          <p:nvPr>
            <p:ph type="pic" sz="quarter" idx="26"/>
          </p:nvPr>
        </p:nvSpPr>
        <p:spPr>
          <a:xfrm>
            <a:off x="3449048" y="4076273"/>
            <a:ext cx="2286000" cy="1371600"/>
          </a:xfrm>
          <a:solidFill>
            <a:schemeClr val="accent2"/>
          </a:solidFill>
        </p:spPr>
        <p:txBody>
          <a:bodyPr/>
          <a:lstStyle/>
          <a:p>
            <a:r>
              <a:rPr lang="en-US"/>
              <a:t>Click icon to add picture</a:t>
            </a:r>
            <a:endParaRPr lang="en-US" dirty="0"/>
          </a:p>
        </p:txBody>
      </p:sp>
      <p:sp>
        <p:nvSpPr>
          <p:cNvPr id="48" name="Picture Placeholder 6">
            <a:extLst>
              <a:ext uri="{FF2B5EF4-FFF2-40B4-BE49-F238E27FC236}">
                <a16:creationId xmlns:a16="http://schemas.microsoft.com/office/drawing/2014/main" id="{1630D673-CB21-40A3-A7BE-C996B20D681F}"/>
              </a:ext>
            </a:extLst>
          </p:cNvPr>
          <p:cNvSpPr>
            <a:spLocks noGrp="1"/>
          </p:cNvSpPr>
          <p:nvPr>
            <p:ph type="pic" sz="quarter" idx="27"/>
          </p:nvPr>
        </p:nvSpPr>
        <p:spPr>
          <a:xfrm>
            <a:off x="6497048" y="4076273"/>
            <a:ext cx="2286000" cy="1371600"/>
          </a:xfrm>
          <a:solidFill>
            <a:schemeClr val="accent2"/>
          </a:solidFill>
        </p:spPr>
        <p:txBody>
          <a:bodyPr/>
          <a:lstStyle/>
          <a:p>
            <a:r>
              <a:rPr lang="en-US"/>
              <a:t>Click icon to add picture</a:t>
            </a:r>
            <a:endParaRPr lang="en-US" dirty="0"/>
          </a:p>
        </p:txBody>
      </p:sp>
      <p:sp>
        <p:nvSpPr>
          <p:cNvPr id="49" name="Picture Placeholder 6">
            <a:extLst>
              <a:ext uri="{FF2B5EF4-FFF2-40B4-BE49-F238E27FC236}">
                <a16:creationId xmlns:a16="http://schemas.microsoft.com/office/drawing/2014/main" id="{0C83EF20-1DF8-43B4-B982-A382FF884E20}"/>
              </a:ext>
            </a:extLst>
          </p:cNvPr>
          <p:cNvSpPr>
            <a:spLocks noGrp="1"/>
          </p:cNvSpPr>
          <p:nvPr>
            <p:ph type="pic" sz="quarter" idx="28"/>
          </p:nvPr>
        </p:nvSpPr>
        <p:spPr>
          <a:xfrm>
            <a:off x="9460824" y="4076273"/>
            <a:ext cx="2286000" cy="1371600"/>
          </a:xfrm>
          <a:solidFill>
            <a:schemeClr val="accent2"/>
          </a:solidFill>
        </p:spPr>
        <p:txBody>
          <a:bodyPr/>
          <a:lstStyle/>
          <a:p>
            <a:r>
              <a:rPr lang="en-US"/>
              <a:t>Click icon to add picture</a:t>
            </a:r>
            <a:endParaRPr lang="en-US" dirty="0"/>
          </a:p>
        </p:txBody>
      </p:sp>
      <p:sp>
        <p:nvSpPr>
          <p:cNvPr id="50" name="Text Placeholder 12">
            <a:extLst>
              <a:ext uri="{FF2B5EF4-FFF2-40B4-BE49-F238E27FC236}">
                <a16:creationId xmlns:a16="http://schemas.microsoft.com/office/drawing/2014/main" id="{1FD09C98-5809-41AD-B215-493A3D741A2A}"/>
              </a:ext>
            </a:extLst>
          </p:cNvPr>
          <p:cNvSpPr>
            <a:spLocks noGrp="1"/>
          </p:cNvSpPr>
          <p:nvPr>
            <p:ph type="body" sz="quarter" idx="29" hasCustomPrompt="1"/>
          </p:nvPr>
        </p:nvSpPr>
        <p:spPr>
          <a:xfrm>
            <a:off x="40002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1" name="Text Placeholder 14">
            <a:extLst>
              <a:ext uri="{FF2B5EF4-FFF2-40B4-BE49-F238E27FC236}">
                <a16:creationId xmlns:a16="http://schemas.microsoft.com/office/drawing/2014/main" id="{9E3214F0-FC83-402F-BAC5-ED4827532778}"/>
              </a:ext>
            </a:extLst>
          </p:cNvPr>
          <p:cNvSpPr>
            <a:spLocks noGrp="1"/>
          </p:cNvSpPr>
          <p:nvPr>
            <p:ph type="body" sz="quarter" idx="30" hasCustomPrompt="1"/>
          </p:nvPr>
        </p:nvSpPr>
        <p:spPr>
          <a:xfrm>
            <a:off x="40002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2" name="Text Placeholder 12">
            <a:extLst>
              <a:ext uri="{FF2B5EF4-FFF2-40B4-BE49-F238E27FC236}">
                <a16:creationId xmlns:a16="http://schemas.microsoft.com/office/drawing/2014/main" id="{39B0FB7F-A1FC-40D1-ACFC-C3C966F9BCA4}"/>
              </a:ext>
            </a:extLst>
          </p:cNvPr>
          <p:cNvSpPr>
            <a:spLocks noGrp="1"/>
          </p:cNvSpPr>
          <p:nvPr>
            <p:ph type="body" sz="quarter" idx="31" hasCustomPrompt="1"/>
          </p:nvPr>
        </p:nvSpPr>
        <p:spPr>
          <a:xfrm>
            <a:off x="3351767"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3" name="Text Placeholder 14">
            <a:extLst>
              <a:ext uri="{FF2B5EF4-FFF2-40B4-BE49-F238E27FC236}">
                <a16:creationId xmlns:a16="http://schemas.microsoft.com/office/drawing/2014/main" id="{15EB3CBA-DD9B-449B-9B72-191780177135}"/>
              </a:ext>
            </a:extLst>
          </p:cNvPr>
          <p:cNvSpPr>
            <a:spLocks noGrp="1"/>
          </p:cNvSpPr>
          <p:nvPr>
            <p:ph type="body" sz="quarter" idx="32" hasCustomPrompt="1"/>
          </p:nvPr>
        </p:nvSpPr>
        <p:spPr>
          <a:xfrm>
            <a:off x="3351766"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4" name="Text Placeholder 12">
            <a:extLst>
              <a:ext uri="{FF2B5EF4-FFF2-40B4-BE49-F238E27FC236}">
                <a16:creationId xmlns:a16="http://schemas.microsoft.com/office/drawing/2014/main" id="{BA47B66D-8891-4AE7-98BE-3CFE9CDB571E}"/>
              </a:ext>
            </a:extLst>
          </p:cNvPr>
          <p:cNvSpPr>
            <a:spLocks noGrp="1"/>
          </p:cNvSpPr>
          <p:nvPr>
            <p:ph type="body" sz="quarter" idx="33" hasCustomPrompt="1"/>
          </p:nvPr>
        </p:nvSpPr>
        <p:spPr>
          <a:xfrm>
            <a:off x="6399768"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5" name="Text Placeholder 14">
            <a:extLst>
              <a:ext uri="{FF2B5EF4-FFF2-40B4-BE49-F238E27FC236}">
                <a16:creationId xmlns:a16="http://schemas.microsoft.com/office/drawing/2014/main" id="{929AE99A-6054-4B2F-B99D-FE4F682613DA}"/>
              </a:ext>
            </a:extLst>
          </p:cNvPr>
          <p:cNvSpPr>
            <a:spLocks noGrp="1"/>
          </p:cNvSpPr>
          <p:nvPr>
            <p:ph type="body" sz="quarter" idx="34" hasCustomPrompt="1"/>
          </p:nvPr>
        </p:nvSpPr>
        <p:spPr>
          <a:xfrm>
            <a:off x="6399767"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56" name="Text Placeholder 12">
            <a:extLst>
              <a:ext uri="{FF2B5EF4-FFF2-40B4-BE49-F238E27FC236}">
                <a16:creationId xmlns:a16="http://schemas.microsoft.com/office/drawing/2014/main" id="{D1F32591-7BBD-4006-AEA0-29F43CDADCED}"/>
              </a:ext>
            </a:extLst>
          </p:cNvPr>
          <p:cNvSpPr>
            <a:spLocks noGrp="1"/>
          </p:cNvSpPr>
          <p:nvPr>
            <p:ph type="body" sz="quarter" idx="35" hasCustomPrompt="1"/>
          </p:nvPr>
        </p:nvSpPr>
        <p:spPr>
          <a:xfrm>
            <a:off x="9363545" y="5567438"/>
            <a:ext cx="2286000" cy="280027"/>
          </a:xfrm>
        </p:spPr>
        <p:txBody>
          <a:bodyPr>
            <a:noAutofit/>
          </a:bodyPr>
          <a:lstStyle>
            <a:lvl1pPr marL="0" indent="0">
              <a:buNone/>
              <a:defRPr sz="1400" b="0">
                <a:solidFill>
                  <a:schemeClr val="bg1">
                    <a:lumMod val="50000"/>
                  </a:schemeClr>
                </a:solidFill>
                <a:latin typeface="+mj-lt"/>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Name</a:t>
            </a:r>
          </a:p>
        </p:txBody>
      </p:sp>
      <p:sp>
        <p:nvSpPr>
          <p:cNvPr id="57" name="Text Placeholder 14">
            <a:extLst>
              <a:ext uri="{FF2B5EF4-FFF2-40B4-BE49-F238E27FC236}">
                <a16:creationId xmlns:a16="http://schemas.microsoft.com/office/drawing/2014/main" id="{7BC780CD-8E77-4D0E-A436-DCB2AA0C15CD}"/>
              </a:ext>
            </a:extLst>
          </p:cNvPr>
          <p:cNvSpPr>
            <a:spLocks noGrp="1"/>
          </p:cNvSpPr>
          <p:nvPr>
            <p:ph type="body" sz="quarter" idx="36" hasCustomPrompt="1"/>
          </p:nvPr>
        </p:nvSpPr>
        <p:spPr>
          <a:xfrm>
            <a:off x="9363544" y="5873133"/>
            <a:ext cx="2286000" cy="244475"/>
          </a:xfrm>
        </p:spPr>
        <p:txBody>
          <a:bodyPr>
            <a:noAutofit/>
          </a:bodyPr>
          <a:lstStyle>
            <a:lvl1pPr marL="0" indent="0">
              <a:buFont typeface="Arial" panose="020B0604020202020204" pitchFamily="34" charset="0"/>
              <a:buNone/>
              <a:defRPr sz="1000" spc="20" baseline="0">
                <a:solidFill>
                  <a:schemeClr val="bg2">
                    <a:lumMod val="50000"/>
                  </a:schemeClr>
                </a:solidFill>
              </a:defRPr>
            </a:lvl1pPr>
            <a:lvl2pPr marL="457200" indent="0">
              <a:buFont typeface="Arial" panose="020B0604020202020204" pitchFamily="34" charset="0"/>
              <a:buNone/>
              <a:defRPr sz="1200"/>
            </a:lvl2pPr>
            <a:lvl3pPr marL="914400" indent="0">
              <a:buFont typeface="Arial" panose="020B0604020202020204" pitchFamily="34" charset="0"/>
              <a:buNone/>
              <a:defRPr sz="1200"/>
            </a:lvl3pPr>
            <a:lvl4pPr marL="1371600" indent="0">
              <a:buFont typeface="Arial" panose="020B0604020202020204" pitchFamily="34" charset="0"/>
              <a:buNone/>
              <a:defRPr sz="1200"/>
            </a:lvl4pPr>
            <a:lvl5pPr marL="1828800" indent="0">
              <a:buFont typeface="Arial" panose="020B0604020202020204" pitchFamily="34" charset="0"/>
              <a:buNone/>
              <a:defRPr sz="1200"/>
            </a:lvl5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66225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hasCustomPrompt="1"/>
          </p:nvPr>
        </p:nvSpPr>
        <p:spPr/>
        <p:txBody>
          <a:bodyPr>
            <a:normAutofit/>
          </a:bodyPr>
          <a:lstStyle>
            <a:lvl1pPr>
              <a:defRPr sz="3600" spc="30" baseline="0">
                <a:solidFill>
                  <a:schemeClr val="bg1">
                    <a:lumMod val="50000"/>
                  </a:schemeClr>
                </a:solidFill>
              </a:defRPr>
            </a:lvl1pPr>
          </a:lstStyle>
          <a:p>
            <a:r>
              <a:rPr lang="en-US" dirty="0"/>
              <a:t>CLICK TO ADD 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dirty="0"/>
              <a:t>2022-23</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lvl1pPr>
              <a:defRPr/>
            </a:lvl1pPr>
          </a:lstStyle>
          <a:p>
            <a:r>
              <a:rPr lang="en-US" dirty="0"/>
              <a:t>Data Structures and Applications – Dept. of AIML</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77698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62B82C-34E9-4F3B-9B0F-A3207161C41E}"/>
              </a:ext>
            </a:extLst>
          </p:cNvPr>
          <p:cNvSpPr/>
          <p:nvPr userDrawn="1"/>
        </p:nvSpPr>
        <p:spPr>
          <a:xfrm>
            <a:off x="10820400" y="813816"/>
            <a:ext cx="1371600" cy="457200"/>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457200" y="381000"/>
            <a:ext cx="11277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457200" y="1825625"/>
            <a:ext cx="11277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5" r:id="rId3"/>
    <p:sldLayoutId id="2147483670" r:id="rId4"/>
    <p:sldLayoutId id="2147483672" r:id="rId5"/>
    <p:sldLayoutId id="2147483654" r:id="rId6"/>
    <p:sldLayoutId id="2147483658" r:id="rId7"/>
    <p:sldLayoutId id="2147483660" r:id="rId8"/>
    <p:sldLayoutId id="2147483671" r:id="rId9"/>
    <p:sldLayoutId id="2147483650" r:id="rId10"/>
    <p:sldLayoutId id="2147483667" r:id="rId11"/>
    <p:sldLayoutId id="2147483668" r:id="rId12"/>
    <p:sldLayoutId id="2147483662" r:id="rId13"/>
    <p:sldLayoutId id="2147483669" r:id="rId14"/>
    <p:sldLayoutId id="2147483673" r:id="rId15"/>
  </p:sldLayoutIdLst>
  <p:hf hdr="0"/>
  <p:txStyles>
    <p:titleStyle>
      <a:lvl1pPr algn="l" defTabSz="914400" rtl="0" eaLnBrk="1" latinLnBrk="0" hangingPunct="1">
        <a:lnSpc>
          <a:spcPct val="90000"/>
        </a:lnSpc>
        <a:spcBef>
          <a:spcPct val="0"/>
        </a:spcBef>
        <a:buNone/>
        <a:defRPr sz="3600" kern="1200" spc="30" baseline="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88" userDrawn="1">
          <p15:clr>
            <a:srgbClr val="547EBF"/>
          </p15:clr>
        </p15:guide>
        <p15:guide id="4" orient="horz" pos="240" userDrawn="1">
          <p15:clr>
            <a:srgbClr val="547EBF"/>
          </p15:clr>
        </p15:guide>
        <p15:guide id="5" pos="7392"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5.xml"/></Relationships>
</file>

<file path=ppt/slides/_rels/slide1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s://www.javatpoint.com/red-black-tree" TargetMode="External"/><Relationship Id="rId2" Type="http://schemas.openxmlformats.org/officeDocument/2006/relationships/hyperlink" Target="https://www.javatpoint.com/avl-tree" TargetMode="External"/><Relationship Id="rId1" Type="http://schemas.openxmlformats.org/officeDocument/2006/relationships/slideLayout" Target="../slideLayouts/slideLayout15.xml"/><Relationship Id="rId4" Type="http://schemas.openxmlformats.org/officeDocument/2006/relationships/hyperlink" Target="https://www.javatpoint.com/binary-search-tree"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289.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5.xml"/><Relationship Id="rId1" Type="http://schemas.openxmlformats.org/officeDocument/2006/relationships/video" Target="https://www.youtube.com/embed/nZwSo4vfw6c?feature=oembed"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close up of frosty pine leaves&#10;">
            <a:extLst>
              <a:ext uri="{FF2B5EF4-FFF2-40B4-BE49-F238E27FC236}">
                <a16:creationId xmlns:a16="http://schemas.microsoft.com/office/drawing/2014/main" id="{E700099C-08E5-415B-A866-CD9A073DCD91}"/>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val="0"/>
              </a:ext>
            </a:extLst>
          </a:blip>
          <a:srcRect/>
          <a:stretch/>
        </p:blipFill>
        <p:spPr>
          <a:xfrm>
            <a:off x="458724" y="411480"/>
            <a:ext cx="11274552" cy="6035040"/>
          </a:xfrm>
        </p:spPr>
      </p:pic>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458724" y="1885580"/>
            <a:ext cx="7087296" cy="1675348"/>
          </a:xfrm>
        </p:spPr>
        <p:txBody>
          <a:bodyPr>
            <a:normAutofit/>
          </a:bodyPr>
          <a:lstStyle/>
          <a:p>
            <a:pPr algn="ctr"/>
            <a:r>
              <a:rPr lang="en-US" sz="4400" b="1" dirty="0">
                <a:latin typeface="Algerian" panose="04020705040A02060702" pitchFamily="82" charset="0"/>
              </a:rPr>
              <a:t>DATA STRUCTURES AND APPLICATIONS</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992249" y="3646653"/>
            <a:ext cx="7087296" cy="524794"/>
          </a:xfrm>
        </p:spPr>
        <p:txBody>
          <a:bodyPr>
            <a:noAutofit/>
          </a:bodyPr>
          <a:lstStyle/>
          <a:p>
            <a:r>
              <a:rPr lang="en-US" sz="2800" b="1" i="1" dirty="0">
                <a:solidFill>
                  <a:srgbClr val="FF0000"/>
                </a:solidFill>
                <a:latin typeface="Book Antiqua" panose="02040602050305030304" pitchFamily="18" charset="0"/>
              </a:rPr>
              <a:t>- Integrated Professional Core Course</a:t>
            </a:r>
          </a:p>
        </p:txBody>
      </p:sp>
    </p:spTree>
    <p:extLst>
      <p:ext uri="{BB962C8B-B14F-4D97-AF65-F5344CB8AC3E}">
        <p14:creationId xmlns:p14="http://schemas.microsoft.com/office/powerpoint/2010/main" val="22593088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187BB-2649-26A6-F350-F1DED58CEB12}"/>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F01476F-0913-0845-BA75-A02E6E2248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FEFB04E-FF7D-BFEB-2B1A-11CB045C6621}"/>
              </a:ext>
            </a:extLst>
          </p:cNvPr>
          <p:cNvSpPr>
            <a:spLocks noGrp="1"/>
          </p:cNvSpPr>
          <p:nvPr>
            <p:ph type="sldNum" sz="quarter" idx="12"/>
          </p:nvPr>
        </p:nvSpPr>
        <p:spPr/>
        <p:txBody>
          <a:bodyPr/>
          <a:lstStyle/>
          <a:p>
            <a:fld id="{3A98EE3D-8CD1-4C3F-BD1C-C98C9596463C}" type="slidenum">
              <a:rPr lang="en-US" smtClean="0"/>
              <a:t>10</a:t>
            </a:fld>
            <a:endParaRPr lang="en-US" dirty="0"/>
          </a:p>
        </p:txBody>
      </p:sp>
      <p:pic>
        <p:nvPicPr>
          <p:cNvPr id="5" name="Picture 4">
            <a:extLst>
              <a:ext uri="{FF2B5EF4-FFF2-40B4-BE49-F238E27FC236}">
                <a16:creationId xmlns:a16="http://schemas.microsoft.com/office/drawing/2014/main" id="{D770FAEB-5796-7CA5-A982-D3C9431BCF7B}"/>
              </a:ext>
            </a:extLst>
          </p:cNvPr>
          <p:cNvPicPr>
            <a:picLocks noChangeAspect="1"/>
          </p:cNvPicPr>
          <p:nvPr/>
        </p:nvPicPr>
        <p:blipFill>
          <a:blip r:embed="rId2"/>
          <a:stretch>
            <a:fillRect/>
          </a:stretch>
        </p:blipFill>
        <p:spPr>
          <a:xfrm>
            <a:off x="837828" y="1917623"/>
            <a:ext cx="10221192" cy="3781841"/>
          </a:xfrm>
          <a:prstGeom prst="rect">
            <a:avLst/>
          </a:prstGeom>
        </p:spPr>
      </p:pic>
      <p:sp>
        <p:nvSpPr>
          <p:cNvPr id="6" name="Rectangle 5">
            <a:extLst>
              <a:ext uri="{FF2B5EF4-FFF2-40B4-BE49-F238E27FC236}">
                <a16:creationId xmlns:a16="http://schemas.microsoft.com/office/drawing/2014/main" id="{8447CA41-E1BA-7DA9-F076-06A7BAFD7F8A}"/>
              </a:ext>
            </a:extLst>
          </p:cNvPr>
          <p:cNvSpPr/>
          <p:nvPr/>
        </p:nvSpPr>
        <p:spPr>
          <a:xfrm>
            <a:off x="852255" y="559293"/>
            <a:ext cx="8185213"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LEFT ROTATION for RR IMBALANCE</a:t>
            </a:r>
            <a:endParaRPr lang="en-IN" sz="3600" dirty="0">
              <a:latin typeface="Algerian" panose="04020705040A02060702" pitchFamily="82" charset="0"/>
            </a:endParaRPr>
          </a:p>
        </p:txBody>
      </p:sp>
    </p:spTree>
    <p:extLst>
      <p:ext uri="{BB962C8B-B14F-4D97-AF65-F5344CB8AC3E}">
        <p14:creationId xmlns:p14="http://schemas.microsoft.com/office/powerpoint/2010/main" val="518166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1354B6-BDBC-9568-6810-07F6BFCCD42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3A434F1-CBB1-9E85-E1C8-71FF55A5D34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41F4FF4-A98D-C7F8-6B82-8DBFA6204E67}"/>
              </a:ext>
            </a:extLst>
          </p:cNvPr>
          <p:cNvSpPr>
            <a:spLocks noGrp="1"/>
          </p:cNvSpPr>
          <p:nvPr>
            <p:ph type="sldNum" sz="quarter" idx="12"/>
          </p:nvPr>
        </p:nvSpPr>
        <p:spPr/>
        <p:txBody>
          <a:bodyPr/>
          <a:lstStyle/>
          <a:p>
            <a:fld id="{3A98EE3D-8CD1-4C3F-BD1C-C98C9596463C}" type="slidenum">
              <a:rPr lang="en-US" smtClean="0"/>
              <a:t>100</a:t>
            </a:fld>
            <a:endParaRPr lang="en-US" dirty="0"/>
          </a:p>
        </p:txBody>
      </p:sp>
      <p:sp>
        <p:nvSpPr>
          <p:cNvPr id="6" name="TextBox 5">
            <a:extLst>
              <a:ext uri="{FF2B5EF4-FFF2-40B4-BE49-F238E27FC236}">
                <a16:creationId xmlns:a16="http://schemas.microsoft.com/office/drawing/2014/main" id="{0CB6BC51-EDCE-C249-8639-D49D9A0255B2}"/>
              </a:ext>
            </a:extLst>
          </p:cNvPr>
          <p:cNvSpPr txBox="1"/>
          <p:nvPr/>
        </p:nvSpPr>
        <p:spPr>
          <a:xfrm>
            <a:off x="874735" y="1237710"/>
            <a:ext cx="5368777" cy="523220"/>
          </a:xfrm>
          <a:prstGeom prst="rect">
            <a:avLst/>
          </a:prstGeom>
          <a:noFill/>
        </p:spPr>
        <p:txBody>
          <a:bodyPr wrap="none" rtlCol="0">
            <a:spAutoFit/>
          </a:bodyPr>
          <a:lstStyle/>
          <a:p>
            <a:r>
              <a:rPr lang="en-US" sz="2800" b="1" dirty="0">
                <a:latin typeface="Book Antiqua" panose="02040602050305030304" pitchFamily="18" charset="0"/>
              </a:rPr>
              <a:t>Graph </a:t>
            </a:r>
            <a:r>
              <a:rPr lang="en-US" sz="2800" b="1" dirty="0" err="1">
                <a:latin typeface="Book Antiqua" panose="02040602050305030304" pitchFamily="18" charset="0"/>
              </a:rPr>
              <a:t>DeleteEdge</a:t>
            </a:r>
            <a:r>
              <a:rPr lang="en-US" sz="2800" b="1" dirty="0">
                <a:latin typeface="Book Antiqua" panose="02040602050305030304" pitchFamily="18" charset="0"/>
              </a:rPr>
              <a:t>(graph,v1,v2)</a:t>
            </a:r>
            <a:endParaRPr lang="en-IN" sz="2800" b="1" dirty="0">
              <a:latin typeface="Book Antiqua" panose="02040602050305030304" pitchFamily="18" charset="0"/>
            </a:endParaRPr>
          </a:p>
        </p:txBody>
      </p:sp>
      <p:sp>
        <p:nvSpPr>
          <p:cNvPr id="7" name="TextBox 6">
            <a:extLst>
              <a:ext uri="{FF2B5EF4-FFF2-40B4-BE49-F238E27FC236}">
                <a16:creationId xmlns:a16="http://schemas.microsoft.com/office/drawing/2014/main" id="{AE912715-27D2-1097-2984-7C914E256E54}"/>
              </a:ext>
            </a:extLst>
          </p:cNvPr>
          <p:cNvSpPr txBox="1"/>
          <p:nvPr/>
        </p:nvSpPr>
        <p:spPr>
          <a:xfrm>
            <a:off x="6109567" y="1326536"/>
            <a:ext cx="5800080" cy="954107"/>
          </a:xfrm>
          <a:prstGeom prst="rect">
            <a:avLst/>
          </a:prstGeom>
          <a:noFill/>
        </p:spPr>
        <p:txBody>
          <a:bodyPr wrap="square" rtlCol="0">
            <a:spAutoFit/>
          </a:bodyPr>
          <a:lstStyle/>
          <a:p>
            <a:r>
              <a:rPr lang="en-US" sz="2800" dirty="0">
                <a:latin typeface="Book Antiqua" panose="02040602050305030304" pitchFamily="18" charset="0"/>
              </a:rPr>
              <a:t>::=returns a graph with edge between v1 and v2 deleted</a:t>
            </a:r>
            <a:endParaRPr lang="en-IN" sz="2800" dirty="0">
              <a:latin typeface="Book Antiqua" panose="02040602050305030304" pitchFamily="18" charset="0"/>
            </a:endParaRPr>
          </a:p>
        </p:txBody>
      </p:sp>
      <p:sp>
        <p:nvSpPr>
          <p:cNvPr id="8" name="TextBox 7">
            <a:extLst>
              <a:ext uri="{FF2B5EF4-FFF2-40B4-BE49-F238E27FC236}">
                <a16:creationId xmlns:a16="http://schemas.microsoft.com/office/drawing/2014/main" id="{D0F1353B-DDEE-92BA-432A-8BFB1F8E5D01}"/>
              </a:ext>
            </a:extLst>
          </p:cNvPr>
          <p:cNvSpPr txBox="1"/>
          <p:nvPr/>
        </p:nvSpPr>
        <p:spPr>
          <a:xfrm>
            <a:off x="930961" y="2582160"/>
            <a:ext cx="4188967" cy="523220"/>
          </a:xfrm>
          <a:prstGeom prst="rect">
            <a:avLst/>
          </a:prstGeom>
          <a:noFill/>
        </p:spPr>
        <p:txBody>
          <a:bodyPr wrap="none" rtlCol="0">
            <a:spAutoFit/>
          </a:bodyPr>
          <a:lstStyle/>
          <a:p>
            <a:r>
              <a:rPr lang="en-US" sz="2800" b="1" dirty="0">
                <a:latin typeface="Book Antiqua" panose="02040602050305030304" pitchFamily="18" charset="0"/>
              </a:rPr>
              <a:t>Boolean </a:t>
            </a:r>
            <a:r>
              <a:rPr lang="en-US" sz="2800" b="1" dirty="0" err="1">
                <a:latin typeface="Book Antiqua" panose="02040602050305030304" pitchFamily="18" charset="0"/>
              </a:rPr>
              <a:t>IsEmpty</a:t>
            </a:r>
            <a:r>
              <a:rPr lang="en-US" sz="2800" b="1" dirty="0">
                <a:latin typeface="Book Antiqua" panose="02040602050305030304" pitchFamily="18" charset="0"/>
              </a:rPr>
              <a:t>(graph)</a:t>
            </a:r>
            <a:endParaRPr lang="en-IN" sz="2800" b="1" dirty="0">
              <a:latin typeface="Book Antiqua" panose="02040602050305030304" pitchFamily="18" charset="0"/>
            </a:endParaRPr>
          </a:p>
        </p:txBody>
      </p:sp>
      <p:sp>
        <p:nvSpPr>
          <p:cNvPr id="10" name="TextBox 9">
            <a:extLst>
              <a:ext uri="{FF2B5EF4-FFF2-40B4-BE49-F238E27FC236}">
                <a16:creationId xmlns:a16="http://schemas.microsoft.com/office/drawing/2014/main" id="{578CE985-0882-E054-0CBA-E1CC845DEE05}"/>
              </a:ext>
            </a:extLst>
          </p:cNvPr>
          <p:cNvSpPr txBox="1"/>
          <p:nvPr/>
        </p:nvSpPr>
        <p:spPr>
          <a:xfrm>
            <a:off x="6031021" y="2621504"/>
            <a:ext cx="5800080" cy="954107"/>
          </a:xfrm>
          <a:prstGeom prst="rect">
            <a:avLst/>
          </a:prstGeom>
          <a:noFill/>
        </p:spPr>
        <p:txBody>
          <a:bodyPr wrap="square" rtlCol="0">
            <a:spAutoFit/>
          </a:bodyPr>
          <a:lstStyle/>
          <a:p>
            <a:r>
              <a:rPr lang="en-US" sz="2800" dirty="0">
                <a:latin typeface="Book Antiqua" panose="02040602050305030304" pitchFamily="18" charset="0"/>
              </a:rPr>
              <a:t>::=if(graph==</a:t>
            </a:r>
            <a:r>
              <a:rPr lang="en-US" sz="2800" dirty="0" err="1">
                <a:latin typeface="Book Antiqua" panose="02040602050305030304" pitchFamily="18" charset="0"/>
              </a:rPr>
              <a:t>emptygraph</a:t>
            </a:r>
            <a:r>
              <a:rPr lang="en-US" sz="2800" dirty="0">
                <a:latin typeface="Book Antiqua" panose="02040602050305030304" pitchFamily="18" charset="0"/>
              </a:rPr>
              <a:t>) return TRUE else return FALSE</a:t>
            </a:r>
            <a:endParaRPr lang="en-IN" sz="2800" dirty="0">
              <a:latin typeface="Book Antiqua" panose="02040602050305030304" pitchFamily="18" charset="0"/>
            </a:endParaRPr>
          </a:p>
        </p:txBody>
      </p:sp>
      <p:sp>
        <p:nvSpPr>
          <p:cNvPr id="11" name="TextBox 10">
            <a:extLst>
              <a:ext uri="{FF2B5EF4-FFF2-40B4-BE49-F238E27FC236}">
                <a16:creationId xmlns:a16="http://schemas.microsoft.com/office/drawing/2014/main" id="{48CFA82F-350B-FA0F-C78A-9C25ECA50E55}"/>
              </a:ext>
            </a:extLst>
          </p:cNvPr>
          <p:cNvSpPr txBox="1"/>
          <p:nvPr/>
        </p:nvSpPr>
        <p:spPr>
          <a:xfrm>
            <a:off x="874735" y="3593155"/>
            <a:ext cx="3858749" cy="523220"/>
          </a:xfrm>
          <a:prstGeom prst="rect">
            <a:avLst/>
          </a:prstGeom>
          <a:noFill/>
        </p:spPr>
        <p:txBody>
          <a:bodyPr wrap="none" rtlCol="0">
            <a:spAutoFit/>
          </a:bodyPr>
          <a:lstStyle/>
          <a:p>
            <a:r>
              <a:rPr lang="en-US" sz="2800" b="1" dirty="0">
                <a:latin typeface="Book Antiqua" panose="02040602050305030304" pitchFamily="18" charset="0"/>
              </a:rPr>
              <a:t>List Adjacent(</a:t>
            </a:r>
            <a:r>
              <a:rPr lang="en-US" sz="2800" b="1" dirty="0" err="1">
                <a:latin typeface="Book Antiqua" panose="02040602050305030304" pitchFamily="18" charset="0"/>
              </a:rPr>
              <a:t>graph,v</a:t>
            </a:r>
            <a:r>
              <a:rPr lang="en-US" sz="2800" b="1" dirty="0">
                <a:latin typeface="Book Antiqua" panose="02040602050305030304" pitchFamily="18" charset="0"/>
              </a:rPr>
              <a:t>)</a:t>
            </a:r>
            <a:endParaRPr lang="en-IN" sz="2800" b="1" dirty="0">
              <a:latin typeface="Book Antiqua" panose="02040602050305030304" pitchFamily="18" charset="0"/>
            </a:endParaRPr>
          </a:p>
        </p:txBody>
      </p:sp>
      <p:sp>
        <p:nvSpPr>
          <p:cNvPr id="12" name="TextBox 11">
            <a:extLst>
              <a:ext uri="{FF2B5EF4-FFF2-40B4-BE49-F238E27FC236}">
                <a16:creationId xmlns:a16="http://schemas.microsoft.com/office/drawing/2014/main" id="{06EA52D1-1851-72B1-19DA-187C8D94F665}"/>
              </a:ext>
            </a:extLst>
          </p:cNvPr>
          <p:cNvSpPr txBox="1"/>
          <p:nvPr/>
        </p:nvSpPr>
        <p:spPr>
          <a:xfrm>
            <a:off x="5843742" y="3718636"/>
            <a:ext cx="5800080" cy="954107"/>
          </a:xfrm>
          <a:prstGeom prst="rect">
            <a:avLst/>
          </a:prstGeom>
          <a:noFill/>
        </p:spPr>
        <p:txBody>
          <a:bodyPr wrap="square" rtlCol="0">
            <a:spAutoFit/>
          </a:bodyPr>
          <a:lstStyle/>
          <a:p>
            <a:r>
              <a:rPr lang="en-US" sz="2800" dirty="0">
                <a:latin typeface="Book Antiqua" panose="02040602050305030304" pitchFamily="18" charset="0"/>
              </a:rPr>
              <a:t>::=returns a list of all vertices that are adjacent to v</a:t>
            </a:r>
            <a:endParaRPr lang="en-IN" sz="2800" dirty="0">
              <a:latin typeface="Book Antiqua" panose="02040602050305030304" pitchFamily="18" charset="0"/>
            </a:endParaRPr>
          </a:p>
        </p:txBody>
      </p:sp>
    </p:spTree>
    <p:extLst>
      <p:ext uri="{BB962C8B-B14F-4D97-AF65-F5344CB8AC3E}">
        <p14:creationId xmlns:p14="http://schemas.microsoft.com/office/powerpoint/2010/main" val="401489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EA029-D141-A721-D4D2-1B0572CF202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EAF3DCBF-DD90-8D55-54BB-C46E109755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C22C13-D7D3-BAD5-40EF-438F5E62F868}"/>
              </a:ext>
            </a:extLst>
          </p:cNvPr>
          <p:cNvSpPr>
            <a:spLocks noGrp="1"/>
          </p:cNvSpPr>
          <p:nvPr>
            <p:ph type="sldNum" sz="quarter" idx="12"/>
          </p:nvPr>
        </p:nvSpPr>
        <p:spPr/>
        <p:txBody>
          <a:bodyPr/>
          <a:lstStyle/>
          <a:p>
            <a:fld id="{3A98EE3D-8CD1-4C3F-BD1C-C98C9596463C}" type="slidenum">
              <a:rPr lang="en-US" smtClean="0"/>
              <a:t>101</a:t>
            </a:fld>
            <a:endParaRPr lang="en-US" dirty="0"/>
          </a:p>
        </p:txBody>
      </p:sp>
      <p:sp>
        <p:nvSpPr>
          <p:cNvPr id="5" name="Oval 4">
            <a:extLst>
              <a:ext uri="{FF2B5EF4-FFF2-40B4-BE49-F238E27FC236}">
                <a16:creationId xmlns:a16="http://schemas.microsoft.com/office/drawing/2014/main" id="{6BCAAFA6-6682-7C14-EA1D-209760EE5034}"/>
              </a:ext>
            </a:extLst>
          </p:cNvPr>
          <p:cNvSpPr/>
          <p:nvPr/>
        </p:nvSpPr>
        <p:spPr>
          <a:xfrm>
            <a:off x="3622089" y="656949"/>
            <a:ext cx="4199138" cy="1722268"/>
          </a:xfrm>
          <a:prstGeom prst="ellipse">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Graph Representations</a:t>
            </a:r>
            <a:endParaRPr lang="en-IN" sz="3200" dirty="0"/>
          </a:p>
        </p:txBody>
      </p:sp>
      <p:cxnSp>
        <p:nvCxnSpPr>
          <p:cNvPr id="7" name="Straight Arrow Connector 6">
            <a:extLst>
              <a:ext uri="{FF2B5EF4-FFF2-40B4-BE49-F238E27FC236}">
                <a16:creationId xmlns:a16="http://schemas.microsoft.com/office/drawing/2014/main" id="{9B8E9C3E-C0C1-B211-2107-9DD56ECE4880}"/>
              </a:ext>
            </a:extLst>
          </p:cNvPr>
          <p:cNvCxnSpPr>
            <a:cxnSpLocks/>
            <a:stCxn id="5" idx="4"/>
          </p:cNvCxnSpPr>
          <p:nvPr/>
        </p:nvCxnSpPr>
        <p:spPr>
          <a:xfrm flipH="1">
            <a:off x="3622089" y="2379217"/>
            <a:ext cx="2099569" cy="10497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D58F80A7-3BB7-4DF0-76CC-12703840941A}"/>
              </a:ext>
            </a:extLst>
          </p:cNvPr>
          <p:cNvSpPr/>
          <p:nvPr/>
        </p:nvSpPr>
        <p:spPr>
          <a:xfrm>
            <a:off x="611819" y="3356868"/>
            <a:ext cx="3833674" cy="1364943"/>
          </a:xfrm>
          <a:prstGeom prst="ellipse">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Adjacency Matrix</a:t>
            </a:r>
            <a:endParaRPr lang="en-IN" sz="3200" dirty="0"/>
          </a:p>
        </p:txBody>
      </p:sp>
      <p:cxnSp>
        <p:nvCxnSpPr>
          <p:cNvPr id="9" name="Straight Arrow Connector 8">
            <a:extLst>
              <a:ext uri="{FF2B5EF4-FFF2-40B4-BE49-F238E27FC236}">
                <a16:creationId xmlns:a16="http://schemas.microsoft.com/office/drawing/2014/main" id="{D6F4FE32-44BD-6D0E-455E-DACFCC6A1B48}"/>
              </a:ext>
            </a:extLst>
          </p:cNvPr>
          <p:cNvCxnSpPr>
            <a:cxnSpLocks/>
            <a:stCxn id="5" idx="4"/>
          </p:cNvCxnSpPr>
          <p:nvPr/>
        </p:nvCxnSpPr>
        <p:spPr>
          <a:xfrm>
            <a:off x="5721658" y="2379217"/>
            <a:ext cx="36250" cy="11718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EA0DC70F-3CE0-692E-5E90-FC52A6C20B43}"/>
              </a:ext>
            </a:extLst>
          </p:cNvPr>
          <p:cNvSpPr/>
          <p:nvPr/>
        </p:nvSpPr>
        <p:spPr>
          <a:xfrm>
            <a:off x="4590495" y="3491666"/>
            <a:ext cx="3230732" cy="1364943"/>
          </a:xfrm>
          <a:prstGeom prst="ellipse">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Adjacency Lists</a:t>
            </a:r>
            <a:endParaRPr lang="en-IN" sz="3200" dirty="0"/>
          </a:p>
        </p:txBody>
      </p:sp>
      <p:cxnSp>
        <p:nvCxnSpPr>
          <p:cNvPr id="13" name="Straight Arrow Connector 12">
            <a:extLst>
              <a:ext uri="{FF2B5EF4-FFF2-40B4-BE49-F238E27FC236}">
                <a16:creationId xmlns:a16="http://schemas.microsoft.com/office/drawing/2014/main" id="{6D94780D-69BC-2473-C0CF-891993F854B4}"/>
              </a:ext>
            </a:extLst>
          </p:cNvPr>
          <p:cNvCxnSpPr>
            <a:cxnSpLocks/>
            <a:stCxn id="5" idx="4"/>
          </p:cNvCxnSpPr>
          <p:nvPr/>
        </p:nvCxnSpPr>
        <p:spPr>
          <a:xfrm>
            <a:off x="5721658" y="2379217"/>
            <a:ext cx="3235911" cy="1251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Oval 17">
            <a:extLst>
              <a:ext uri="{FF2B5EF4-FFF2-40B4-BE49-F238E27FC236}">
                <a16:creationId xmlns:a16="http://schemas.microsoft.com/office/drawing/2014/main" id="{399BA2CA-4A38-8AF4-A24B-EF96542129DB}"/>
              </a:ext>
            </a:extLst>
          </p:cNvPr>
          <p:cNvSpPr/>
          <p:nvPr/>
        </p:nvSpPr>
        <p:spPr>
          <a:xfrm>
            <a:off x="7874493" y="3559065"/>
            <a:ext cx="3833674" cy="1364943"/>
          </a:xfrm>
          <a:prstGeom prst="ellipse">
            <a:avLst/>
          </a:prstGeom>
          <a:solidFill>
            <a:srgbClr val="00B05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Adjacency </a:t>
            </a:r>
            <a:r>
              <a:rPr lang="en-US" sz="3200" dirty="0" err="1"/>
              <a:t>MultiLists</a:t>
            </a:r>
            <a:endParaRPr lang="en-IN" sz="3200" dirty="0"/>
          </a:p>
        </p:txBody>
      </p:sp>
      <p:sp>
        <p:nvSpPr>
          <p:cNvPr id="20" name="Rectangle: Folded Corner 19">
            <a:extLst>
              <a:ext uri="{FF2B5EF4-FFF2-40B4-BE49-F238E27FC236}">
                <a16:creationId xmlns:a16="http://schemas.microsoft.com/office/drawing/2014/main" id="{AA3B865B-44D9-49F8-BB6D-96F9BDE59CCD}"/>
              </a:ext>
            </a:extLst>
          </p:cNvPr>
          <p:cNvSpPr/>
          <p:nvPr/>
        </p:nvSpPr>
        <p:spPr>
          <a:xfrm>
            <a:off x="8223127" y="1086177"/>
            <a:ext cx="3448790" cy="1861210"/>
          </a:xfrm>
          <a:prstGeom prst="foldedCorner">
            <a:avLst/>
          </a:prstGeom>
          <a:solidFill>
            <a:schemeClr val="accent6">
              <a:lumMod val="2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US" sz="2800" dirty="0">
                <a:latin typeface="Book Antiqua" panose="02040602050305030304" pitchFamily="18" charset="0"/>
              </a:rPr>
              <a:t>Choice depends on:</a:t>
            </a:r>
          </a:p>
          <a:p>
            <a:pPr marL="285750" indent="-285750" algn="just">
              <a:buFontTx/>
              <a:buChar char="-"/>
            </a:pPr>
            <a:r>
              <a:rPr lang="en-US" sz="2800" dirty="0">
                <a:latin typeface="Book Antiqua" panose="02040602050305030304" pitchFamily="18" charset="0"/>
              </a:rPr>
              <a:t>Application</a:t>
            </a:r>
          </a:p>
          <a:p>
            <a:pPr marL="285750" indent="-285750" algn="just">
              <a:buFontTx/>
              <a:buChar char="-"/>
            </a:pPr>
            <a:r>
              <a:rPr lang="en-US" sz="2800" dirty="0">
                <a:latin typeface="Book Antiqua" panose="02040602050305030304" pitchFamily="18" charset="0"/>
              </a:rPr>
              <a:t>Function expected</a:t>
            </a:r>
            <a:endParaRPr lang="en-IN" sz="2800" dirty="0">
              <a:latin typeface="Book Antiqua" panose="02040602050305030304" pitchFamily="18" charset="0"/>
            </a:endParaRPr>
          </a:p>
        </p:txBody>
      </p:sp>
    </p:spTree>
    <p:extLst>
      <p:ext uri="{BB962C8B-B14F-4D97-AF65-F5344CB8AC3E}">
        <p14:creationId xmlns:p14="http://schemas.microsoft.com/office/powerpoint/2010/main" val="116853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randombar(horizontal)">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circle(in)">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43" dur="500"/>
                                        <p:tgtEl>
                                          <p:spTgt spid="20">
                                            <p:txEl>
                                              <p:pRg st="0" end="0"/>
                                            </p:txEl>
                                          </p:spTgt>
                                        </p:tgtEl>
                                      </p:cBhvr>
                                    </p:animEffect>
                                  </p:childTnLst>
                                </p:cTn>
                              </p:par>
                              <p:par>
                                <p:cTn id="44" presetID="14" presetClass="entr" presetSubtype="10" fill="hold" nodeType="withEffect">
                                  <p:stCondLst>
                                    <p:cond delay="0"/>
                                  </p:stCondLst>
                                  <p:childTnLst>
                                    <p:set>
                                      <p:cBhvr>
                                        <p:cTn id="45"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46" dur="500"/>
                                        <p:tgtEl>
                                          <p:spTgt spid="20">
                                            <p:txEl>
                                              <p:pRg st="1" end="1"/>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49"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8" grpId="0" animBg="1"/>
      <p:bldP spid="2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5F469-F952-B22E-2C3E-7A3A73B52E1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6E325596-7771-A100-A188-412562D399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6F9BA4-BA5D-F027-9AB2-AE569ABA96F2}"/>
              </a:ext>
            </a:extLst>
          </p:cNvPr>
          <p:cNvSpPr>
            <a:spLocks noGrp="1"/>
          </p:cNvSpPr>
          <p:nvPr>
            <p:ph type="sldNum" sz="quarter" idx="12"/>
          </p:nvPr>
        </p:nvSpPr>
        <p:spPr/>
        <p:txBody>
          <a:bodyPr/>
          <a:lstStyle/>
          <a:p>
            <a:fld id="{3A98EE3D-8CD1-4C3F-BD1C-C98C9596463C}" type="slidenum">
              <a:rPr lang="en-US" smtClean="0"/>
              <a:t>102</a:t>
            </a:fld>
            <a:endParaRPr lang="en-US" dirty="0"/>
          </a:p>
        </p:txBody>
      </p:sp>
      <p:pic>
        <p:nvPicPr>
          <p:cNvPr id="6" name="Picture 5">
            <a:extLst>
              <a:ext uri="{FF2B5EF4-FFF2-40B4-BE49-F238E27FC236}">
                <a16:creationId xmlns:a16="http://schemas.microsoft.com/office/drawing/2014/main" id="{11910706-FD41-47BD-531D-28923C8AB329}"/>
              </a:ext>
            </a:extLst>
          </p:cNvPr>
          <p:cNvPicPr>
            <a:picLocks noChangeAspect="1"/>
          </p:cNvPicPr>
          <p:nvPr/>
        </p:nvPicPr>
        <p:blipFill>
          <a:blip r:embed="rId2"/>
          <a:stretch>
            <a:fillRect/>
          </a:stretch>
        </p:blipFill>
        <p:spPr>
          <a:xfrm>
            <a:off x="4916805" y="1554480"/>
            <a:ext cx="6496050" cy="3905250"/>
          </a:xfrm>
          <a:prstGeom prst="rect">
            <a:avLst/>
          </a:prstGeom>
        </p:spPr>
      </p:pic>
      <p:pic>
        <p:nvPicPr>
          <p:cNvPr id="8" name="Picture 7">
            <a:extLst>
              <a:ext uri="{FF2B5EF4-FFF2-40B4-BE49-F238E27FC236}">
                <a16:creationId xmlns:a16="http://schemas.microsoft.com/office/drawing/2014/main" id="{13F23A04-6B13-787E-5F2B-44BB708F3651}"/>
              </a:ext>
            </a:extLst>
          </p:cNvPr>
          <p:cNvPicPr>
            <a:picLocks noChangeAspect="1"/>
          </p:cNvPicPr>
          <p:nvPr/>
        </p:nvPicPr>
        <p:blipFill>
          <a:blip r:embed="rId3"/>
          <a:stretch>
            <a:fillRect/>
          </a:stretch>
        </p:blipFill>
        <p:spPr>
          <a:xfrm>
            <a:off x="457200" y="1485075"/>
            <a:ext cx="3819525" cy="3676650"/>
          </a:xfrm>
          <a:prstGeom prst="rect">
            <a:avLst/>
          </a:prstGeom>
        </p:spPr>
      </p:pic>
      <p:sp>
        <p:nvSpPr>
          <p:cNvPr id="9" name="Rectangle: Rounded Corners 8">
            <a:extLst>
              <a:ext uri="{FF2B5EF4-FFF2-40B4-BE49-F238E27FC236}">
                <a16:creationId xmlns:a16="http://schemas.microsoft.com/office/drawing/2014/main" id="{2C93E068-1C0A-15D3-3BA5-D798105F2951}"/>
              </a:ext>
            </a:extLst>
          </p:cNvPr>
          <p:cNvSpPr/>
          <p:nvPr/>
        </p:nvSpPr>
        <p:spPr>
          <a:xfrm>
            <a:off x="1097280" y="621792"/>
            <a:ext cx="8019288" cy="93268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Adjacency Matrix Representation</a:t>
            </a:r>
            <a:endParaRPr lang="en-IN" sz="3600" dirty="0">
              <a:latin typeface="Book Antiqua" panose="02040602050305030304" pitchFamily="18" charset="0"/>
            </a:endParaRPr>
          </a:p>
        </p:txBody>
      </p:sp>
    </p:spTree>
    <p:extLst>
      <p:ext uri="{BB962C8B-B14F-4D97-AF65-F5344CB8AC3E}">
        <p14:creationId xmlns:p14="http://schemas.microsoft.com/office/powerpoint/2010/main" val="2791355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521A7-DF7C-EF5C-DDC6-3EDB122E907B}"/>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808F2DE0-CD1A-5F4A-837C-56BAA0FD828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F8B095-501D-ECAB-E1FE-48F61BCD0EEF}"/>
              </a:ext>
            </a:extLst>
          </p:cNvPr>
          <p:cNvSpPr>
            <a:spLocks noGrp="1"/>
          </p:cNvSpPr>
          <p:nvPr>
            <p:ph type="sldNum" sz="quarter" idx="12"/>
          </p:nvPr>
        </p:nvSpPr>
        <p:spPr/>
        <p:txBody>
          <a:bodyPr/>
          <a:lstStyle/>
          <a:p>
            <a:fld id="{3A98EE3D-8CD1-4C3F-BD1C-C98C9596463C}" type="slidenum">
              <a:rPr lang="en-US" smtClean="0"/>
              <a:t>103</a:t>
            </a:fld>
            <a:endParaRPr lang="en-US" dirty="0"/>
          </a:p>
        </p:txBody>
      </p:sp>
      <p:pic>
        <p:nvPicPr>
          <p:cNvPr id="7" name="Picture 6">
            <a:extLst>
              <a:ext uri="{FF2B5EF4-FFF2-40B4-BE49-F238E27FC236}">
                <a16:creationId xmlns:a16="http://schemas.microsoft.com/office/drawing/2014/main" id="{5C2E5000-A45B-EEDA-71B3-C7018C4F0298}"/>
              </a:ext>
            </a:extLst>
          </p:cNvPr>
          <p:cNvPicPr>
            <a:picLocks noChangeAspect="1"/>
          </p:cNvPicPr>
          <p:nvPr/>
        </p:nvPicPr>
        <p:blipFill>
          <a:blip r:embed="rId2"/>
          <a:stretch>
            <a:fillRect/>
          </a:stretch>
        </p:blipFill>
        <p:spPr>
          <a:xfrm>
            <a:off x="457200" y="930275"/>
            <a:ext cx="5705475" cy="4804611"/>
          </a:xfrm>
          <a:prstGeom prst="rect">
            <a:avLst/>
          </a:prstGeom>
        </p:spPr>
      </p:pic>
      <p:pic>
        <p:nvPicPr>
          <p:cNvPr id="9" name="Picture 8">
            <a:extLst>
              <a:ext uri="{FF2B5EF4-FFF2-40B4-BE49-F238E27FC236}">
                <a16:creationId xmlns:a16="http://schemas.microsoft.com/office/drawing/2014/main" id="{31EFA536-955E-A190-396E-14C93D536696}"/>
              </a:ext>
            </a:extLst>
          </p:cNvPr>
          <p:cNvPicPr>
            <a:picLocks noChangeAspect="1"/>
          </p:cNvPicPr>
          <p:nvPr/>
        </p:nvPicPr>
        <p:blipFill>
          <a:blip r:embed="rId3"/>
          <a:stretch>
            <a:fillRect/>
          </a:stretch>
        </p:blipFill>
        <p:spPr>
          <a:xfrm>
            <a:off x="6162675" y="488950"/>
            <a:ext cx="5705475" cy="5438775"/>
          </a:xfrm>
          <a:prstGeom prst="rect">
            <a:avLst/>
          </a:prstGeom>
        </p:spPr>
      </p:pic>
    </p:spTree>
    <p:extLst>
      <p:ext uri="{BB962C8B-B14F-4D97-AF65-F5344CB8AC3E}">
        <p14:creationId xmlns:p14="http://schemas.microsoft.com/office/powerpoint/2010/main" val="22537969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AD93C-A8D8-428A-458D-BDE1F6AC9FCF}"/>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B86A3B21-1398-F96B-DD55-44D4E84B4A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7118A25-C449-76DA-6C7F-1C1279270ACA}"/>
              </a:ext>
            </a:extLst>
          </p:cNvPr>
          <p:cNvSpPr>
            <a:spLocks noGrp="1"/>
          </p:cNvSpPr>
          <p:nvPr>
            <p:ph type="sldNum" sz="quarter" idx="12"/>
          </p:nvPr>
        </p:nvSpPr>
        <p:spPr/>
        <p:txBody>
          <a:bodyPr/>
          <a:lstStyle/>
          <a:p>
            <a:fld id="{3A98EE3D-8CD1-4C3F-BD1C-C98C9596463C}" type="slidenum">
              <a:rPr lang="en-US" smtClean="0"/>
              <a:t>104</a:t>
            </a:fld>
            <a:endParaRPr lang="en-US" dirty="0"/>
          </a:p>
        </p:txBody>
      </p:sp>
      <p:sp>
        <p:nvSpPr>
          <p:cNvPr id="5" name="Rectangle: Rounded Corners 4">
            <a:extLst>
              <a:ext uri="{FF2B5EF4-FFF2-40B4-BE49-F238E27FC236}">
                <a16:creationId xmlns:a16="http://schemas.microsoft.com/office/drawing/2014/main" id="{C7484554-0EAB-D26D-B086-9771F3C7ACED}"/>
              </a:ext>
            </a:extLst>
          </p:cNvPr>
          <p:cNvSpPr/>
          <p:nvPr/>
        </p:nvSpPr>
        <p:spPr>
          <a:xfrm>
            <a:off x="1097280" y="621792"/>
            <a:ext cx="9600312" cy="109159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For an undirected graph, degree of any vertex is its row sum</a:t>
            </a:r>
            <a:endParaRPr lang="en-IN" sz="3600" dirty="0">
              <a:latin typeface="Book Antiqua" panose="02040602050305030304" pitchFamily="18" charset="0"/>
            </a:endParaRPr>
          </a:p>
        </p:txBody>
      </p:sp>
      <p:sp>
        <p:nvSpPr>
          <p:cNvPr id="6" name="Rectangle: Rounded Corners 5">
            <a:extLst>
              <a:ext uri="{FF2B5EF4-FFF2-40B4-BE49-F238E27FC236}">
                <a16:creationId xmlns:a16="http://schemas.microsoft.com/office/drawing/2014/main" id="{70D0EAF7-B462-2C02-27AC-A60E0CB6C396}"/>
              </a:ext>
            </a:extLst>
          </p:cNvPr>
          <p:cNvSpPr/>
          <p:nvPr/>
        </p:nvSpPr>
        <p:spPr>
          <a:xfrm>
            <a:off x="1097280" y="2397473"/>
            <a:ext cx="9600312" cy="109159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For a digraph, row-sum is outdegree and column-sum is indegree</a:t>
            </a:r>
            <a:endParaRPr lang="en-IN" sz="3600" dirty="0">
              <a:latin typeface="Book Antiqua" panose="02040602050305030304" pitchFamily="18" charset="0"/>
            </a:endParaRPr>
          </a:p>
        </p:txBody>
      </p:sp>
      <p:sp>
        <p:nvSpPr>
          <p:cNvPr id="7" name="Rectangle: Rounded Corners 6">
            <a:extLst>
              <a:ext uri="{FF2B5EF4-FFF2-40B4-BE49-F238E27FC236}">
                <a16:creationId xmlns:a16="http://schemas.microsoft.com/office/drawing/2014/main" id="{DE276433-044F-FFF1-F60A-257A417C2AF1}"/>
              </a:ext>
            </a:extLst>
          </p:cNvPr>
          <p:cNvSpPr/>
          <p:nvPr/>
        </p:nvSpPr>
        <p:spPr>
          <a:xfrm>
            <a:off x="1097280" y="3831112"/>
            <a:ext cx="9600312" cy="109159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Drawback of Adjacency matrix is wastage of memory</a:t>
            </a:r>
            <a:endParaRPr lang="en-IN" sz="3600" dirty="0">
              <a:latin typeface="Book Antiqua" panose="02040602050305030304" pitchFamily="18" charset="0"/>
            </a:endParaRPr>
          </a:p>
        </p:txBody>
      </p:sp>
    </p:spTree>
    <p:extLst>
      <p:ext uri="{BB962C8B-B14F-4D97-AF65-F5344CB8AC3E}">
        <p14:creationId xmlns:p14="http://schemas.microsoft.com/office/powerpoint/2010/main" val="31251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41E37-B440-C476-C654-7A9715EEB9E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98E7586-F137-9571-9974-46FFC3130F3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DFCA875-9EA3-A248-B6A0-82A0877CD00E}"/>
              </a:ext>
            </a:extLst>
          </p:cNvPr>
          <p:cNvSpPr>
            <a:spLocks noGrp="1"/>
          </p:cNvSpPr>
          <p:nvPr>
            <p:ph type="sldNum" sz="quarter" idx="12"/>
          </p:nvPr>
        </p:nvSpPr>
        <p:spPr/>
        <p:txBody>
          <a:bodyPr/>
          <a:lstStyle/>
          <a:p>
            <a:fld id="{3A98EE3D-8CD1-4C3F-BD1C-C98C9596463C}" type="slidenum">
              <a:rPr lang="en-US" smtClean="0"/>
              <a:t>105</a:t>
            </a:fld>
            <a:endParaRPr lang="en-US" dirty="0"/>
          </a:p>
        </p:txBody>
      </p:sp>
      <p:pic>
        <p:nvPicPr>
          <p:cNvPr id="7" name="Picture 6">
            <a:extLst>
              <a:ext uri="{FF2B5EF4-FFF2-40B4-BE49-F238E27FC236}">
                <a16:creationId xmlns:a16="http://schemas.microsoft.com/office/drawing/2014/main" id="{E1AE82D0-E3BE-CCF7-DD71-D2899ECFFFD5}"/>
              </a:ext>
            </a:extLst>
          </p:cNvPr>
          <p:cNvPicPr>
            <a:picLocks noChangeAspect="1"/>
          </p:cNvPicPr>
          <p:nvPr/>
        </p:nvPicPr>
        <p:blipFill>
          <a:blip r:embed="rId2"/>
          <a:stretch>
            <a:fillRect/>
          </a:stretch>
        </p:blipFill>
        <p:spPr>
          <a:xfrm>
            <a:off x="1097024" y="1505273"/>
            <a:ext cx="9320145" cy="5033639"/>
          </a:xfrm>
          <a:prstGeom prst="rect">
            <a:avLst/>
          </a:prstGeom>
        </p:spPr>
      </p:pic>
      <p:sp>
        <p:nvSpPr>
          <p:cNvPr id="8" name="Rectangle: Rounded Corners 7">
            <a:extLst>
              <a:ext uri="{FF2B5EF4-FFF2-40B4-BE49-F238E27FC236}">
                <a16:creationId xmlns:a16="http://schemas.microsoft.com/office/drawing/2014/main" id="{37B7B1D3-9CDD-4A52-8DDA-99F36A2DF56E}"/>
              </a:ext>
            </a:extLst>
          </p:cNvPr>
          <p:cNvSpPr/>
          <p:nvPr/>
        </p:nvSpPr>
        <p:spPr>
          <a:xfrm>
            <a:off x="262779" y="136525"/>
            <a:ext cx="8019288" cy="93268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Adjacency List Representation</a:t>
            </a:r>
            <a:endParaRPr lang="en-IN" sz="3600" dirty="0">
              <a:latin typeface="Book Antiqua" panose="02040602050305030304" pitchFamily="18" charset="0"/>
            </a:endParaRPr>
          </a:p>
        </p:txBody>
      </p:sp>
    </p:spTree>
    <p:extLst>
      <p:ext uri="{BB962C8B-B14F-4D97-AF65-F5344CB8AC3E}">
        <p14:creationId xmlns:p14="http://schemas.microsoft.com/office/powerpoint/2010/main" val="363554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59AFCA-80FD-A5D9-224E-61435D72BA36}"/>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565A9662-9988-E269-B630-6BAF4E24DF8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9F9D9CA-0DE4-A218-A274-A63DE67CB5DE}"/>
              </a:ext>
            </a:extLst>
          </p:cNvPr>
          <p:cNvSpPr>
            <a:spLocks noGrp="1"/>
          </p:cNvSpPr>
          <p:nvPr>
            <p:ph type="sldNum" sz="quarter" idx="12"/>
          </p:nvPr>
        </p:nvSpPr>
        <p:spPr/>
        <p:txBody>
          <a:bodyPr/>
          <a:lstStyle/>
          <a:p>
            <a:fld id="{3A98EE3D-8CD1-4C3F-BD1C-C98C9596463C}" type="slidenum">
              <a:rPr lang="en-US" smtClean="0"/>
              <a:t>106</a:t>
            </a:fld>
            <a:endParaRPr lang="en-US" dirty="0"/>
          </a:p>
        </p:txBody>
      </p:sp>
      <p:pic>
        <p:nvPicPr>
          <p:cNvPr id="5" name="Picture 4">
            <a:extLst>
              <a:ext uri="{FF2B5EF4-FFF2-40B4-BE49-F238E27FC236}">
                <a16:creationId xmlns:a16="http://schemas.microsoft.com/office/drawing/2014/main" id="{819DE266-EE61-4F61-DB64-4464BC8BF2F0}"/>
              </a:ext>
            </a:extLst>
          </p:cNvPr>
          <p:cNvPicPr>
            <a:picLocks noChangeAspect="1"/>
          </p:cNvPicPr>
          <p:nvPr/>
        </p:nvPicPr>
        <p:blipFill>
          <a:blip r:embed="rId2"/>
          <a:stretch>
            <a:fillRect/>
          </a:stretch>
        </p:blipFill>
        <p:spPr>
          <a:xfrm>
            <a:off x="913059" y="1199734"/>
            <a:ext cx="9662664" cy="4215645"/>
          </a:xfrm>
          <a:prstGeom prst="rect">
            <a:avLst/>
          </a:prstGeom>
        </p:spPr>
      </p:pic>
    </p:spTree>
    <p:extLst>
      <p:ext uri="{BB962C8B-B14F-4D97-AF65-F5344CB8AC3E}">
        <p14:creationId xmlns:p14="http://schemas.microsoft.com/office/powerpoint/2010/main" val="36703659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41D09B-0092-ABB6-4D9A-6DE0E12B257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7F98FC77-ACB0-D9C7-2B40-0B76D0F8D4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A834BE0-F3C3-8FF6-A98E-91AFC51062FE}"/>
              </a:ext>
            </a:extLst>
          </p:cNvPr>
          <p:cNvSpPr>
            <a:spLocks noGrp="1"/>
          </p:cNvSpPr>
          <p:nvPr>
            <p:ph type="sldNum" sz="quarter" idx="12"/>
          </p:nvPr>
        </p:nvSpPr>
        <p:spPr/>
        <p:txBody>
          <a:bodyPr/>
          <a:lstStyle/>
          <a:p>
            <a:fld id="{3A98EE3D-8CD1-4C3F-BD1C-C98C9596463C}" type="slidenum">
              <a:rPr lang="en-US" smtClean="0"/>
              <a:t>107</a:t>
            </a:fld>
            <a:endParaRPr lang="en-US" dirty="0"/>
          </a:p>
        </p:txBody>
      </p:sp>
      <p:sp>
        <p:nvSpPr>
          <p:cNvPr id="5" name="Oval 4">
            <a:extLst>
              <a:ext uri="{FF2B5EF4-FFF2-40B4-BE49-F238E27FC236}">
                <a16:creationId xmlns:a16="http://schemas.microsoft.com/office/drawing/2014/main" id="{125A8A8D-40D4-1B64-A58B-CBC5672F466C}"/>
              </a:ext>
            </a:extLst>
          </p:cNvPr>
          <p:cNvSpPr/>
          <p:nvPr/>
        </p:nvSpPr>
        <p:spPr>
          <a:xfrm>
            <a:off x="2574524" y="1606858"/>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0</a:t>
            </a:r>
            <a:endParaRPr lang="en-IN" b="1" dirty="0"/>
          </a:p>
        </p:txBody>
      </p:sp>
      <p:sp>
        <p:nvSpPr>
          <p:cNvPr id="6" name="Oval 5">
            <a:extLst>
              <a:ext uri="{FF2B5EF4-FFF2-40B4-BE49-F238E27FC236}">
                <a16:creationId xmlns:a16="http://schemas.microsoft.com/office/drawing/2014/main" id="{DCC88FA8-17B4-301D-949B-6AFDA6E534C7}"/>
              </a:ext>
            </a:extLst>
          </p:cNvPr>
          <p:cNvSpPr/>
          <p:nvPr/>
        </p:nvSpPr>
        <p:spPr>
          <a:xfrm>
            <a:off x="1430784" y="2636268"/>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a:t>
            </a:r>
            <a:endParaRPr lang="en-IN" b="1" dirty="0"/>
          </a:p>
        </p:txBody>
      </p:sp>
      <p:sp>
        <p:nvSpPr>
          <p:cNvPr id="7" name="Oval 6">
            <a:extLst>
              <a:ext uri="{FF2B5EF4-FFF2-40B4-BE49-F238E27FC236}">
                <a16:creationId xmlns:a16="http://schemas.microsoft.com/office/drawing/2014/main" id="{A615748E-FD15-BD2A-DC88-C45404A83686}"/>
              </a:ext>
            </a:extLst>
          </p:cNvPr>
          <p:cNvSpPr/>
          <p:nvPr/>
        </p:nvSpPr>
        <p:spPr>
          <a:xfrm>
            <a:off x="3412724" y="2645146"/>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a:t>
            </a:r>
            <a:endParaRPr lang="en-IN" b="1" dirty="0"/>
          </a:p>
        </p:txBody>
      </p:sp>
      <p:sp>
        <p:nvSpPr>
          <p:cNvPr id="8" name="Oval 7">
            <a:extLst>
              <a:ext uri="{FF2B5EF4-FFF2-40B4-BE49-F238E27FC236}">
                <a16:creationId xmlns:a16="http://schemas.microsoft.com/office/drawing/2014/main" id="{4662C4D7-025E-C311-BD3C-9059756D9624}"/>
              </a:ext>
            </a:extLst>
          </p:cNvPr>
          <p:cNvSpPr/>
          <p:nvPr/>
        </p:nvSpPr>
        <p:spPr>
          <a:xfrm>
            <a:off x="2442838" y="3673815"/>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a:t>
            </a:r>
            <a:endParaRPr lang="en-IN" b="1" dirty="0"/>
          </a:p>
        </p:txBody>
      </p:sp>
      <p:cxnSp>
        <p:nvCxnSpPr>
          <p:cNvPr id="9" name="Straight Connector 8">
            <a:extLst>
              <a:ext uri="{FF2B5EF4-FFF2-40B4-BE49-F238E27FC236}">
                <a16:creationId xmlns:a16="http://schemas.microsoft.com/office/drawing/2014/main" id="{47B7E5DE-83E0-420C-B118-E09FFEEEE2A6}"/>
              </a:ext>
            </a:extLst>
          </p:cNvPr>
          <p:cNvCxnSpPr>
            <a:cxnSpLocks/>
            <a:stCxn id="5" idx="4"/>
            <a:endCxn id="6" idx="7"/>
          </p:cNvCxnSpPr>
          <p:nvPr/>
        </p:nvCxnSpPr>
        <p:spPr>
          <a:xfrm flipH="1">
            <a:off x="1965003" y="2263806"/>
            <a:ext cx="922459" cy="46867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55E2656D-C462-8C59-A962-8AF1107FC7D8}"/>
              </a:ext>
            </a:extLst>
          </p:cNvPr>
          <p:cNvCxnSpPr>
            <a:cxnSpLocks/>
            <a:stCxn id="5" idx="4"/>
            <a:endCxn id="7" idx="1"/>
          </p:cNvCxnSpPr>
          <p:nvPr/>
        </p:nvCxnSpPr>
        <p:spPr>
          <a:xfrm>
            <a:off x="2887462" y="2263806"/>
            <a:ext cx="616919" cy="477548"/>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9450E509-1333-157A-385B-82BA1F69EB3F}"/>
              </a:ext>
            </a:extLst>
          </p:cNvPr>
          <p:cNvCxnSpPr>
            <a:cxnSpLocks/>
            <a:stCxn id="8" idx="0"/>
            <a:endCxn id="6" idx="5"/>
          </p:cNvCxnSpPr>
          <p:nvPr/>
        </p:nvCxnSpPr>
        <p:spPr>
          <a:xfrm flipH="1" flipV="1">
            <a:off x="1965003" y="3197008"/>
            <a:ext cx="790773" cy="476807"/>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F89CA0F4-9BF5-C31C-96E0-1E3EB9A7CF26}"/>
              </a:ext>
            </a:extLst>
          </p:cNvPr>
          <p:cNvCxnSpPr>
            <a:cxnSpLocks/>
            <a:stCxn id="7" idx="3"/>
          </p:cNvCxnSpPr>
          <p:nvPr/>
        </p:nvCxnSpPr>
        <p:spPr>
          <a:xfrm flipH="1">
            <a:off x="2734691" y="3205886"/>
            <a:ext cx="769690" cy="497581"/>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13571622-97DA-6DAE-5049-A1C832C70836}"/>
              </a:ext>
            </a:extLst>
          </p:cNvPr>
          <p:cNvCxnSpPr>
            <a:cxnSpLocks/>
            <a:stCxn id="5" idx="4"/>
            <a:endCxn id="8" idx="0"/>
          </p:cNvCxnSpPr>
          <p:nvPr/>
        </p:nvCxnSpPr>
        <p:spPr>
          <a:xfrm flipH="1">
            <a:off x="2755776" y="2263806"/>
            <a:ext cx="131686" cy="141000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928A14F7-7361-224C-9115-A538A68F6349}"/>
              </a:ext>
            </a:extLst>
          </p:cNvPr>
          <p:cNvCxnSpPr>
            <a:cxnSpLocks/>
            <a:stCxn id="7" idx="2"/>
            <a:endCxn id="6" idx="6"/>
          </p:cNvCxnSpPr>
          <p:nvPr/>
        </p:nvCxnSpPr>
        <p:spPr>
          <a:xfrm flipH="1" flipV="1">
            <a:off x="2056660" y="2964742"/>
            <a:ext cx="1356064" cy="8878"/>
          </a:xfrm>
          <a:prstGeom prst="line">
            <a:avLst/>
          </a:prstGeom>
        </p:spPr>
        <p:style>
          <a:lnRef idx="3">
            <a:schemeClr val="dk1"/>
          </a:lnRef>
          <a:fillRef idx="0">
            <a:schemeClr val="dk1"/>
          </a:fillRef>
          <a:effectRef idx="2">
            <a:schemeClr val="dk1"/>
          </a:effectRef>
          <a:fontRef idx="minor">
            <a:schemeClr val="tx1"/>
          </a:fontRef>
        </p:style>
      </p:cxnSp>
      <p:sp>
        <p:nvSpPr>
          <p:cNvPr id="30" name="Rectangle: Rounded Corners 29">
            <a:extLst>
              <a:ext uri="{FF2B5EF4-FFF2-40B4-BE49-F238E27FC236}">
                <a16:creationId xmlns:a16="http://schemas.microsoft.com/office/drawing/2014/main" id="{FF9F7F8D-B765-4234-A07A-60CD6B1CDA6F}"/>
              </a:ext>
            </a:extLst>
          </p:cNvPr>
          <p:cNvSpPr/>
          <p:nvPr/>
        </p:nvSpPr>
        <p:spPr>
          <a:xfrm>
            <a:off x="558021" y="333298"/>
            <a:ext cx="8019288" cy="93268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Create adjacency List Representation</a:t>
            </a:r>
            <a:endParaRPr lang="en-IN" sz="3600" dirty="0">
              <a:latin typeface="Book Antiqua" panose="02040602050305030304" pitchFamily="18" charset="0"/>
            </a:endParaRPr>
          </a:p>
        </p:txBody>
      </p:sp>
      <p:sp>
        <p:nvSpPr>
          <p:cNvPr id="28" name="Rectangle 27">
            <a:extLst>
              <a:ext uri="{FF2B5EF4-FFF2-40B4-BE49-F238E27FC236}">
                <a16:creationId xmlns:a16="http://schemas.microsoft.com/office/drawing/2014/main" id="{6F2B5E7A-BD0B-8781-A2AE-443035D343D4}"/>
              </a:ext>
            </a:extLst>
          </p:cNvPr>
          <p:cNvSpPr/>
          <p:nvPr/>
        </p:nvSpPr>
        <p:spPr>
          <a:xfrm>
            <a:off x="5459767" y="1855433"/>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cxnSp>
        <p:nvCxnSpPr>
          <p:cNvPr id="31" name="Straight Arrow Connector 30">
            <a:extLst>
              <a:ext uri="{FF2B5EF4-FFF2-40B4-BE49-F238E27FC236}">
                <a16:creationId xmlns:a16="http://schemas.microsoft.com/office/drawing/2014/main" id="{BEA1C190-E0A7-A1AB-39E3-A1FCD70159B3}"/>
              </a:ext>
            </a:extLst>
          </p:cNvPr>
          <p:cNvCxnSpPr>
            <a:cxnSpLocks/>
            <a:stCxn id="28" idx="3"/>
          </p:cNvCxnSpPr>
          <p:nvPr/>
        </p:nvCxnSpPr>
        <p:spPr>
          <a:xfrm>
            <a:off x="6374167" y="2143958"/>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E4B3C4CD-14B2-67C8-197F-B9E36D40FB87}"/>
              </a:ext>
            </a:extLst>
          </p:cNvPr>
          <p:cNvSpPr/>
          <p:nvPr/>
        </p:nvSpPr>
        <p:spPr>
          <a:xfrm>
            <a:off x="7013359" y="1855066"/>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34" name="Rectangle 33">
            <a:extLst>
              <a:ext uri="{FF2B5EF4-FFF2-40B4-BE49-F238E27FC236}">
                <a16:creationId xmlns:a16="http://schemas.microsoft.com/office/drawing/2014/main" id="{EE52EBF9-C1FE-3F2C-5487-AEFA7F89E4BD}"/>
              </a:ext>
            </a:extLst>
          </p:cNvPr>
          <p:cNvSpPr/>
          <p:nvPr/>
        </p:nvSpPr>
        <p:spPr>
          <a:xfrm>
            <a:off x="7639235" y="1855066"/>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35" name="Straight Arrow Connector 34">
            <a:extLst>
              <a:ext uri="{FF2B5EF4-FFF2-40B4-BE49-F238E27FC236}">
                <a16:creationId xmlns:a16="http://schemas.microsoft.com/office/drawing/2014/main" id="{978A9A9D-8F26-E581-3FAD-556D29A8AEFC}"/>
              </a:ext>
            </a:extLst>
          </p:cNvPr>
          <p:cNvCxnSpPr>
            <a:cxnSpLocks/>
          </p:cNvCxnSpPr>
          <p:nvPr/>
        </p:nvCxnSpPr>
        <p:spPr>
          <a:xfrm>
            <a:off x="8039472" y="2169857"/>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35">
            <a:extLst>
              <a:ext uri="{FF2B5EF4-FFF2-40B4-BE49-F238E27FC236}">
                <a16:creationId xmlns:a16="http://schemas.microsoft.com/office/drawing/2014/main" id="{185504D6-CF29-5790-7CBD-9ECE626F172F}"/>
              </a:ext>
            </a:extLst>
          </p:cNvPr>
          <p:cNvSpPr/>
          <p:nvPr/>
        </p:nvSpPr>
        <p:spPr>
          <a:xfrm>
            <a:off x="8451542" y="1881332"/>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37" name="Rectangle 36">
            <a:extLst>
              <a:ext uri="{FF2B5EF4-FFF2-40B4-BE49-F238E27FC236}">
                <a16:creationId xmlns:a16="http://schemas.microsoft.com/office/drawing/2014/main" id="{940E7CFB-F546-E231-505A-8E45DD33FCF6}"/>
              </a:ext>
            </a:extLst>
          </p:cNvPr>
          <p:cNvSpPr/>
          <p:nvPr/>
        </p:nvSpPr>
        <p:spPr>
          <a:xfrm>
            <a:off x="9077418" y="1881332"/>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38" name="Straight Arrow Connector 37">
            <a:extLst>
              <a:ext uri="{FF2B5EF4-FFF2-40B4-BE49-F238E27FC236}">
                <a16:creationId xmlns:a16="http://schemas.microsoft.com/office/drawing/2014/main" id="{D5567F9F-9E56-24A3-A89F-81EB1E6BC72D}"/>
              </a:ext>
            </a:extLst>
          </p:cNvPr>
          <p:cNvCxnSpPr>
            <a:cxnSpLocks/>
          </p:cNvCxnSpPr>
          <p:nvPr/>
        </p:nvCxnSpPr>
        <p:spPr>
          <a:xfrm>
            <a:off x="9481352" y="2169857"/>
            <a:ext cx="4616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43454677-E3A2-0F9A-3531-EA9F245C9C0B}"/>
              </a:ext>
            </a:extLst>
          </p:cNvPr>
          <p:cNvSpPr/>
          <p:nvPr/>
        </p:nvSpPr>
        <p:spPr>
          <a:xfrm>
            <a:off x="9929674" y="1855066"/>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sp>
        <p:nvSpPr>
          <p:cNvPr id="40" name="Rectangle 39">
            <a:extLst>
              <a:ext uri="{FF2B5EF4-FFF2-40B4-BE49-F238E27FC236}">
                <a16:creationId xmlns:a16="http://schemas.microsoft.com/office/drawing/2014/main" id="{2A40AD4B-F844-DB18-D644-EF64EB2DB206}"/>
              </a:ext>
            </a:extLst>
          </p:cNvPr>
          <p:cNvSpPr/>
          <p:nvPr/>
        </p:nvSpPr>
        <p:spPr>
          <a:xfrm>
            <a:off x="10555550" y="1855066"/>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sz="2800" b="1" dirty="0">
              <a:solidFill>
                <a:schemeClr val="tx1"/>
              </a:solidFill>
            </a:endParaRPr>
          </a:p>
        </p:txBody>
      </p:sp>
      <p:sp>
        <p:nvSpPr>
          <p:cNvPr id="44" name="Rectangle 43">
            <a:extLst>
              <a:ext uri="{FF2B5EF4-FFF2-40B4-BE49-F238E27FC236}">
                <a16:creationId xmlns:a16="http://schemas.microsoft.com/office/drawing/2014/main" id="{32C789A0-354C-C602-BEF6-6575CBE402BA}"/>
              </a:ext>
            </a:extLst>
          </p:cNvPr>
          <p:cNvSpPr/>
          <p:nvPr/>
        </p:nvSpPr>
        <p:spPr>
          <a:xfrm>
            <a:off x="5459767" y="2619959"/>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cxnSp>
        <p:nvCxnSpPr>
          <p:cNvPr id="45" name="Straight Arrow Connector 44">
            <a:extLst>
              <a:ext uri="{FF2B5EF4-FFF2-40B4-BE49-F238E27FC236}">
                <a16:creationId xmlns:a16="http://schemas.microsoft.com/office/drawing/2014/main" id="{D2D76C74-F774-2268-643D-2E02AC5F494A}"/>
              </a:ext>
            </a:extLst>
          </p:cNvPr>
          <p:cNvCxnSpPr>
            <a:cxnSpLocks/>
            <a:stCxn id="44" idx="3"/>
          </p:cNvCxnSpPr>
          <p:nvPr/>
        </p:nvCxnSpPr>
        <p:spPr>
          <a:xfrm>
            <a:off x="6374167" y="2908484"/>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6" name="Rectangle 45">
            <a:extLst>
              <a:ext uri="{FF2B5EF4-FFF2-40B4-BE49-F238E27FC236}">
                <a16:creationId xmlns:a16="http://schemas.microsoft.com/office/drawing/2014/main" id="{390E94CF-F40C-98F7-D7A1-472829CB7569}"/>
              </a:ext>
            </a:extLst>
          </p:cNvPr>
          <p:cNvSpPr/>
          <p:nvPr/>
        </p:nvSpPr>
        <p:spPr>
          <a:xfrm>
            <a:off x="7013359" y="2619592"/>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47" name="Rectangle 46">
            <a:extLst>
              <a:ext uri="{FF2B5EF4-FFF2-40B4-BE49-F238E27FC236}">
                <a16:creationId xmlns:a16="http://schemas.microsoft.com/office/drawing/2014/main" id="{E129F7E0-81B1-58B0-5679-12A3F3F78957}"/>
              </a:ext>
            </a:extLst>
          </p:cNvPr>
          <p:cNvSpPr/>
          <p:nvPr/>
        </p:nvSpPr>
        <p:spPr>
          <a:xfrm>
            <a:off x="7639235" y="2619592"/>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48" name="Straight Arrow Connector 47">
            <a:extLst>
              <a:ext uri="{FF2B5EF4-FFF2-40B4-BE49-F238E27FC236}">
                <a16:creationId xmlns:a16="http://schemas.microsoft.com/office/drawing/2014/main" id="{88D95315-7D5C-D645-2F47-AF0BF03E7558}"/>
              </a:ext>
            </a:extLst>
          </p:cNvPr>
          <p:cNvCxnSpPr>
            <a:cxnSpLocks/>
          </p:cNvCxnSpPr>
          <p:nvPr/>
        </p:nvCxnSpPr>
        <p:spPr>
          <a:xfrm>
            <a:off x="8039472" y="2934383"/>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9" name="Rectangle 48">
            <a:extLst>
              <a:ext uri="{FF2B5EF4-FFF2-40B4-BE49-F238E27FC236}">
                <a16:creationId xmlns:a16="http://schemas.microsoft.com/office/drawing/2014/main" id="{DF9D8631-AE86-9EFC-8906-C2371A887819}"/>
              </a:ext>
            </a:extLst>
          </p:cNvPr>
          <p:cNvSpPr/>
          <p:nvPr/>
        </p:nvSpPr>
        <p:spPr>
          <a:xfrm>
            <a:off x="8451542" y="2645858"/>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50" name="Rectangle 49">
            <a:extLst>
              <a:ext uri="{FF2B5EF4-FFF2-40B4-BE49-F238E27FC236}">
                <a16:creationId xmlns:a16="http://schemas.microsoft.com/office/drawing/2014/main" id="{F0BC25F1-E4A6-5D88-D4E5-4E7853802452}"/>
              </a:ext>
            </a:extLst>
          </p:cNvPr>
          <p:cNvSpPr/>
          <p:nvPr/>
        </p:nvSpPr>
        <p:spPr>
          <a:xfrm>
            <a:off x="9077418" y="2645858"/>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51" name="Straight Arrow Connector 50">
            <a:extLst>
              <a:ext uri="{FF2B5EF4-FFF2-40B4-BE49-F238E27FC236}">
                <a16:creationId xmlns:a16="http://schemas.microsoft.com/office/drawing/2014/main" id="{2D35806D-F319-F275-45F3-AF612B5A8767}"/>
              </a:ext>
            </a:extLst>
          </p:cNvPr>
          <p:cNvCxnSpPr>
            <a:cxnSpLocks/>
          </p:cNvCxnSpPr>
          <p:nvPr/>
        </p:nvCxnSpPr>
        <p:spPr>
          <a:xfrm>
            <a:off x="9481352" y="2934383"/>
            <a:ext cx="4616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2" name="Rectangle 51">
            <a:extLst>
              <a:ext uri="{FF2B5EF4-FFF2-40B4-BE49-F238E27FC236}">
                <a16:creationId xmlns:a16="http://schemas.microsoft.com/office/drawing/2014/main" id="{C00C47D5-D281-CCF6-6A9A-844328A2C975}"/>
              </a:ext>
            </a:extLst>
          </p:cNvPr>
          <p:cNvSpPr/>
          <p:nvPr/>
        </p:nvSpPr>
        <p:spPr>
          <a:xfrm>
            <a:off x="9929674" y="2619592"/>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sp>
        <p:nvSpPr>
          <p:cNvPr id="53" name="Rectangle 52">
            <a:extLst>
              <a:ext uri="{FF2B5EF4-FFF2-40B4-BE49-F238E27FC236}">
                <a16:creationId xmlns:a16="http://schemas.microsoft.com/office/drawing/2014/main" id="{C6A557B1-D096-7EAC-2504-C561C3A76FA8}"/>
              </a:ext>
            </a:extLst>
          </p:cNvPr>
          <p:cNvSpPr/>
          <p:nvPr/>
        </p:nvSpPr>
        <p:spPr>
          <a:xfrm>
            <a:off x="10555550" y="2619592"/>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sz="2800" b="1" dirty="0">
              <a:solidFill>
                <a:schemeClr val="tx1"/>
              </a:solidFill>
            </a:endParaRPr>
          </a:p>
        </p:txBody>
      </p:sp>
      <p:sp>
        <p:nvSpPr>
          <p:cNvPr id="54" name="Rectangle 53">
            <a:extLst>
              <a:ext uri="{FF2B5EF4-FFF2-40B4-BE49-F238E27FC236}">
                <a16:creationId xmlns:a16="http://schemas.microsoft.com/office/drawing/2014/main" id="{0102331D-13D4-B18D-D392-E9A21E680C86}"/>
              </a:ext>
            </a:extLst>
          </p:cNvPr>
          <p:cNvSpPr/>
          <p:nvPr/>
        </p:nvSpPr>
        <p:spPr>
          <a:xfrm>
            <a:off x="5459767" y="3445091"/>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cxnSp>
        <p:nvCxnSpPr>
          <p:cNvPr id="55" name="Straight Arrow Connector 54">
            <a:extLst>
              <a:ext uri="{FF2B5EF4-FFF2-40B4-BE49-F238E27FC236}">
                <a16:creationId xmlns:a16="http://schemas.microsoft.com/office/drawing/2014/main" id="{B473D32B-DA34-2FE9-7E21-ABC976F43DA1}"/>
              </a:ext>
            </a:extLst>
          </p:cNvPr>
          <p:cNvCxnSpPr>
            <a:cxnSpLocks/>
            <a:stCxn id="54" idx="3"/>
          </p:cNvCxnSpPr>
          <p:nvPr/>
        </p:nvCxnSpPr>
        <p:spPr>
          <a:xfrm>
            <a:off x="6374167" y="3733616"/>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Rectangle 55">
            <a:extLst>
              <a:ext uri="{FF2B5EF4-FFF2-40B4-BE49-F238E27FC236}">
                <a16:creationId xmlns:a16="http://schemas.microsoft.com/office/drawing/2014/main" id="{FFE893BB-454D-F42B-D50E-6FBC91397407}"/>
              </a:ext>
            </a:extLst>
          </p:cNvPr>
          <p:cNvSpPr/>
          <p:nvPr/>
        </p:nvSpPr>
        <p:spPr>
          <a:xfrm>
            <a:off x="7013359" y="3444724"/>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57" name="Rectangle 56">
            <a:extLst>
              <a:ext uri="{FF2B5EF4-FFF2-40B4-BE49-F238E27FC236}">
                <a16:creationId xmlns:a16="http://schemas.microsoft.com/office/drawing/2014/main" id="{2D7B49AE-5381-CE1F-5D1B-05C452CD4580}"/>
              </a:ext>
            </a:extLst>
          </p:cNvPr>
          <p:cNvSpPr/>
          <p:nvPr/>
        </p:nvSpPr>
        <p:spPr>
          <a:xfrm>
            <a:off x="7639235" y="3444724"/>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58" name="Straight Arrow Connector 57">
            <a:extLst>
              <a:ext uri="{FF2B5EF4-FFF2-40B4-BE49-F238E27FC236}">
                <a16:creationId xmlns:a16="http://schemas.microsoft.com/office/drawing/2014/main" id="{97287E03-24F1-F2BC-C933-48E55781640A}"/>
              </a:ext>
            </a:extLst>
          </p:cNvPr>
          <p:cNvCxnSpPr>
            <a:cxnSpLocks/>
          </p:cNvCxnSpPr>
          <p:nvPr/>
        </p:nvCxnSpPr>
        <p:spPr>
          <a:xfrm>
            <a:off x="8039472" y="3759515"/>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9" name="Rectangle 58">
            <a:extLst>
              <a:ext uri="{FF2B5EF4-FFF2-40B4-BE49-F238E27FC236}">
                <a16:creationId xmlns:a16="http://schemas.microsoft.com/office/drawing/2014/main" id="{B5BD5E8C-5A41-5D49-19A2-010CB5B643EA}"/>
              </a:ext>
            </a:extLst>
          </p:cNvPr>
          <p:cNvSpPr/>
          <p:nvPr/>
        </p:nvSpPr>
        <p:spPr>
          <a:xfrm>
            <a:off x="8451542" y="3470990"/>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60" name="Rectangle 59">
            <a:extLst>
              <a:ext uri="{FF2B5EF4-FFF2-40B4-BE49-F238E27FC236}">
                <a16:creationId xmlns:a16="http://schemas.microsoft.com/office/drawing/2014/main" id="{372413C3-94E7-FBED-DED0-40082283F1C0}"/>
              </a:ext>
            </a:extLst>
          </p:cNvPr>
          <p:cNvSpPr/>
          <p:nvPr/>
        </p:nvSpPr>
        <p:spPr>
          <a:xfrm>
            <a:off x="9077418" y="3470990"/>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61" name="Straight Arrow Connector 60">
            <a:extLst>
              <a:ext uri="{FF2B5EF4-FFF2-40B4-BE49-F238E27FC236}">
                <a16:creationId xmlns:a16="http://schemas.microsoft.com/office/drawing/2014/main" id="{0E381CF2-FD0F-54E8-FC66-C9F4F371390D}"/>
              </a:ext>
            </a:extLst>
          </p:cNvPr>
          <p:cNvCxnSpPr>
            <a:cxnSpLocks/>
          </p:cNvCxnSpPr>
          <p:nvPr/>
        </p:nvCxnSpPr>
        <p:spPr>
          <a:xfrm>
            <a:off x="9481352" y="3759515"/>
            <a:ext cx="4616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2" name="Rectangle 61">
            <a:extLst>
              <a:ext uri="{FF2B5EF4-FFF2-40B4-BE49-F238E27FC236}">
                <a16:creationId xmlns:a16="http://schemas.microsoft.com/office/drawing/2014/main" id="{BD6D405A-9715-250B-287E-16909F80064E}"/>
              </a:ext>
            </a:extLst>
          </p:cNvPr>
          <p:cNvSpPr/>
          <p:nvPr/>
        </p:nvSpPr>
        <p:spPr>
          <a:xfrm>
            <a:off x="9929674" y="3444724"/>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sp>
        <p:nvSpPr>
          <p:cNvPr id="63" name="Rectangle 62">
            <a:extLst>
              <a:ext uri="{FF2B5EF4-FFF2-40B4-BE49-F238E27FC236}">
                <a16:creationId xmlns:a16="http://schemas.microsoft.com/office/drawing/2014/main" id="{0E0619FC-3D83-6372-0C2C-3FF2CCEE059E}"/>
              </a:ext>
            </a:extLst>
          </p:cNvPr>
          <p:cNvSpPr/>
          <p:nvPr/>
        </p:nvSpPr>
        <p:spPr>
          <a:xfrm>
            <a:off x="10555550" y="3444724"/>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sz="2800" b="1" dirty="0">
              <a:solidFill>
                <a:schemeClr val="tx1"/>
              </a:solidFill>
            </a:endParaRPr>
          </a:p>
        </p:txBody>
      </p:sp>
      <p:sp>
        <p:nvSpPr>
          <p:cNvPr id="64" name="Rectangle 63">
            <a:extLst>
              <a:ext uri="{FF2B5EF4-FFF2-40B4-BE49-F238E27FC236}">
                <a16:creationId xmlns:a16="http://schemas.microsoft.com/office/drawing/2014/main" id="{7D9DA98E-0219-4B72-EC1A-D41F5D2ADF0C}"/>
              </a:ext>
            </a:extLst>
          </p:cNvPr>
          <p:cNvSpPr/>
          <p:nvPr/>
        </p:nvSpPr>
        <p:spPr>
          <a:xfrm>
            <a:off x="5459767" y="4364682"/>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cxnSp>
        <p:nvCxnSpPr>
          <p:cNvPr id="65" name="Straight Arrow Connector 64">
            <a:extLst>
              <a:ext uri="{FF2B5EF4-FFF2-40B4-BE49-F238E27FC236}">
                <a16:creationId xmlns:a16="http://schemas.microsoft.com/office/drawing/2014/main" id="{5FFC4008-0541-D8CF-3F2F-9C49A778F4AF}"/>
              </a:ext>
            </a:extLst>
          </p:cNvPr>
          <p:cNvCxnSpPr>
            <a:cxnSpLocks/>
            <a:stCxn id="64" idx="3"/>
          </p:cNvCxnSpPr>
          <p:nvPr/>
        </p:nvCxnSpPr>
        <p:spPr>
          <a:xfrm>
            <a:off x="6374167" y="4653207"/>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6" name="Rectangle 65">
            <a:extLst>
              <a:ext uri="{FF2B5EF4-FFF2-40B4-BE49-F238E27FC236}">
                <a16:creationId xmlns:a16="http://schemas.microsoft.com/office/drawing/2014/main" id="{3FE7E691-3814-EC2E-05DF-A706AFE424EA}"/>
              </a:ext>
            </a:extLst>
          </p:cNvPr>
          <p:cNvSpPr/>
          <p:nvPr/>
        </p:nvSpPr>
        <p:spPr>
          <a:xfrm>
            <a:off x="7013359" y="4364315"/>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67" name="Rectangle 66">
            <a:extLst>
              <a:ext uri="{FF2B5EF4-FFF2-40B4-BE49-F238E27FC236}">
                <a16:creationId xmlns:a16="http://schemas.microsoft.com/office/drawing/2014/main" id="{92C376BA-0E77-159F-51F9-AEAD3B303AF8}"/>
              </a:ext>
            </a:extLst>
          </p:cNvPr>
          <p:cNvSpPr/>
          <p:nvPr/>
        </p:nvSpPr>
        <p:spPr>
          <a:xfrm>
            <a:off x="7639235" y="4364315"/>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68" name="Straight Arrow Connector 67">
            <a:extLst>
              <a:ext uri="{FF2B5EF4-FFF2-40B4-BE49-F238E27FC236}">
                <a16:creationId xmlns:a16="http://schemas.microsoft.com/office/drawing/2014/main" id="{69891DBB-5278-819E-8154-32CD674B0A93}"/>
              </a:ext>
            </a:extLst>
          </p:cNvPr>
          <p:cNvCxnSpPr>
            <a:cxnSpLocks/>
          </p:cNvCxnSpPr>
          <p:nvPr/>
        </p:nvCxnSpPr>
        <p:spPr>
          <a:xfrm>
            <a:off x="8039472" y="4679106"/>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9" name="Rectangle 68">
            <a:extLst>
              <a:ext uri="{FF2B5EF4-FFF2-40B4-BE49-F238E27FC236}">
                <a16:creationId xmlns:a16="http://schemas.microsoft.com/office/drawing/2014/main" id="{AD2A0138-BE33-4D31-43D7-4D44EEC35523}"/>
              </a:ext>
            </a:extLst>
          </p:cNvPr>
          <p:cNvSpPr/>
          <p:nvPr/>
        </p:nvSpPr>
        <p:spPr>
          <a:xfrm>
            <a:off x="8451542" y="4390581"/>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70" name="Rectangle 69">
            <a:extLst>
              <a:ext uri="{FF2B5EF4-FFF2-40B4-BE49-F238E27FC236}">
                <a16:creationId xmlns:a16="http://schemas.microsoft.com/office/drawing/2014/main" id="{129BD4DA-C061-F264-DB7A-CD8D936C31E8}"/>
              </a:ext>
            </a:extLst>
          </p:cNvPr>
          <p:cNvSpPr/>
          <p:nvPr/>
        </p:nvSpPr>
        <p:spPr>
          <a:xfrm>
            <a:off x="9077418" y="4390581"/>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71" name="Straight Arrow Connector 70">
            <a:extLst>
              <a:ext uri="{FF2B5EF4-FFF2-40B4-BE49-F238E27FC236}">
                <a16:creationId xmlns:a16="http://schemas.microsoft.com/office/drawing/2014/main" id="{F974796E-0750-902D-AA45-BB292E453A15}"/>
              </a:ext>
            </a:extLst>
          </p:cNvPr>
          <p:cNvCxnSpPr>
            <a:cxnSpLocks/>
          </p:cNvCxnSpPr>
          <p:nvPr/>
        </p:nvCxnSpPr>
        <p:spPr>
          <a:xfrm>
            <a:off x="9481352" y="4679106"/>
            <a:ext cx="4616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2" name="Rectangle 71">
            <a:extLst>
              <a:ext uri="{FF2B5EF4-FFF2-40B4-BE49-F238E27FC236}">
                <a16:creationId xmlns:a16="http://schemas.microsoft.com/office/drawing/2014/main" id="{01A8163F-145F-1D5B-E3F7-724B04CE5947}"/>
              </a:ext>
            </a:extLst>
          </p:cNvPr>
          <p:cNvSpPr/>
          <p:nvPr/>
        </p:nvSpPr>
        <p:spPr>
          <a:xfrm>
            <a:off x="9929674" y="4364315"/>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73" name="Rectangle 72">
            <a:extLst>
              <a:ext uri="{FF2B5EF4-FFF2-40B4-BE49-F238E27FC236}">
                <a16:creationId xmlns:a16="http://schemas.microsoft.com/office/drawing/2014/main" id="{2B43C5A1-2B8D-049C-3D64-2EB8A37CD34F}"/>
              </a:ext>
            </a:extLst>
          </p:cNvPr>
          <p:cNvSpPr/>
          <p:nvPr/>
        </p:nvSpPr>
        <p:spPr>
          <a:xfrm>
            <a:off x="10555550" y="4364315"/>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sz="2800" b="1" dirty="0">
              <a:solidFill>
                <a:schemeClr val="tx1"/>
              </a:solidFill>
            </a:endParaRPr>
          </a:p>
        </p:txBody>
      </p:sp>
    </p:spTree>
    <p:extLst>
      <p:ext uri="{BB962C8B-B14F-4D97-AF65-F5344CB8AC3E}">
        <p14:creationId xmlns:p14="http://schemas.microsoft.com/office/powerpoint/2010/main" val="22049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par>
                                <p:cTn id="28" presetID="6"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ircle(in)">
                                      <p:cBhvr>
                                        <p:cTn id="30" dur="2000"/>
                                        <p:tgtEl>
                                          <p:spTgt spid="11"/>
                                        </p:tgtEl>
                                      </p:cBhvr>
                                    </p:animEffect>
                                  </p:childTnLst>
                                </p:cTn>
                              </p:par>
                              <p:par>
                                <p:cTn id="31" presetID="6" presetClass="entr" presetSubtype="16"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par>
                                <p:cTn id="34" presetID="6" presetClass="entr" presetSubtype="16"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ircle(in)">
                                      <p:cBhvr>
                                        <p:cTn id="36" dur="2000"/>
                                        <p:tgtEl>
                                          <p:spTgt spid="13"/>
                                        </p:tgtEl>
                                      </p:cBhvr>
                                    </p:animEffect>
                                  </p:childTnLst>
                                </p:cTn>
                              </p:par>
                              <p:par>
                                <p:cTn id="37" presetID="6"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par>
                                <p:cTn id="45" presetID="14" presetClass="entr" presetSubtype="1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randombar(horizontal)">
                                      <p:cBhvr>
                                        <p:cTn id="47" dur="500"/>
                                        <p:tgtEl>
                                          <p:spTgt spid="31"/>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randombar(horizontal)">
                                      <p:cBhvr>
                                        <p:cTn id="50" dur="500"/>
                                        <p:tgtEl>
                                          <p:spTgt spid="33"/>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randombar(horizontal)">
                                      <p:cBhvr>
                                        <p:cTn id="53" dur="500"/>
                                        <p:tgtEl>
                                          <p:spTgt spid="34"/>
                                        </p:tgtEl>
                                      </p:cBhvr>
                                    </p:animEffect>
                                  </p:childTnLst>
                                </p:cTn>
                              </p:par>
                              <p:par>
                                <p:cTn id="54" presetID="14" presetClass="entr" presetSubtype="1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randombar(horizontal)">
                                      <p:cBhvr>
                                        <p:cTn id="56" dur="500"/>
                                        <p:tgtEl>
                                          <p:spTgt spid="35"/>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randombar(horizontal)">
                                      <p:cBhvr>
                                        <p:cTn id="59" dur="500"/>
                                        <p:tgtEl>
                                          <p:spTgt spid="3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randombar(horizontal)">
                                      <p:cBhvr>
                                        <p:cTn id="62" dur="500"/>
                                        <p:tgtEl>
                                          <p:spTgt spid="37"/>
                                        </p:tgtEl>
                                      </p:cBhvr>
                                    </p:animEffect>
                                  </p:childTnLst>
                                </p:cTn>
                              </p:par>
                              <p:par>
                                <p:cTn id="63" presetID="14" presetClass="entr" presetSubtype="10" fill="hold"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randombar(horizontal)">
                                      <p:cBhvr>
                                        <p:cTn id="65" dur="500"/>
                                        <p:tgtEl>
                                          <p:spTgt spid="38"/>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randombar(horizontal)">
                                      <p:cBhvr>
                                        <p:cTn id="68" dur="500"/>
                                        <p:tgtEl>
                                          <p:spTgt spid="39"/>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randombar(horizontal)">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randombar(horizontal)">
                                      <p:cBhvr>
                                        <p:cTn id="76" dur="500"/>
                                        <p:tgtEl>
                                          <p:spTgt spid="44"/>
                                        </p:tgtEl>
                                      </p:cBhvr>
                                    </p:animEffect>
                                  </p:childTnLst>
                                </p:cTn>
                              </p:par>
                              <p:par>
                                <p:cTn id="77" presetID="14" presetClass="entr" presetSubtype="10"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randombar(horizontal)">
                                      <p:cBhvr>
                                        <p:cTn id="79" dur="500"/>
                                        <p:tgtEl>
                                          <p:spTgt spid="4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randombar(horizontal)">
                                      <p:cBhvr>
                                        <p:cTn id="82" dur="500"/>
                                        <p:tgtEl>
                                          <p:spTgt spid="4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randombar(horizontal)">
                                      <p:cBhvr>
                                        <p:cTn id="85" dur="500"/>
                                        <p:tgtEl>
                                          <p:spTgt spid="47"/>
                                        </p:tgtEl>
                                      </p:cBhvr>
                                    </p:animEffect>
                                  </p:childTnLst>
                                </p:cTn>
                              </p:par>
                              <p:par>
                                <p:cTn id="86" presetID="14" presetClass="entr" presetSubtype="1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randombar(horizontal)">
                                      <p:cBhvr>
                                        <p:cTn id="88" dur="500"/>
                                        <p:tgtEl>
                                          <p:spTgt spid="48"/>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randombar(horizontal)">
                                      <p:cBhvr>
                                        <p:cTn id="91" dur="500"/>
                                        <p:tgtEl>
                                          <p:spTgt spid="49"/>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randombar(horizontal)">
                                      <p:cBhvr>
                                        <p:cTn id="94" dur="500"/>
                                        <p:tgtEl>
                                          <p:spTgt spid="50"/>
                                        </p:tgtEl>
                                      </p:cBhvr>
                                    </p:animEffect>
                                  </p:childTnLst>
                                </p:cTn>
                              </p:par>
                              <p:par>
                                <p:cTn id="95" presetID="14" presetClass="entr" presetSubtype="10"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randombar(horizontal)">
                                      <p:cBhvr>
                                        <p:cTn id="97" dur="500"/>
                                        <p:tgtEl>
                                          <p:spTgt spid="51"/>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randombar(horizontal)">
                                      <p:cBhvr>
                                        <p:cTn id="100" dur="500"/>
                                        <p:tgtEl>
                                          <p:spTgt spid="52"/>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Effect transition="in" filter="randombar(horizontal)">
                                      <p:cBhvr>
                                        <p:cTn id="103" dur="500"/>
                                        <p:tgtEl>
                                          <p:spTgt spid="53"/>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randombar(horizontal)">
                                      <p:cBhvr>
                                        <p:cTn id="108" dur="500"/>
                                        <p:tgtEl>
                                          <p:spTgt spid="54"/>
                                        </p:tgtEl>
                                      </p:cBhvr>
                                    </p:animEffect>
                                  </p:childTnLst>
                                </p:cTn>
                              </p:par>
                              <p:par>
                                <p:cTn id="109" presetID="14" presetClass="entr" presetSubtype="10"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randombar(horizontal)">
                                      <p:cBhvr>
                                        <p:cTn id="111" dur="500"/>
                                        <p:tgtEl>
                                          <p:spTgt spid="55"/>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56"/>
                                        </p:tgtEl>
                                        <p:attrNameLst>
                                          <p:attrName>style.visibility</p:attrName>
                                        </p:attrNameLst>
                                      </p:cBhvr>
                                      <p:to>
                                        <p:strVal val="visible"/>
                                      </p:to>
                                    </p:set>
                                    <p:animEffect transition="in" filter="randombar(horizontal)">
                                      <p:cBhvr>
                                        <p:cTn id="114" dur="500"/>
                                        <p:tgtEl>
                                          <p:spTgt spid="56"/>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57"/>
                                        </p:tgtEl>
                                        <p:attrNameLst>
                                          <p:attrName>style.visibility</p:attrName>
                                        </p:attrNameLst>
                                      </p:cBhvr>
                                      <p:to>
                                        <p:strVal val="visible"/>
                                      </p:to>
                                    </p:set>
                                    <p:animEffect transition="in" filter="randombar(horizontal)">
                                      <p:cBhvr>
                                        <p:cTn id="117" dur="500"/>
                                        <p:tgtEl>
                                          <p:spTgt spid="57"/>
                                        </p:tgtEl>
                                      </p:cBhvr>
                                    </p:animEffect>
                                  </p:childTnLst>
                                </p:cTn>
                              </p:par>
                              <p:par>
                                <p:cTn id="118" presetID="14" presetClass="entr" presetSubtype="10" fill="hold"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randombar(horizontal)">
                                      <p:cBhvr>
                                        <p:cTn id="120" dur="500"/>
                                        <p:tgtEl>
                                          <p:spTgt spid="58"/>
                                        </p:tgtEl>
                                      </p:cBhvr>
                                    </p:animEffect>
                                  </p:childTnLst>
                                </p:cTn>
                              </p:par>
                              <p:par>
                                <p:cTn id="121" presetID="14" presetClass="entr" presetSubtype="10" fill="hold" nodeType="with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randombar(horizontal)">
                                      <p:cBhvr>
                                        <p:cTn id="123" dur="500"/>
                                        <p:tgtEl>
                                          <p:spTgt spid="61"/>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62"/>
                                        </p:tgtEl>
                                        <p:attrNameLst>
                                          <p:attrName>style.visibility</p:attrName>
                                        </p:attrNameLst>
                                      </p:cBhvr>
                                      <p:to>
                                        <p:strVal val="visible"/>
                                      </p:to>
                                    </p:set>
                                    <p:animEffect transition="in" filter="randombar(horizontal)">
                                      <p:cBhvr>
                                        <p:cTn id="126" dur="500"/>
                                        <p:tgtEl>
                                          <p:spTgt spid="62"/>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63"/>
                                        </p:tgtEl>
                                        <p:attrNameLst>
                                          <p:attrName>style.visibility</p:attrName>
                                        </p:attrNameLst>
                                      </p:cBhvr>
                                      <p:to>
                                        <p:strVal val="visible"/>
                                      </p:to>
                                    </p:set>
                                    <p:animEffect transition="in" filter="randombar(horizontal)">
                                      <p:cBhvr>
                                        <p:cTn id="129" dur="500"/>
                                        <p:tgtEl>
                                          <p:spTgt spid="63"/>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grpId="0" nodeType="clickEffect">
                                  <p:stCondLst>
                                    <p:cond delay="0"/>
                                  </p:stCondLst>
                                  <p:childTnLst>
                                    <p:set>
                                      <p:cBhvr>
                                        <p:cTn id="133" dur="1" fill="hold">
                                          <p:stCondLst>
                                            <p:cond delay="0"/>
                                          </p:stCondLst>
                                        </p:cTn>
                                        <p:tgtEl>
                                          <p:spTgt spid="64"/>
                                        </p:tgtEl>
                                        <p:attrNameLst>
                                          <p:attrName>style.visibility</p:attrName>
                                        </p:attrNameLst>
                                      </p:cBhvr>
                                      <p:to>
                                        <p:strVal val="visible"/>
                                      </p:to>
                                    </p:set>
                                    <p:animEffect transition="in" filter="randombar(horizontal)">
                                      <p:cBhvr>
                                        <p:cTn id="134" dur="500"/>
                                        <p:tgtEl>
                                          <p:spTgt spid="64"/>
                                        </p:tgtEl>
                                      </p:cBhvr>
                                    </p:animEffect>
                                  </p:childTnLst>
                                </p:cTn>
                              </p:par>
                              <p:par>
                                <p:cTn id="135" presetID="14" presetClass="entr" presetSubtype="10" fill="hold" nodeType="withEffect">
                                  <p:stCondLst>
                                    <p:cond delay="0"/>
                                  </p:stCondLst>
                                  <p:childTnLst>
                                    <p:set>
                                      <p:cBhvr>
                                        <p:cTn id="136" dur="1" fill="hold">
                                          <p:stCondLst>
                                            <p:cond delay="0"/>
                                          </p:stCondLst>
                                        </p:cTn>
                                        <p:tgtEl>
                                          <p:spTgt spid="65"/>
                                        </p:tgtEl>
                                        <p:attrNameLst>
                                          <p:attrName>style.visibility</p:attrName>
                                        </p:attrNameLst>
                                      </p:cBhvr>
                                      <p:to>
                                        <p:strVal val="visible"/>
                                      </p:to>
                                    </p:set>
                                    <p:animEffect transition="in" filter="randombar(horizontal)">
                                      <p:cBhvr>
                                        <p:cTn id="137" dur="500"/>
                                        <p:tgtEl>
                                          <p:spTgt spid="65"/>
                                        </p:tgtEl>
                                      </p:cBhvr>
                                    </p:animEffect>
                                  </p:childTnLst>
                                </p:cTn>
                              </p:par>
                              <p:par>
                                <p:cTn id="138" presetID="14" presetClass="entr" presetSubtype="1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randombar(horizontal)">
                                      <p:cBhvr>
                                        <p:cTn id="140" dur="500"/>
                                        <p:tgtEl>
                                          <p:spTgt spid="66"/>
                                        </p:tgtEl>
                                      </p:cBhvr>
                                    </p:animEffect>
                                  </p:childTnLst>
                                </p:cTn>
                              </p:par>
                              <p:par>
                                <p:cTn id="141" presetID="14" presetClass="entr" presetSubtype="10" fill="hold" grpId="0" nodeType="withEffect">
                                  <p:stCondLst>
                                    <p:cond delay="0"/>
                                  </p:stCondLst>
                                  <p:childTnLst>
                                    <p:set>
                                      <p:cBhvr>
                                        <p:cTn id="142" dur="1" fill="hold">
                                          <p:stCondLst>
                                            <p:cond delay="0"/>
                                          </p:stCondLst>
                                        </p:cTn>
                                        <p:tgtEl>
                                          <p:spTgt spid="67"/>
                                        </p:tgtEl>
                                        <p:attrNameLst>
                                          <p:attrName>style.visibility</p:attrName>
                                        </p:attrNameLst>
                                      </p:cBhvr>
                                      <p:to>
                                        <p:strVal val="visible"/>
                                      </p:to>
                                    </p:set>
                                    <p:animEffect transition="in" filter="randombar(horizontal)">
                                      <p:cBhvr>
                                        <p:cTn id="143" dur="500"/>
                                        <p:tgtEl>
                                          <p:spTgt spid="67"/>
                                        </p:tgtEl>
                                      </p:cBhvr>
                                    </p:animEffect>
                                  </p:childTnLst>
                                </p:cTn>
                              </p:par>
                              <p:par>
                                <p:cTn id="144" presetID="14" presetClass="entr" presetSubtype="10" fill="hold" nodeType="withEffect">
                                  <p:stCondLst>
                                    <p:cond delay="0"/>
                                  </p:stCondLst>
                                  <p:childTnLst>
                                    <p:set>
                                      <p:cBhvr>
                                        <p:cTn id="145" dur="1" fill="hold">
                                          <p:stCondLst>
                                            <p:cond delay="0"/>
                                          </p:stCondLst>
                                        </p:cTn>
                                        <p:tgtEl>
                                          <p:spTgt spid="68"/>
                                        </p:tgtEl>
                                        <p:attrNameLst>
                                          <p:attrName>style.visibility</p:attrName>
                                        </p:attrNameLst>
                                      </p:cBhvr>
                                      <p:to>
                                        <p:strVal val="visible"/>
                                      </p:to>
                                    </p:set>
                                    <p:animEffect transition="in" filter="randombar(horizontal)">
                                      <p:cBhvr>
                                        <p:cTn id="146" dur="500"/>
                                        <p:tgtEl>
                                          <p:spTgt spid="68"/>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randombar(horizontal)">
                                      <p:cBhvr>
                                        <p:cTn id="149" dur="500"/>
                                        <p:tgtEl>
                                          <p:spTgt spid="69"/>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70"/>
                                        </p:tgtEl>
                                        <p:attrNameLst>
                                          <p:attrName>style.visibility</p:attrName>
                                        </p:attrNameLst>
                                      </p:cBhvr>
                                      <p:to>
                                        <p:strVal val="visible"/>
                                      </p:to>
                                    </p:set>
                                    <p:animEffect transition="in" filter="randombar(horizontal)">
                                      <p:cBhvr>
                                        <p:cTn id="152" dur="500"/>
                                        <p:tgtEl>
                                          <p:spTgt spid="70"/>
                                        </p:tgtEl>
                                      </p:cBhvr>
                                    </p:animEffect>
                                  </p:childTnLst>
                                </p:cTn>
                              </p:par>
                              <p:par>
                                <p:cTn id="153" presetID="14" presetClass="entr" presetSubtype="10" fill="hold" nodeType="withEffect">
                                  <p:stCondLst>
                                    <p:cond delay="0"/>
                                  </p:stCondLst>
                                  <p:childTnLst>
                                    <p:set>
                                      <p:cBhvr>
                                        <p:cTn id="154" dur="1" fill="hold">
                                          <p:stCondLst>
                                            <p:cond delay="0"/>
                                          </p:stCondLst>
                                        </p:cTn>
                                        <p:tgtEl>
                                          <p:spTgt spid="71"/>
                                        </p:tgtEl>
                                        <p:attrNameLst>
                                          <p:attrName>style.visibility</p:attrName>
                                        </p:attrNameLst>
                                      </p:cBhvr>
                                      <p:to>
                                        <p:strVal val="visible"/>
                                      </p:to>
                                    </p:set>
                                    <p:animEffect transition="in" filter="randombar(horizontal)">
                                      <p:cBhvr>
                                        <p:cTn id="155" dur="500"/>
                                        <p:tgtEl>
                                          <p:spTgt spid="71"/>
                                        </p:tgtEl>
                                      </p:cBhvr>
                                    </p:animEffect>
                                  </p:childTnLst>
                                </p:cTn>
                              </p:par>
                              <p:par>
                                <p:cTn id="156" presetID="14" presetClass="entr" presetSubtype="10" fill="hold" grpId="0" nodeType="withEffect">
                                  <p:stCondLst>
                                    <p:cond delay="0"/>
                                  </p:stCondLst>
                                  <p:childTnLst>
                                    <p:set>
                                      <p:cBhvr>
                                        <p:cTn id="157" dur="1" fill="hold">
                                          <p:stCondLst>
                                            <p:cond delay="0"/>
                                          </p:stCondLst>
                                        </p:cTn>
                                        <p:tgtEl>
                                          <p:spTgt spid="72"/>
                                        </p:tgtEl>
                                        <p:attrNameLst>
                                          <p:attrName>style.visibility</p:attrName>
                                        </p:attrNameLst>
                                      </p:cBhvr>
                                      <p:to>
                                        <p:strVal val="visible"/>
                                      </p:to>
                                    </p:set>
                                    <p:animEffect transition="in" filter="randombar(horizontal)">
                                      <p:cBhvr>
                                        <p:cTn id="158" dur="500"/>
                                        <p:tgtEl>
                                          <p:spTgt spid="72"/>
                                        </p:tgtEl>
                                      </p:cBhvr>
                                    </p:animEffect>
                                  </p:childTnLst>
                                </p:cTn>
                              </p:par>
                              <p:par>
                                <p:cTn id="159" presetID="14" presetClass="entr" presetSubtype="10" fill="hold" grpId="0" nodeType="withEffect">
                                  <p:stCondLst>
                                    <p:cond delay="0"/>
                                  </p:stCondLst>
                                  <p:childTnLst>
                                    <p:set>
                                      <p:cBhvr>
                                        <p:cTn id="160" dur="1" fill="hold">
                                          <p:stCondLst>
                                            <p:cond delay="0"/>
                                          </p:stCondLst>
                                        </p:cTn>
                                        <p:tgtEl>
                                          <p:spTgt spid="73"/>
                                        </p:tgtEl>
                                        <p:attrNameLst>
                                          <p:attrName>style.visibility</p:attrName>
                                        </p:attrNameLst>
                                      </p:cBhvr>
                                      <p:to>
                                        <p:strVal val="visible"/>
                                      </p:to>
                                    </p:set>
                                    <p:animEffect transition="in" filter="randombar(horizontal)">
                                      <p:cBhvr>
                                        <p:cTn id="16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0" grpId="0" animBg="1"/>
      <p:bldP spid="28" grpId="0" animBg="1"/>
      <p:bldP spid="33" grpId="0" animBg="1"/>
      <p:bldP spid="34" grpId="0" animBg="1"/>
      <p:bldP spid="36" grpId="0" animBg="1"/>
      <p:bldP spid="37" grpId="0" animBg="1"/>
      <p:bldP spid="39" grpId="0" animBg="1"/>
      <p:bldP spid="40" grpId="0" animBg="1"/>
      <p:bldP spid="44" grpId="0" animBg="1"/>
      <p:bldP spid="46" grpId="0" animBg="1"/>
      <p:bldP spid="47" grpId="0" animBg="1"/>
      <p:bldP spid="49" grpId="0" animBg="1"/>
      <p:bldP spid="50" grpId="0" animBg="1"/>
      <p:bldP spid="52" grpId="0" animBg="1"/>
      <p:bldP spid="53" grpId="0" animBg="1"/>
      <p:bldP spid="54" grpId="0" animBg="1"/>
      <p:bldP spid="56" grpId="0" animBg="1"/>
      <p:bldP spid="57" grpId="0" animBg="1"/>
      <p:bldP spid="62" grpId="0" animBg="1"/>
      <p:bldP spid="63" grpId="0" animBg="1"/>
      <p:bldP spid="64" grpId="0" animBg="1"/>
      <p:bldP spid="66" grpId="0" animBg="1"/>
      <p:bldP spid="67" grpId="0" animBg="1"/>
      <p:bldP spid="69" grpId="0" animBg="1"/>
      <p:bldP spid="70" grpId="0" animBg="1"/>
      <p:bldP spid="72" grpId="0" animBg="1"/>
      <p:bldP spid="73"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84216-AD11-B54B-6655-328EC4B5DC4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017DD6E-E568-DE80-61BC-37246FBC6B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648FE9-F064-C380-BDCE-F493A662A457}"/>
              </a:ext>
            </a:extLst>
          </p:cNvPr>
          <p:cNvSpPr>
            <a:spLocks noGrp="1"/>
          </p:cNvSpPr>
          <p:nvPr>
            <p:ph type="sldNum" sz="quarter" idx="12"/>
          </p:nvPr>
        </p:nvSpPr>
        <p:spPr/>
        <p:txBody>
          <a:bodyPr/>
          <a:lstStyle/>
          <a:p>
            <a:fld id="{3A98EE3D-8CD1-4C3F-BD1C-C98C9596463C}" type="slidenum">
              <a:rPr lang="en-US" smtClean="0"/>
              <a:t>108</a:t>
            </a:fld>
            <a:endParaRPr lang="en-US" dirty="0"/>
          </a:p>
        </p:txBody>
      </p:sp>
      <p:sp>
        <p:nvSpPr>
          <p:cNvPr id="5" name="Oval 4">
            <a:extLst>
              <a:ext uri="{FF2B5EF4-FFF2-40B4-BE49-F238E27FC236}">
                <a16:creationId xmlns:a16="http://schemas.microsoft.com/office/drawing/2014/main" id="{FBFD21BA-557B-6A86-3BC8-B4CA9C7E141F}"/>
              </a:ext>
            </a:extLst>
          </p:cNvPr>
          <p:cNvSpPr/>
          <p:nvPr/>
        </p:nvSpPr>
        <p:spPr>
          <a:xfrm>
            <a:off x="2327428" y="1601678"/>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0</a:t>
            </a:r>
            <a:endParaRPr lang="en-IN" b="1" dirty="0"/>
          </a:p>
        </p:txBody>
      </p:sp>
      <p:sp>
        <p:nvSpPr>
          <p:cNvPr id="6" name="Oval 5">
            <a:extLst>
              <a:ext uri="{FF2B5EF4-FFF2-40B4-BE49-F238E27FC236}">
                <a16:creationId xmlns:a16="http://schemas.microsoft.com/office/drawing/2014/main" id="{1B2B3B57-0E10-AE8F-EA77-B5C5DF7BA61A}"/>
              </a:ext>
            </a:extLst>
          </p:cNvPr>
          <p:cNvSpPr/>
          <p:nvPr/>
        </p:nvSpPr>
        <p:spPr>
          <a:xfrm>
            <a:off x="1438921" y="2655470"/>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a:t>
            </a:r>
            <a:endParaRPr lang="en-IN" b="1" dirty="0"/>
          </a:p>
        </p:txBody>
      </p:sp>
      <p:sp>
        <p:nvSpPr>
          <p:cNvPr id="7" name="Oval 6">
            <a:extLst>
              <a:ext uri="{FF2B5EF4-FFF2-40B4-BE49-F238E27FC236}">
                <a16:creationId xmlns:a16="http://schemas.microsoft.com/office/drawing/2014/main" id="{41FBD244-03C9-2C8A-1A75-946F8B6B192F}"/>
              </a:ext>
            </a:extLst>
          </p:cNvPr>
          <p:cNvSpPr/>
          <p:nvPr/>
        </p:nvSpPr>
        <p:spPr>
          <a:xfrm>
            <a:off x="3208537" y="2612934"/>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a:t>
            </a:r>
            <a:endParaRPr lang="en-IN" b="1" dirty="0"/>
          </a:p>
        </p:txBody>
      </p:sp>
      <p:cxnSp>
        <p:nvCxnSpPr>
          <p:cNvPr id="8" name="Straight Connector 7">
            <a:extLst>
              <a:ext uri="{FF2B5EF4-FFF2-40B4-BE49-F238E27FC236}">
                <a16:creationId xmlns:a16="http://schemas.microsoft.com/office/drawing/2014/main" id="{613475E8-5043-6822-6740-B50F1FC9F38A}"/>
              </a:ext>
            </a:extLst>
          </p:cNvPr>
          <p:cNvCxnSpPr>
            <a:cxnSpLocks/>
          </p:cNvCxnSpPr>
          <p:nvPr/>
        </p:nvCxnSpPr>
        <p:spPr>
          <a:xfrm flipH="1">
            <a:off x="1852473" y="2213839"/>
            <a:ext cx="830802" cy="54656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DECF8944-633B-BDE4-37AE-AD53828EB9AB}"/>
              </a:ext>
            </a:extLst>
          </p:cNvPr>
          <p:cNvCxnSpPr>
            <a:cxnSpLocks/>
            <a:endCxn id="7" idx="1"/>
          </p:cNvCxnSpPr>
          <p:nvPr/>
        </p:nvCxnSpPr>
        <p:spPr>
          <a:xfrm>
            <a:off x="2683275" y="2231594"/>
            <a:ext cx="616919" cy="477548"/>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D547E8C5-5451-AECF-D1FF-BBB53C422F9A}"/>
              </a:ext>
            </a:extLst>
          </p:cNvPr>
          <p:cNvCxnSpPr>
            <a:cxnSpLocks/>
          </p:cNvCxnSpPr>
          <p:nvPr/>
        </p:nvCxnSpPr>
        <p:spPr>
          <a:xfrm flipH="1">
            <a:off x="1351742" y="3287928"/>
            <a:ext cx="342414" cy="666058"/>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BB7B2DE9-DCE2-4DC9-10CE-5AD52E952821}"/>
              </a:ext>
            </a:extLst>
          </p:cNvPr>
          <p:cNvCxnSpPr>
            <a:cxnSpLocks/>
          </p:cNvCxnSpPr>
          <p:nvPr/>
        </p:nvCxnSpPr>
        <p:spPr>
          <a:xfrm>
            <a:off x="1694156" y="3279275"/>
            <a:ext cx="400117" cy="676614"/>
          </a:xfrm>
          <a:prstGeom prst="line">
            <a:avLst/>
          </a:prstGeom>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6056B235-C870-8D08-4B4C-E5F9335BB244}"/>
              </a:ext>
            </a:extLst>
          </p:cNvPr>
          <p:cNvSpPr/>
          <p:nvPr/>
        </p:nvSpPr>
        <p:spPr>
          <a:xfrm>
            <a:off x="882335" y="3885350"/>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a:t>
            </a:r>
            <a:endParaRPr lang="en-IN" b="1" dirty="0"/>
          </a:p>
        </p:txBody>
      </p:sp>
      <p:sp>
        <p:nvSpPr>
          <p:cNvPr id="13" name="Oval 12">
            <a:extLst>
              <a:ext uri="{FF2B5EF4-FFF2-40B4-BE49-F238E27FC236}">
                <a16:creationId xmlns:a16="http://schemas.microsoft.com/office/drawing/2014/main" id="{E957A7CB-827F-11BA-2165-69CF1501D748}"/>
              </a:ext>
            </a:extLst>
          </p:cNvPr>
          <p:cNvSpPr/>
          <p:nvPr/>
        </p:nvSpPr>
        <p:spPr>
          <a:xfrm>
            <a:off x="1821149" y="3953986"/>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a:t>
            </a:r>
            <a:endParaRPr lang="en-IN" b="1" dirty="0"/>
          </a:p>
        </p:txBody>
      </p:sp>
      <p:cxnSp>
        <p:nvCxnSpPr>
          <p:cNvPr id="14" name="Straight Connector 13">
            <a:extLst>
              <a:ext uri="{FF2B5EF4-FFF2-40B4-BE49-F238E27FC236}">
                <a16:creationId xmlns:a16="http://schemas.microsoft.com/office/drawing/2014/main" id="{BBF5BE81-F740-8DAC-70EA-8F4C1939E8EA}"/>
              </a:ext>
            </a:extLst>
          </p:cNvPr>
          <p:cNvCxnSpPr>
            <a:cxnSpLocks/>
          </p:cNvCxnSpPr>
          <p:nvPr/>
        </p:nvCxnSpPr>
        <p:spPr>
          <a:xfrm flipH="1">
            <a:off x="3163039" y="3267501"/>
            <a:ext cx="342414" cy="66605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DD07F83C-035E-E912-FEB5-67E1F816B547}"/>
              </a:ext>
            </a:extLst>
          </p:cNvPr>
          <p:cNvCxnSpPr>
            <a:cxnSpLocks/>
          </p:cNvCxnSpPr>
          <p:nvPr/>
        </p:nvCxnSpPr>
        <p:spPr>
          <a:xfrm>
            <a:off x="3505453" y="3258848"/>
            <a:ext cx="400117" cy="676614"/>
          </a:xfrm>
          <a:prstGeom prst="line">
            <a:avLst/>
          </a:prstGeom>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C0CC5E43-DB92-4F14-EA1D-6DF07A7BB8C2}"/>
              </a:ext>
            </a:extLst>
          </p:cNvPr>
          <p:cNvSpPr/>
          <p:nvPr/>
        </p:nvSpPr>
        <p:spPr>
          <a:xfrm>
            <a:off x="2693632" y="3864923"/>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a:t>
            </a:r>
            <a:endParaRPr lang="en-IN" b="1" dirty="0"/>
          </a:p>
        </p:txBody>
      </p:sp>
      <p:sp>
        <p:nvSpPr>
          <p:cNvPr id="17" name="Oval 16">
            <a:extLst>
              <a:ext uri="{FF2B5EF4-FFF2-40B4-BE49-F238E27FC236}">
                <a16:creationId xmlns:a16="http://schemas.microsoft.com/office/drawing/2014/main" id="{F90F5C16-1D3B-AB53-C95E-F71DD5847F0B}"/>
              </a:ext>
            </a:extLst>
          </p:cNvPr>
          <p:cNvSpPr/>
          <p:nvPr/>
        </p:nvSpPr>
        <p:spPr>
          <a:xfrm>
            <a:off x="3632446" y="3933559"/>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a:t>
            </a:r>
            <a:endParaRPr lang="en-IN" b="1" dirty="0"/>
          </a:p>
        </p:txBody>
      </p:sp>
      <p:sp>
        <p:nvSpPr>
          <p:cNvPr id="18" name="Rectangle 17">
            <a:extLst>
              <a:ext uri="{FF2B5EF4-FFF2-40B4-BE49-F238E27FC236}">
                <a16:creationId xmlns:a16="http://schemas.microsoft.com/office/drawing/2014/main" id="{DD6CDCFE-CD4D-D331-C7EA-1EF1AD5BCDF0}"/>
              </a:ext>
            </a:extLst>
          </p:cNvPr>
          <p:cNvSpPr/>
          <p:nvPr/>
        </p:nvSpPr>
        <p:spPr>
          <a:xfrm>
            <a:off x="4978153" y="364529"/>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cxnSp>
        <p:nvCxnSpPr>
          <p:cNvPr id="19" name="Straight Arrow Connector 18">
            <a:extLst>
              <a:ext uri="{FF2B5EF4-FFF2-40B4-BE49-F238E27FC236}">
                <a16:creationId xmlns:a16="http://schemas.microsoft.com/office/drawing/2014/main" id="{0634CBB7-ADD1-688F-B5F4-405072983E74}"/>
              </a:ext>
            </a:extLst>
          </p:cNvPr>
          <p:cNvCxnSpPr>
            <a:cxnSpLocks/>
            <a:stCxn id="18" idx="3"/>
          </p:cNvCxnSpPr>
          <p:nvPr/>
        </p:nvCxnSpPr>
        <p:spPr>
          <a:xfrm>
            <a:off x="5892553" y="653054"/>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B7EB9A90-EDF5-E448-96FB-0E0158DB4712}"/>
              </a:ext>
            </a:extLst>
          </p:cNvPr>
          <p:cNvSpPr/>
          <p:nvPr/>
        </p:nvSpPr>
        <p:spPr>
          <a:xfrm>
            <a:off x="6531745" y="364162"/>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21" name="Rectangle 20">
            <a:extLst>
              <a:ext uri="{FF2B5EF4-FFF2-40B4-BE49-F238E27FC236}">
                <a16:creationId xmlns:a16="http://schemas.microsoft.com/office/drawing/2014/main" id="{ADCFA51C-1C89-E203-FA39-DBACDBE8C4EB}"/>
              </a:ext>
            </a:extLst>
          </p:cNvPr>
          <p:cNvSpPr/>
          <p:nvPr/>
        </p:nvSpPr>
        <p:spPr>
          <a:xfrm>
            <a:off x="7157621" y="364162"/>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22" name="Straight Arrow Connector 21">
            <a:extLst>
              <a:ext uri="{FF2B5EF4-FFF2-40B4-BE49-F238E27FC236}">
                <a16:creationId xmlns:a16="http://schemas.microsoft.com/office/drawing/2014/main" id="{42EAB1C5-38CC-FD76-438D-3D382F702CD7}"/>
              </a:ext>
            </a:extLst>
          </p:cNvPr>
          <p:cNvCxnSpPr>
            <a:cxnSpLocks/>
          </p:cNvCxnSpPr>
          <p:nvPr/>
        </p:nvCxnSpPr>
        <p:spPr>
          <a:xfrm>
            <a:off x="7557858" y="678953"/>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C27CC280-464F-A051-0FDC-CA6DB1452FE3}"/>
              </a:ext>
            </a:extLst>
          </p:cNvPr>
          <p:cNvSpPr/>
          <p:nvPr/>
        </p:nvSpPr>
        <p:spPr>
          <a:xfrm>
            <a:off x="7969928" y="390428"/>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24" name="Rectangle 23">
            <a:extLst>
              <a:ext uri="{FF2B5EF4-FFF2-40B4-BE49-F238E27FC236}">
                <a16:creationId xmlns:a16="http://schemas.microsoft.com/office/drawing/2014/main" id="{A1D5C253-12DD-0A17-51C2-10D0554ED8B8}"/>
              </a:ext>
            </a:extLst>
          </p:cNvPr>
          <p:cNvSpPr/>
          <p:nvPr/>
        </p:nvSpPr>
        <p:spPr>
          <a:xfrm>
            <a:off x="8595804" y="390428"/>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28" name="Rectangle 27">
            <a:extLst>
              <a:ext uri="{FF2B5EF4-FFF2-40B4-BE49-F238E27FC236}">
                <a16:creationId xmlns:a16="http://schemas.microsoft.com/office/drawing/2014/main" id="{5DD3BAE7-7B60-F7F2-C2E3-4E822B7E7B02}"/>
              </a:ext>
            </a:extLst>
          </p:cNvPr>
          <p:cNvSpPr/>
          <p:nvPr/>
        </p:nvSpPr>
        <p:spPr>
          <a:xfrm>
            <a:off x="4978153" y="1129055"/>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cxnSp>
        <p:nvCxnSpPr>
          <p:cNvPr id="29" name="Straight Arrow Connector 28">
            <a:extLst>
              <a:ext uri="{FF2B5EF4-FFF2-40B4-BE49-F238E27FC236}">
                <a16:creationId xmlns:a16="http://schemas.microsoft.com/office/drawing/2014/main" id="{8DB7F244-5F0D-E01F-C7F1-2BA763F79A46}"/>
              </a:ext>
            </a:extLst>
          </p:cNvPr>
          <p:cNvCxnSpPr>
            <a:cxnSpLocks/>
            <a:stCxn id="28" idx="3"/>
          </p:cNvCxnSpPr>
          <p:nvPr/>
        </p:nvCxnSpPr>
        <p:spPr>
          <a:xfrm>
            <a:off x="5892553" y="1417580"/>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a16="http://schemas.microsoft.com/office/drawing/2014/main" id="{507AE240-CB75-E0C4-286A-7AEF69567837}"/>
              </a:ext>
            </a:extLst>
          </p:cNvPr>
          <p:cNvSpPr/>
          <p:nvPr/>
        </p:nvSpPr>
        <p:spPr>
          <a:xfrm>
            <a:off x="6531745" y="1128688"/>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31" name="Rectangle 30">
            <a:extLst>
              <a:ext uri="{FF2B5EF4-FFF2-40B4-BE49-F238E27FC236}">
                <a16:creationId xmlns:a16="http://schemas.microsoft.com/office/drawing/2014/main" id="{595782FA-A572-779E-E77B-C0A3DE4C0A72}"/>
              </a:ext>
            </a:extLst>
          </p:cNvPr>
          <p:cNvSpPr/>
          <p:nvPr/>
        </p:nvSpPr>
        <p:spPr>
          <a:xfrm>
            <a:off x="7157621" y="1128688"/>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32" name="Straight Arrow Connector 31">
            <a:extLst>
              <a:ext uri="{FF2B5EF4-FFF2-40B4-BE49-F238E27FC236}">
                <a16:creationId xmlns:a16="http://schemas.microsoft.com/office/drawing/2014/main" id="{EEC65305-4702-865B-77EA-83D61F626B52}"/>
              </a:ext>
            </a:extLst>
          </p:cNvPr>
          <p:cNvCxnSpPr>
            <a:cxnSpLocks/>
          </p:cNvCxnSpPr>
          <p:nvPr/>
        </p:nvCxnSpPr>
        <p:spPr>
          <a:xfrm>
            <a:off x="7557858" y="1443479"/>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32">
            <a:extLst>
              <a:ext uri="{FF2B5EF4-FFF2-40B4-BE49-F238E27FC236}">
                <a16:creationId xmlns:a16="http://schemas.microsoft.com/office/drawing/2014/main" id="{EFE8570E-9137-C5F8-A1D9-CCD5B0AFAD71}"/>
              </a:ext>
            </a:extLst>
          </p:cNvPr>
          <p:cNvSpPr/>
          <p:nvPr/>
        </p:nvSpPr>
        <p:spPr>
          <a:xfrm>
            <a:off x="7969928" y="1154954"/>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sp>
        <p:nvSpPr>
          <p:cNvPr id="34" name="Rectangle 33">
            <a:extLst>
              <a:ext uri="{FF2B5EF4-FFF2-40B4-BE49-F238E27FC236}">
                <a16:creationId xmlns:a16="http://schemas.microsoft.com/office/drawing/2014/main" id="{DD8285B9-BF8C-6AD3-FB56-BC22347D7606}"/>
              </a:ext>
            </a:extLst>
          </p:cNvPr>
          <p:cNvSpPr/>
          <p:nvPr/>
        </p:nvSpPr>
        <p:spPr>
          <a:xfrm>
            <a:off x="8595804" y="1154954"/>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35" name="Straight Arrow Connector 34">
            <a:extLst>
              <a:ext uri="{FF2B5EF4-FFF2-40B4-BE49-F238E27FC236}">
                <a16:creationId xmlns:a16="http://schemas.microsoft.com/office/drawing/2014/main" id="{0F5D1C17-FDED-B2A9-044A-E2262A80EB2C}"/>
              </a:ext>
            </a:extLst>
          </p:cNvPr>
          <p:cNvCxnSpPr>
            <a:cxnSpLocks/>
          </p:cNvCxnSpPr>
          <p:nvPr/>
        </p:nvCxnSpPr>
        <p:spPr>
          <a:xfrm>
            <a:off x="8999738" y="1443479"/>
            <a:ext cx="4616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35">
            <a:extLst>
              <a:ext uri="{FF2B5EF4-FFF2-40B4-BE49-F238E27FC236}">
                <a16:creationId xmlns:a16="http://schemas.microsoft.com/office/drawing/2014/main" id="{4189292B-7FC0-DAB8-D48A-C39140DFD27C}"/>
              </a:ext>
            </a:extLst>
          </p:cNvPr>
          <p:cNvSpPr/>
          <p:nvPr/>
        </p:nvSpPr>
        <p:spPr>
          <a:xfrm>
            <a:off x="9448060" y="1128688"/>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4</a:t>
            </a:r>
            <a:endParaRPr lang="en-IN" dirty="0"/>
          </a:p>
        </p:txBody>
      </p:sp>
      <p:sp>
        <p:nvSpPr>
          <p:cNvPr id="38" name="Rectangle 37">
            <a:extLst>
              <a:ext uri="{FF2B5EF4-FFF2-40B4-BE49-F238E27FC236}">
                <a16:creationId xmlns:a16="http://schemas.microsoft.com/office/drawing/2014/main" id="{ABECC9E8-28DA-DEA0-C9B2-53BB54DB41C2}"/>
              </a:ext>
            </a:extLst>
          </p:cNvPr>
          <p:cNvSpPr/>
          <p:nvPr/>
        </p:nvSpPr>
        <p:spPr>
          <a:xfrm>
            <a:off x="4978153" y="1954187"/>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cxnSp>
        <p:nvCxnSpPr>
          <p:cNvPr id="39" name="Straight Arrow Connector 38">
            <a:extLst>
              <a:ext uri="{FF2B5EF4-FFF2-40B4-BE49-F238E27FC236}">
                <a16:creationId xmlns:a16="http://schemas.microsoft.com/office/drawing/2014/main" id="{FDBF47CC-B23A-2472-53C5-6C765E1D537A}"/>
              </a:ext>
            </a:extLst>
          </p:cNvPr>
          <p:cNvCxnSpPr>
            <a:cxnSpLocks/>
            <a:stCxn id="38" idx="3"/>
          </p:cNvCxnSpPr>
          <p:nvPr/>
        </p:nvCxnSpPr>
        <p:spPr>
          <a:xfrm>
            <a:off x="5892553" y="2242712"/>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Rectangle 39">
            <a:extLst>
              <a:ext uri="{FF2B5EF4-FFF2-40B4-BE49-F238E27FC236}">
                <a16:creationId xmlns:a16="http://schemas.microsoft.com/office/drawing/2014/main" id="{AD1C6374-EABD-949D-1808-4907700592A2}"/>
              </a:ext>
            </a:extLst>
          </p:cNvPr>
          <p:cNvSpPr/>
          <p:nvPr/>
        </p:nvSpPr>
        <p:spPr>
          <a:xfrm>
            <a:off x="6531745" y="1953820"/>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41" name="Rectangle 40">
            <a:extLst>
              <a:ext uri="{FF2B5EF4-FFF2-40B4-BE49-F238E27FC236}">
                <a16:creationId xmlns:a16="http://schemas.microsoft.com/office/drawing/2014/main" id="{E44BC1BA-C154-8FF4-7D3F-CB529D1ED4D7}"/>
              </a:ext>
            </a:extLst>
          </p:cNvPr>
          <p:cNvSpPr/>
          <p:nvPr/>
        </p:nvSpPr>
        <p:spPr>
          <a:xfrm>
            <a:off x="7157621" y="1953820"/>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42" name="Straight Arrow Connector 41">
            <a:extLst>
              <a:ext uri="{FF2B5EF4-FFF2-40B4-BE49-F238E27FC236}">
                <a16:creationId xmlns:a16="http://schemas.microsoft.com/office/drawing/2014/main" id="{67EE2BFB-0DA6-8A84-48CA-14180A8104A8}"/>
              </a:ext>
            </a:extLst>
          </p:cNvPr>
          <p:cNvCxnSpPr>
            <a:cxnSpLocks/>
          </p:cNvCxnSpPr>
          <p:nvPr/>
        </p:nvCxnSpPr>
        <p:spPr>
          <a:xfrm>
            <a:off x="7557858" y="2268611"/>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a16="http://schemas.microsoft.com/office/drawing/2014/main" id="{69AF7A56-3517-1DD8-6EDF-0189C4244659}"/>
              </a:ext>
            </a:extLst>
          </p:cNvPr>
          <p:cNvSpPr/>
          <p:nvPr/>
        </p:nvSpPr>
        <p:spPr>
          <a:xfrm>
            <a:off x="7969928" y="1980086"/>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5</a:t>
            </a:r>
            <a:endParaRPr lang="en-IN" dirty="0"/>
          </a:p>
        </p:txBody>
      </p:sp>
      <p:sp>
        <p:nvSpPr>
          <p:cNvPr id="44" name="Rectangle 43">
            <a:extLst>
              <a:ext uri="{FF2B5EF4-FFF2-40B4-BE49-F238E27FC236}">
                <a16:creationId xmlns:a16="http://schemas.microsoft.com/office/drawing/2014/main" id="{DF5238C2-749E-E3F4-ECE9-249B7F7C8ADA}"/>
              </a:ext>
            </a:extLst>
          </p:cNvPr>
          <p:cNvSpPr/>
          <p:nvPr/>
        </p:nvSpPr>
        <p:spPr>
          <a:xfrm>
            <a:off x="8595804" y="1980086"/>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45" name="Straight Arrow Connector 44">
            <a:extLst>
              <a:ext uri="{FF2B5EF4-FFF2-40B4-BE49-F238E27FC236}">
                <a16:creationId xmlns:a16="http://schemas.microsoft.com/office/drawing/2014/main" id="{11A8D9D0-4A56-DBA3-C0AF-0DB890AAA7A4}"/>
              </a:ext>
            </a:extLst>
          </p:cNvPr>
          <p:cNvCxnSpPr>
            <a:cxnSpLocks/>
          </p:cNvCxnSpPr>
          <p:nvPr/>
        </p:nvCxnSpPr>
        <p:spPr>
          <a:xfrm>
            <a:off x="8999738" y="2268611"/>
            <a:ext cx="46163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6" name="Rectangle 45">
            <a:extLst>
              <a:ext uri="{FF2B5EF4-FFF2-40B4-BE49-F238E27FC236}">
                <a16:creationId xmlns:a16="http://schemas.microsoft.com/office/drawing/2014/main" id="{686AFA0B-BE5B-9374-F178-A2ECDC3870A9}"/>
              </a:ext>
            </a:extLst>
          </p:cNvPr>
          <p:cNvSpPr/>
          <p:nvPr/>
        </p:nvSpPr>
        <p:spPr>
          <a:xfrm>
            <a:off x="9448060" y="1953820"/>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6</a:t>
            </a:r>
            <a:endParaRPr lang="en-IN" dirty="0"/>
          </a:p>
        </p:txBody>
      </p:sp>
      <p:sp>
        <p:nvSpPr>
          <p:cNvPr id="47" name="Rectangle 46">
            <a:extLst>
              <a:ext uri="{FF2B5EF4-FFF2-40B4-BE49-F238E27FC236}">
                <a16:creationId xmlns:a16="http://schemas.microsoft.com/office/drawing/2014/main" id="{06AD3584-D0CD-57D5-8CDD-54BF83C30EA0}"/>
              </a:ext>
            </a:extLst>
          </p:cNvPr>
          <p:cNvSpPr/>
          <p:nvPr/>
        </p:nvSpPr>
        <p:spPr>
          <a:xfrm>
            <a:off x="10073936" y="1953820"/>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sz="2800" b="1" dirty="0">
              <a:solidFill>
                <a:schemeClr val="tx1"/>
              </a:solidFill>
            </a:endParaRPr>
          </a:p>
        </p:txBody>
      </p:sp>
      <p:sp>
        <p:nvSpPr>
          <p:cNvPr id="48" name="Rectangle 47">
            <a:extLst>
              <a:ext uri="{FF2B5EF4-FFF2-40B4-BE49-F238E27FC236}">
                <a16:creationId xmlns:a16="http://schemas.microsoft.com/office/drawing/2014/main" id="{392D99D8-2A43-7A93-40CE-6B38A83BEFCD}"/>
              </a:ext>
            </a:extLst>
          </p:cNvPr>
          <p:cNvSpPr/>
          <p:nvPr/>
        </p:nvSpPr>
        <p:spPr>
          <a:xfrm>
            <a:off x="4978153" y="2873778"/>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cxnSp>
        <p:nvCxnSpPr>
          <p:cNvPr id="49" name="Straight Arrow Connector 48">
            <a:extLst>
              <a:ext uri="{FF2B5EF4-FFF2-40B4-BE49-F238E27FC236}">
                <a16:creationId xmlns:a16="http://schemas.microsoft.com/office/drawing/2014/main" id="{56E01511-5BE8-982F-CA8D-CA69AEB88648}"/>
              </a:ext>
            </a:extLst>
          </p:cNvPr>
          <p:cNvCxnSpPr>
            <a:cxnSpLocks/>
            <a:stCxn id="48" idx="3"/>
          </p:cNvCxnSpPr>
          <p:nvPr/>
        </p:nvCxnSpPr>
        <p:spPr>
          <a:xfrm>
            <a:off x="5892553" y="3162303"/>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0" name="Rectangle 49">
            <a:extLst>
              <a:ext uri="{FF2B5EF4-FFF2-40B4-BE49-F238E27FC236}">
                <a16:creationId xmlns:a16="http://schemas.microsoft.com/office/drawing/2014/main" id="{53B95F3B-9AE4-18FE-B676-28A788F656D4}"/>
              </a:ext>
            </a:extLst>
          </p:cNvPr>
          <p:cNvSpPr/>
          <p:nvPr/>
        </p:nvSpPr>
        <p:spPr>
          <a:xfrm>
            <a:off x="6531745" y="2873411"/>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51" name="Rectangle 50">
            <a:extLst>
              <a:ext uri="{FF2B5EF4-FFF2-40B4-BE49-F238E27FC236}">
                <a16:creationId xmlns:a16="http://schemas.microsoft.com/office/drawing/2014/main" id="{0EB070E3-A2DB-CD47-0E7D-9140A3C07B19}"/>
              </a:ext>
            </a:extLst>
          </p:cNvPr>
          <p:cNvSpPr/>
          <p:nvPr/>
        </p:nvSpPr>
        <p:spPr>
          <a:xfrm>
            <a:off x="7157621" y="2873411"/>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58" name="Rectangle 57">
            <a:extLst>
              <a:ext uri="{FF2B5EF4-FFF2-40B4-BE49-F238E27FC236}">
                <a16:creationId xmlns:a16="http://schemas.microsoft.com/office/drawing/2014/main" id="{A1ECACC8-DEF9-2170-BF94-4F997D434A10}"/>
              </a:ext>
            </a:extLst>
          </p:cNvPr>
          <p:cNvSpPr/>
          <p:nvPr/>
        </p:nvSpPr>
        <p:spPr>
          <a:xfrm>
            <a:off x="10058401" y="1128688"/>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sz="2800" b="1" dirty="0">
              <a:solidFill>
                <a:schemeClr val="tx1"/>
              </a:solidFill>
            </a:endParaRPr>
          </a:p>
        </p:txBody>
      </p:sp>
      <p:sp>
        <p:nvSpPr>
          <p:cNvPr id="99" name="Rectangle 98">
            <a:extLst>
              <a:ext uri="{FF2B5EF4-FFF2-40B4-BE49-F238E27FC236}">
                <a16:creationId xmlns:a16="http://schemas.microsoft.com/office/drawing/2014/main" id="{DD26896E-C192-056E-7C96-B109FF0A195A}"/>
              </a:ext>
            </a:extLst>
          </p:cNvPr>
          <p:cNvSpPr/>
          <p:nvPr/>
        </p:nvSpPr>
        <p:spPr>
          <a:xfrm>
            <a:off x="4974456" y="3665461"/>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4</a:t>
            </a:r>
            <a:endParaRPr lang="en-IN" dirty="0"/>
          </a:p>
        </p:txBody>
      </p:sp>
      <p:cxnSp>
        <p:nvCxnSpPr>
          <p:cNvPr id="100" name="Straight Arrow Connector 99">
            <a:extLst>
              <a:ext uri="{FF2B5EF4-FFF2-40B4-BE49-F238E27FC236}">
                <a16:creationId xmlns:a16="http://schemas.microsoft.com/office/drawing/2014/main" id="{3278E97F-9BCC-9D67-2CE1-8E82F11E54F0}"/>
              </a:ext>
            </a:extLst>
          </p:cNvPr>
          <p:cNvCxnSpPr>
            <a:cxnSpLocks/>
            <a:stCxn id="99" idx="3"/>
          </p:cNvCxnSpPr>
          <p:nvPr/>
        </p:nvCxnSpPr>
        <p:spPr>
          <a:xfrm>
            <a:off x="5888856" y="3953986"/>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1" name="Rectangle 100">
            <a:extLst>
              <a:ext uri="{FF2B5EF4-FFF2-40B4-BE49-F238E27FC236}">
                <a16:creationId xmlns:a16="http://schemas.microsoft.com/office/drawing/2014/main" id="{31326B60-A482-E93F-0D30-547CC27A05AF}"/>
              </a:ext>
            </a:extLst>
          </p:cNvPr>
          <p:cNvSpPr/>
          <p:nvPr/>
        </p:nvSpPr>
        <p:spPr>
          <a:xfrm>
            <a:off x="6528048" y="3665094"/>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102" name="Rectangle 101">
            <a:extLst>
              <a:ext uri="{FF2B5EF4-FFF2-40B4-BE49-F238E27FC236}">
                <a16:creationId xmlns:a16="http://schemas.microsoft.com/office/drawing/2014/main" id="{BD4977A9-EF3A-86EE-B322-5DBF09320A65}"/>
              </a:ext>
            </a:extLst>
          </p:cNvPr>
          <p:cNvSpPr/>
          <p:nvPr/>
        </p:nvSpPr>
        <p:spPr>
          <a:xfrm>
            <a:off x="7153924" y="3665094"/>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103" name="Rectangle 102">
            <a:extLst>
              <a:ext uri="{FF2B5EF4-FFF2-40B4-BE49-F238E27FC236}">
                <a16:creationId xmlns:a16="http://schemas.microsoft.com/office/drawing/2014/main" id="{5C8F0509-40F5-C4CE-BFEB-6CD2FFB7902C}"/>
              </a:ext>
            </a:extLst>
          </p:cNvPr>
          <p:cNvSpPr/>
          <p:nvPr/>
        </p:nvSpPr>
        <p:spPr>
          <a:xfrm>
            <a:off x="4974456" y="4322277"/>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5</a:t>
            </a:r>
            <a:endParaRPr lang="en-IN" dirty="0"/>
          </a:p>
        </p:txBody>
      </p:sp>
      <p:cxnSp>
        <p:nvCxnSpPr>
          <p:cNvPr id="104" name="Straight Arrow Connector 103">
            <a:extLst>
              <a:ext uri="{FF2B5EF4-FFF2-40B4-BE49-F238E27FC236}">
                <a16:creationId xmlns:a16="http://schemas.microsoft.com/office/drawing/2014/main" id="{87787324-1BDD-0EA5-E224-A19B5B2CBE59}"/>
              </a:ext>
            </a:extLst>
          </p:cNvPr>
          <p:cNvCxnSpPr>
            <a:cxnSpLocks/>
            <a:stCxn id="103" idx="3"/>
          </p:cNvCxnSpPr>
          <p:nvPr/>
        </p:nvCxnSpPr>
        <p:spPr>
          <a:xfrm>
            <a:off x="5888856" y="4610802"/>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5" name="Rectangle 104">
            <a:extLst>
              <a:ext uri="{FF2B5EF4-FFF2-40B4-BE49-F238E27FC236}">
                <a16:creationId xmlns:a16="http://schemas.microsoft.com/office/drawing/2014/main" id="{879B9173-AF5E-8486-895A-6285A75FB605}"/>
              </a:ext>
            </a:extLst>
          </p:cNvPr>
          <p:cNvSpPr/>
          <p:nvPr/>
        </p:nvSpPr>
        <p:spPr>
          <a:xfrm>
            <a:off x="6528048" y="4321910"/>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106" name="Rectangle 105">
            <a:extLst>
              <a:ext uri="{FF2B5EF4-FFF2-40B4-BE49-F238E27FC236}">
                <a16:creationId xmlns:a16="http://schemas.microsoft.com/office/drawing/2014/main" id="{AF535C29-21FB-9852-4B86-9A324CE9D73E}"/>
              </a:ext>
            </a:extLst>
          </p:cNvPr>
          <p:cNvSpPr/>
          <p:nvPr/>
        </p:nvSpPr>
        <p:spPr>
          <a:xfrm>
            <a:off x="7153924" y="4321910"/>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107" name="Rectangle 106">
            <a:extLst>
              <a:ext uri="{FF2B5EF4-FFF2-40B4-BE49-F238E27FC236}">
                <a16:creationId xmlns:a16="http://schemas.microsoft.com/office/drawing/2014/main" id="{F77653D0-31F4-0BA8-23BC-06DF4B262CBE}"/>
              </a:ext>
            </a:extLst>
          </p:cNvPr>
          <p:cNvSpPr/>
          <p:nvPr/>
        </p:nvSpPr>
        <p:spPr>
          <a:xfrm>
            <a:off x="4974456" y="5147867"/>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6</a:t>
            </a:r>
            <a:endParaRPr lang="en-IN" dirty="0"/>
          </a:p>
        </p:txBody>
      </p:sp>
      <p:cxnSp>
        <p:nvCxnSpPr>
          <p:cNvPr id="108" name="Straight Arrow Connector 107">
            <a:extLst>
              <a:ext uri="{FF2B5EF4-FFF2-40B4-BE49-F238E27FC236}">
                <a16:creationId xmlns:a16="http://schemas.microsoft.com/office/drawing/2014/main" id="{FDC7255F-2156-6335-2729-87BC42C85E4F}"/>
              </a:ext>
            </a:extLst>
          </p:cNvPr>
          <p:cNvCxnSpPr>
            <a:cxnSpLocks/>
            <a:stCxn id="107" idx="3"/>
          </p:cNvCxnSpPr>
          <p:nvPr/>
        </p:nvCxnSpPr>
        <p:spPr>
          <a:xfrm>
            <a:off x="5888856" y="5436392"/>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9" name="Rectangle 108">
            <a:extLst>
              <a:ext uri="{FF2B5EF4-FFF2-40B4-BE49-F238E27FC236}">
                <a16:creationId xmlns:a16="http://schemas.microsoft.com/office/drawing/2014/main" id="{6DAA98F0-3CA9-2E14-3F61-56CC0E76374A}"/>
              </a:ext>
            </a:extLst>
          </p:cNvPr>
          <p:cNvSpPr/>
          <p:nvPr/>
        </p:nvSpPr>
        <p:spPr>
          <a:xfrm>
            <a:off x="6528048" y="5147500"/>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110" name="Rectangle 109">
            <a:extLst>
              <a:ext uri="{FF2B5EF4-FFF2-40B4-BE49-F238E27FC236}">
                <a16:creationId xmlns:a16="http://schemas.microsoft.com/office/drawing/2014/main" id="{6C03A131-5BE3-0807-7859-54FDD1AB7BCF}"/>
              </a:ext>
            </a:extLst>
          </p:cNvPr>
          <p:cNvSpPr/>
          <p:nvPr/>
        </p:nvSpPr>
        <p:spPr>
          <a:xfrm>
            <a:off x="7153924" y="5147500"/>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Tree>
    <p:extLst>
      <p:ext uri="{BB962C8B-B14F-4D97-AF65-F5344CB8AC3E}">
        <p14:creationId xmlns:p14="http://schemas.microsoft.com/office/powerpoint/2010/main" val="400344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par>
                                <p:cTn id="17" presetID="14" presetClass="entr" presetSubtype="1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randombar(horizontal)">
                                      <p:cBhvr>
                                        <p:cTn id="25" dur="500"/>
                                        <p:tgtEl>
                                          <p:spTgt spid="2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randombar(horizontal)">
                                      <p:cBhvr>
                                        <p:cTn id="28" dur="500"/>
                                        <p:tgtEl>
                                          <p:spTgt spid="28"/>
                                        </p:tgtEl>
                                      </p:cBhvr>
                                    </p:animEffect>
                                  </p:childTnLst>
                                </p:cTn>
                              </p:par>
                              <p:par>
                                <p:cTn id="29" presetID="14" presetClass="entr" presetSubtype="1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par>
                                <p:cTn id="38" presetID="14" presetClass="entr" presetSubtype="1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randombar(horizontal)">
                                      <p:cBhvr>
                                        <p:cTn id="43" dur="500"/>
                                        <p:tgtEl>
                                          <p:spTgt spid="3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randombar(horizontal)">
                                      <p:cBhvr>
                                        <p:cTn id="46" dur="500"/>
                                        <p:tgtEl>
                                          <p:spTgt spid="34"/>
                                        </p:tgtEl>
                                      </p:cBhvr>
                                    </p:animEffect>
                                  </p:childTnLst>
                                </p:cTn>
                              </p:par>
                              <p:par>
                                <p:cTn id="47" presetID="14" presetClass="entr" presetSubtype="1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randombar(horizontal)">
                                      <p:cBhvr>
                                        <p:cTn id="49" dur="500"/>
                                        <p:tgtEl>
                                          <p:spTgt spid="35"/>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randombar(horizontal)">
                                      <p:cBhvr>
                                        <p:cTn id="52" dur="500"/>
                                        <p:tgtEl>
                                          <p:spTgt spid="36"/>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randombar(horizontal)">
                                      <p:cBhvr>
                                        <p:cTn id="55" dur="500"/>
                                        <p:tgtEl>
                                          <p:spTgt spid="38"/>
                                        </p:tgtEl>
                                      </p:cBhvr>
                                    </p:animEffect>
                                  </p:childTnLst>
                                </p:cTn>
                              </p:par>
                              <p:par>
                                <p:cTn id="56" presetID="14" presetClass="entr" presetSubtype="1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randombar(horizontal)">
                                      <p:cBhvr>
                                        <p:cTn id="58" dur="500"/>
                                        <p:tgtEl>
                                          <p:spTgt spid="39"/>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randombar(horizontal)">
                                      <p:cBhvr>
                                        <p:cTn id="61" dur="500"/>
                                        <p:tgtEl>
                                          <p:spTgt spid="40"/>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randombar(horizontal)">
                                      <p:cBhvr>
                                        <p:cTn id="64" dur="500"/>
                                        <p:tgtEl>
                                          <p:spTgt spid="41"/>
                                        </p:tgtEl>
                                      </p:cBhvr>
                                    </p:animEffect>
                                  </p:childTnLst>
                                </p:cTn>
                              </p:par>
                              <p:par>
                                <p:cTn id="65" presetID="14" presetClass="entr" presetSubtype="1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randombar(horizontal)">
                                      <p:cBhvr>
                                        <p:cTn id="67" dur="500"/>
                                        <p:tgtEl>
                                          <p:spTgt spid="42"/>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randombar(horizontal)">
                                      <p:cBhvr>
                                        <p:cTn id="73" dur="500"/>
                                        <p:tgtEl>
                                          <p:spTgt spid="44"/>
                                        </p:tgtEl>
                                      </p:cBhvr>
                                    </p:animEffect>
                                  </p:childTnLst>
                                </p:cTn>
                              </p:par>
                              <p:par>
                                <p:cTn id="74" presetID="14" presetClass="entr" presetSubtype="10" fill="hold"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randombar(horizontal)">
                                      <p:cBhvr>
                                        <p:cTn id="76" dur="500"/>
                                        <p:tgtEl>
                                          <p:spTgt spid="45"/>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randombar(horizontal)">
                                      <p:cBhvr>
                                        <p:cTn id="79" dur="500"/>
                                        <p:tgtEl>
                                          <p:spTgt spid="4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randombar(horizontal)">
                                      <p:cBhvr>
                                        <p:cTn id="82" dur="500"/>
                                        <p:tgtEl>
                                          <p:spTgt spid="47"/>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randombar(horizontal)">
                                      <p:cBhvr>
                                        <p:cTn id="85" dur="500"/>
                                        <p:tgtEl>
                                          <p:spTgt spid="48"/>
                                        </p:tgtEl>
                                      </p:cBhvr>
                                    </p:animEffect>
                                  </p:childTnLst>
                                </p:cTn>
                              </p:par>
                              <p:par>
                                <p:cTn id="86" presetID="14" presetClass="entr" presetSubtype="10" fill="hold" nodeType="with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randombar(horizontal)">
                                      <p:cBhvr>
                                        <p:cTn id="88" dur="500"/>
                                        <p:tgtEl>
                                          <p:spTgt spid="49"/>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randombar(horizontal)">
                                      <p:cBhvr>
                                        <p:cTn id="91" dur="500"/>
                                        <p:tgtEl>
                                          <p:spTgt spid="50"/>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randombar(horizontal)">
                                      <p:cBhvr>
                                        <p:cTn id="94" dur="500"/>
                                        <p:tgtEl>
                                          <p:spTgt spid="51"/>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randombar(horizontal)">
                                      <p:cBhvr>
                                        <p:cTn id="97" dur="500"/>
                                        <p:tgtEl>
                                          <p:spTgt spid="58"/>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99"/>
                                        </p:tgtEl>
                                        <p:attrNameLst>
                                          <p:attrName>style.visibility</p:attrName>
                                        </p:attrNameLst>
                                      </p:cBhvr>
                                      <p:to>
                                        <p:strVal val="visible"/>
                                      </p:to>
                                    </p:set>
                                    <p:animEffect transition="in" filter="randombar(horizontal)">
                                      <p:cBhvr>
                                        <p:cTn id="100" dur="500"/>
                                        <p:tgtEl>
                                          <p:spTgt spid="99"/>
                                        </p:tgtEl>
                                      </p:cBhvr>
                                    </p:animEffect>
                                  </p:childTnLst>
                                </p:cTn>
                              </p:par>
                              <p:par>
                                <p:cTn id="101" presetID="14" presetClass="entr" presetSubtype="10" fill="hold" nodeType="withEffect">
                                  <p:stCondLst>
                                    <p:cond delay="0"/>
                                  </p:stCondLst>
                                  <p:childTnLst>
                                    <p:set>
                                      <p:cBhvr>
                                        <p:cTn id="102" dur="1" fill="hold">
                                          <p:stCondLst>
                                            <p:cond delay="0"/>
                                          </p:stCondLst>
                                        </p:cTn>
                                        <p:tgtEl>
                                          <p:spTgt spid="100"/>
                                        </p:tgtEl>
                                        <p:attrNameLst>
                                          <p:attrName>style.visibility</p:attrName>
                                        </p:attrNameLst>
                                      </p:cBhvr>
                                      <p:to>
                                        <p:strVal val="visible"/>
                                      </p:to>
                                    </p:set>
                                    <p:animEffect transition="in" filter="randombar(horizontal)">
                                      <p:cBhvr>
                                        <p:cTn id="103" dur="500"/>
                                        <p:tgtEl>
                                          <p:spTgt spid="100"/>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101"/>
                                        </p:tgtEl>
                                        <p:attrNameLst>
                                          <p:attrName>style.visibility</p:attrName>
                                        </p:attrNameLst>
                                      </p:cBhvr>
                                      <p:to>
                                        <p:strVal val="visible"/>
                                      </p:to>
                                    </p:set>
                                    <p:animEffect transition="in" filter="randombar(horizontal)">
                                      <p:cBhvr>
                                        <p:cTn id="106" dur="500"/>
                                        <p:tgtEl>
                                          <p:spTgt spid="101"/>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102"/>
                                        </p:tgtEl>
                                        <p:attrNameLst>
                                          <p:attrName>style.visibility</p:attrName>
                                        </p:attrNameLst>
                                      </p:cBhvr>
                                      <p:to>
                                        <p:strVal val="visible"/>
                                      </p:to>
                                    </p:set>
                                    <p:animEffect transition="in" filter="randombar(horizontal)">
                                      <p:cBhvr>
                                        <p:cTn id="109" dur="500"/>
                                        <p:tgtEl>
                                          <p:spTgt spid="102"/>
                                        </p:tgtEl>
                                      </p:cBhvr>
                                    </p:animEffect>
                                  </p:childTnLst>
                                </p:cTn>
                              </p:par>
                              <p:par>
                                <p:cTn id="110" presetID="14" presetClass="entr" presetSubtype="10" fill="hold" grpId="0" nodeType="with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randombar(horizontal)">
                                      <p:cBhvr>
                                        <p:cTn id="112" dur="500"/>
                                        <p:tgtEl>
                                          <p:spTgt spid="103"/>
                                        </p:tgtEl>
                                      </p:cBhvr>
                                    </p:animEffect>
                                  </p:childTnLst>
                                </p:cTn>
                              </p:par>
                              <p:par>
                                <p:cTn id="113" presetID="14" presetClass="entr" presetSubtype="10" fill="hold" nodeType="withEffect">
                                  <p:stCondLst>
                                    <p:cond delay="0"/>
                                  </p:stCondLst>
                                  <p:childTnLst>
                                    <p:set>
                                      <p:cBhvr>
                                        <p:cTn id="114" dur="1" fill="hold">
                                          <p:stCondLst>
                                            <p:cond delay="0"/>
                                          </p:stCondLst>
                                        </p:cTn>
                                        <p:tgtEl>
                                          <p:spTgt spid="104"/>
                                        </p:tgtEl>
                                        <p:attrNameLst>
                                          <p:attrName>style.visibility</p:attrName>
                                        </p:attrNameLst>
                                      </p:cBhvr>
                                      <p:to>
                                        <p:strVal val="visible"/>
                                      </p:to>
                                    </p:set>
                                    <p:animEffect transition="in" filter="randombar(horizontal)">
                                      <p:cBhvr>
                                        <p:cTn id="115" dur="500"/>
                                        <p:tgtEl>
                                          <p:spTgt spid="104"/>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105"/>
                                        </p:tgtEl>
                                        <p:attrNameLst>
                                          <p:attrName>style.visibility</p:attrName>
                                        </p:attrNameLst>
                                      </p:cBhvr>
                                      <p:to>
                                        <p:strVal val="visible"/>
                                      </p:to>
                                    </p:set>
                                    <p:animEffect transition="in" filter="randombar(horizontal)">
                                      <p:cBhvr>
                                        <p:cTn id="118" dur="500"/>
                                        <p:tgtEl>
                                          <p:spTgt spid="105"/>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randombar(horizontal)">
                                      <p:cBhvr>
                                        <p:cTn id="121" dur="500"/>
                                        <p:tgtEl>
                                          <p:spTgt spid="106"/>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107"/>
                                        </p:tgtEl>
                                        <p:attrNameLst>
                                          <p:attrName>style.visibility</p:attrName>
                                        </p:attrNameLst>
                                      </p:cBhvr>
                                      <p:to>
                                        <p:strVal val="visible"/>
                                      </p:to>
                                    </p:set>
                                    <p:animEffect transition="in" filter="randombar(horizontal)">
                                      <p:cBhvr>
                                        <p:cTn id="124" dur="500"/>
                                        <p:tgtEl>
                                          <p:spTgt spid="107"/>
                                        </p:tgtEl>
                                      </p:cBhvr>
                                    </p:animEffect>
                                  </p:childTnLst>
                                </p:cTn>
                              </p:par>
                              <p:par>
                                <p:cTn id="125" presetID="14" presetClass="entr" presetSubtype="10" fill="hold" nodeType="withEffect">
                                  <p:stCondLst>
                                    <p:cond delay="0"/>
                                  </p:stCondLst>
                                  <p:childTnLst>
                                    <p:set>
                                      <p:cBhvr>
                                        <p:cTn id="126" dur="1" fill="hold">
                                          <p:stCondLst>
                                            <p:cond delay="0"/>
                                          </p:stCondLst>
                                        </p:cTn>
                                        <p:tgtEl>
                                          <p:spTgt spid="108"/>
                                        </p:tgtEl>
                                        <p:attrNameLst>
                                          <p:attrName>style.visibility</p:attrName>
                                        </p:attrNameLst>
                                      </p:cBhvr>
                                      <p:to>
                                        <p:strVal val="visible"/>
                                      </p:to>
                                    </p:set>
                                    <p:animEffect transition="in" filter="randombar(horizontal)">
                                      <p:cBhvr>
                                        <p:cTn id="127" dur="500"/>
                                        <p:tgtEl>
                                          <p:spTgt spid="108"/>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109"/>
                                        </p:tgtEl>
                                        <p:attrNameLst>
                                          <p:attrName>style.visibility</p:attrName>
                                        </p:attrNameLst>
                                      </p:cBhvr>
                                      <p:to>
                                        <p:strVal val="visible"/>
                                      </p:to>
                                    </p:set>
                                    <p:animEffect transition="in" filter="randombar(horizontal)">
                                      <p:cBhvr>
                                        <p:cTn id="130" dur="500"/>
                                        <p:tgtEl>
                                          <p:spTgt spid="109"/>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110"/>
                                        </p:tgtEl>
                                        <p:attrNameLst>
                                          <p:attrName>style.visibility</p:attrName>
                                        </p:attrNameLst>
                                      </p:cBhvr>
                                      <p:to>
                                        <p:strVal val="visible"/>
                                      </p:to>
                                    </p:set>
                                    <p:animEffect transition="in" filter="randombar(horizontal)">
                                      <p:cBhvr>
                                        <p:cTn id="133"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3" grpId="0" animBg="1"/>
      <p:bldP spid="24" grpId="0" animBg="1"/>
      <p:bldP spid="28" grpId="0" animBg="1"/>
      <p:bldP spid="30" grpId="0" animBg="1"/>
      <p:bldP spid="31" grpId="0" animBg="1"/>
      <p:bldP spid="33" grpId="0" animBg="1"/>
      <p:bldP spid="34" grpId="0" animBg="1"/>
      <p:bldP spid="36" grpId="0" animBg="1"/>
      <p:bldP spid="38" grpId="0" animBg="1"/>
      <p:bldP spid="40" grpId="0" animBg="1"/>
      <p:bldP spid="41" grpId="0" animBg="1"/>
      <p:bldP spid="43" grpId="0" animBg="1"/>
      <p:bldP spid="44" grpId="0" animBg="1"/>
      <p:bldP spid="46" grpId="0" animBg="1"/>
      <p:bldP spid="47" grpId="0" animBg="1"/>
      <p:bldP spid="48" grpId="0" animBg="1"/>
      <p:bldP spid="50" grpId="0" animBg="1"/>
      <p:bldP spid="51" grpId="0" animBg="1"/>
      <p:bldP spid="58" grpId="0" animBg="1"/>
      <p:bldP spid="99" grpId="0" animBg="1"/>
      <p:bldP spid="101" grpId="0" animBg="1"/>
      <p:bldP spid="102" grpId="0" animBg="1"/>
      <p:bldP spid="103" grpId="0" animBg="1"/>
      <p:bldP spid="105" grpId="0" animBg="1"/>
      <p:bldP spid="106" grpId="0" animBg="1"/>
      <p:bldP spid="107" grpId="0" animBg="1"/>
      <p:bldP spid="109" grpId="0" animBg="1"/>
      <p:bldP spid="11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9F7BF2-C0D2-0D55-859A-3EB7401C882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39A43ED-6446-E05D-453D-AA1DBA7D0E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03E558-0C88-E2FF-A27B-022E91A01963}"/>
              </a:ext>
            </a:extLst>
          </p:cNvPr>
          <p:cNvSpPr>
            <a:spLocks noGrp="1"/>
          </p:cNvSpPr>
          <p:nvPr>
            <p:ph type="sldNum" sz="quarter" idx="12"/>
          </p:nvPr>
        </p:nvSpPr>
        <p:spPr/>
        <p:txBody>
          <a:bodyPr/>
          <a:lstStyle/>
          <a:p>
            <a:fld id="{3A98EE3D-8CD1-4C3F-BD1C-C98C9596463C}" type="slidenum">
              <a:rPr lang="en-US" smtClean="0"/>
              <a:t>109</a:t>
            </a:fld>
            <a:endParaRPr lang="en-US" dirty="0"/>
          </a:p>
        </p:txBody>
      </p:sp>
      <p:sp>
        <p:nvSpPr>
          <p:cNvPr id="5" name="Rectangle 4">
            <a:extLst>
              <a:ext uri="{FF2B5EF4-FFF2-40B4-BE49-F238E27FC236}">
                <a16:creationId xmlns:a16="http://schemas.microsoft.com/office/drawing/2014/main" id="{4CAA28FD-5FAC-1968-85C9-EAF69EAB987F}"/>
              </a:ext>
            </a:extLst>
          </p:cNvPr>
          <p:cNvSpPr/>
          <p:nvPr/>
        </p:nvSpPr>
        <p:spPr>
          <a:xfrm>
            <a:off x="1447061" y="1514689"/>
            <a:ext cx="8667196" cy="40775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6" name="Oval 5">
            <a:extLst>
              <a:ext uri="{FF2B5EF4-FFF2-40B4-BE49-F238E27FC236}">
                <a16:creationId xmlns:a16="http://schemas.microsoft.com/office/drawing/2014/main" id="{1620BC0B-5635-3256-671A-CDC9697033AF}"/>
              </a:ext>
            </a:extLst>
          </p:cNvPr>
          <p:cNvSpPr/>
          <p:nvPr/>
        </p:nvSpPr>
        <p:spPr>
          <a:xfrm>
            <a:off x="3364637" y="2121762"/>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0</a:t>
            </a:r>
            <a:endParaRPr lang="en-IN" b="1" dirty="0"/>
          </a:p>
        </p:txBody>
      </p:sp>
      <p:sp>
        <p:nvSpPr>
          <p:cNvPr id="7" name="Oval 6">
            <a:extLst>
              <a:ext uri="{FF2B5EF4-FFF2-40B4-BE49-F238E27FC236}">
                <a16:creationId xmlns:a16="http://schemas.microsoft.com/office/drawing/2014/main" id="{795FCE8D-A2D5-0323-C12D-BF2874EB69C4}"/>
              </a:ext>
            </a:extLst>
          </p:cNvPr>
          <p:cNvSpPr/>
          <p:nvPr/>
        </p:nvSpPr>
        <p:spPr>
          <a:xfrm>
            <a:off x="2220897" y="3151172"/>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a:t>
            </a:r>
            <a:endParaRPr lang="en-IN" b="1" dirty="0"/>
          </a:p>
        </p:txBody>
      </p:sp>
      <p:sp>
        <p:nvSpPr>
          <p:cNvPr id="8" name="Oval 7">
            <a:extLst>
              <a:ext uri="{FF2B5EF4-FFF2-40B4-BE49-F238E27FC236}">
                <a16:creationId xmlns:a16="http://schemas.microsoft.com/office/drawing/2014/main" id="{FCA12CEA-DF56-B16B-AF57-3317212EC82F}"/>
              </a:ext>
            </a:extLst>
          </p:cNvPr>
          <p:cNvSpPr/>
          <p:nvPr/>
        </p:nvSpPr>
        <p:spPr>
          <a:xfrm>
            <a:off x="4202837" y="3160050"/>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a:t>
            </a:r>
            <a:endParaRPr lang="en-IN" b="1" dirty="0"/>
          </a:p>
        </p:txBody>
      </p:sp>
      <p:sp>
        <p:nvSpPr>
          <p:cNvPr id="9" name="Oval 8">
            <a:extLst>
              <a:ext uri="{FF2B5EF4-FFF2-40B4-BE49-F238E27FC236}">
                <a16:creationId xmlns:a16="http://schemas.microsoft.com/office/drawing/2014/main" id="{36E0AF97-0DCE-6CA9-F4DF-DA59851F41AA}"/>
              </a:ext>
            </a:extLst>
          </p:cNvPr>
          <p:cNvSpPr/>
          <p:nvPr/>
        </p:nvSpPr>
        <p:spPr>
          <a:xfrm>
            <a:off x="3232951" y="4188719"/>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a:t>
            </a:r>
            <a:endParaRPr lang="en-IN" b="1" dirty="0"/>
          </a:p>
        </p:txBody>
      </p:sp>
      <p:cxnSp>
        <p:nvCxnSpPr>
          <p:cNvPr id="10" name="Straight Connector 9">
            <a:extLst>
              <a:ext uri="{FF2B5EF4-FFF2-40B4-BE49-F238E27FC236}">
                <a16:creationId xmlns:a16="http://schemas.microsoft.com/office/drawing/2014/main" id="{CB861CE4-92DD-6D89-278B-1DBE70C9FA8E}"/>
              </a:ext>
            </a:extLst>
          </p:cNvPr>
          <p:cNvCxnSpPr>
            <a:cxnSpLocks/>
            <a:stCxn id="6" idx="4"/>
            <a:endCxn id="7" idx="7"/>
          </p:cNvCxnSpPr>
          <p:nvPr/>
        </p:nvCxnSpPr>
        <p:spPr>
          <a:xfrm flipH="1">
            <a:off x="2755116" y="2778710"/>
            <a:ext cx="922459" cy="46867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14B242B9-86F8-8711-49A1-5C3E1C6A1B4C}"/>
              </a:ext>
            </a:extLst>
          </p:cNvPr>
          <p:cNvCxnSpPr>
            <a:cxnSpLocks/>
            <a:stCxn id="6" idx="4"/>
            <a:endCxn id="8" idx="1"/>
          </p:cNvCxnSpPr>
          <p:nvPr/>
        </p:nvCxnSpPr>
        <p:spPr>
          <a:xfrm>
            <a:off x="3677575" y="2778710"/>
            <a:ext cx="616919" cy="477548"/>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D7C77CC5-6DA7-90F3-73CD-E5FE5B2B7E7F}"/>
              </a:ext>
            </a:extLst>
          </p:cNvPr>
          <p:cNvCxnSpPr>
            <a:cxnSpLocks/>
            <a:stCxn id="9" idx="0"/>
            <a:endCxn id="7" idx="5"/>
          </p:cNvCxnSpPr>
          <p:nvPr/>
        </p:nvCxnSpPr>
        <p:spPr>
          <a:xfrm flipH="1" flipV="1">
            <a:off x="2755116" y="3711912"/>
            <a:ext cx="790773" cy="476807"/>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1909D206-7DD9-54A9-344C-B28339BC9CFD}"/>
              </a:ext>
            </a:extLst>
          </p:cNvPr>
          <p:cNvCxnSpPr>
            <a:cxnSpLocks/>
            <a:stCxn id="8" idx="3"/>
          </p:cNvCxnSpPr>
          <p:nvPr/>
        </p:nvCxnSpPr>
        <p:spPr>
          <a:xfrm flipH="1">
            <a:off x="3524804" y="3720790"/>
            <a:ext cx="769690" cy="497581"/>
          </a:xfrm>
          <a:prstGeom prst="line">
            <a:avLst/>
          </a:prstGeom>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E7A2BD7F-709A-1BD0-1D09-A530D705755A}"/>
              </a:ext>
            </a:extLst>
          </p:cNvPr>
          <p:cNvSpPr/>
          <p:nvPr/>
        </p:nvSpPr>
        <p:spPr>
          <a:xfrm>
            <a:off x="7421732" y="2192784"/>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a:t>
            </a:r>
            <a:endParaRPr lang="en-IN" b="1" dirty="0"/>
          </a:p>
        </p:txBody>
      </p:sp>
      <p:sp>
        <p:nvSpPr>
          <p:cNvPr id="15" name="Oval 14">
            <a:extLst>
              <a:ext uri="{FF2B5EF4-FFF2-40B4-BE49-F238E27FC236}">
                <a16:creationId xmlns:a16="http://schemas.microsoft.com/office/drawing/2014/main" id="{B9F644B5-7D5A-0B1B-ED68-4D51ECC6F7CE}"/>
              </a:ext>
            </a:extLst>
          </p:cNvPr>
          <p:cNvSpPr/>
          <p:nvPr/>
        </p:nvSpPr>
        <p:spPr>
          <a:xfrm>
            <a:off x="6277992" y="3222194"/>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a:t>
            </a:r>
            <a:endParaRPr lang="en-IN" b="1" dirty="0"/>
          </a:p>
        </p:txBody>
      </p:sp>
      <p:sp>
        <p:nvSpPr>
          <p:cNvPr id="16" name="Oval 15">
            <a:extLst>
              <a:ext uri="{FF2B5EF4-FFF2-40B4-BE49-F238E27FC236}">
                <a16:creationId xmlns:a16="http://schemas.microsoft.com/office/drawing/2014/main" id="{EC138C32-41A1-D509-4E5F-C466DA47EE02}"/>
              </a:ext>
            </a:extLst>
          </p:cNvPr>
          <p:cNvSpPr/>
          <p:nvPr/>
        </p:nvSpPr>
        <p:spPr>
          <a:xfrm>
            <a:off x="8259932" y="3231072"/>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a:t>
            </a:r>
            <a:endParaRPr lang="en-IN" b="1" dirty="0"/>
          </a:p>
        </p:txBody>
      </p:sp>
      <p:sp>
        <p:nvSpPr>
          <p:cNvPr id="17" name="Oval 16">
            <a:extLst>
              <a:ext uri="{FF2B5EF4-FFF2-40B4-BE49-F238E27FC236}">
                <a16:creationId xmlns:a16="http://schemas.microsoft.com/office/drawing/2014/main" id="{CC5E531A-97F2-C01F-4E37-83BF4CC1903A}"/>
              </a:ext>
            </a:extLst>
          </p:cNvPr>
          <p:cNvSpPr/>
          <p:nvPr/>
        </p:nvSpPr>
        <p:spPr>
          <a:xfrm>
            <a:off x="7290046" y="4259741"/>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a:t>7</a:t>
            </a:r>
            <a:endParaRPr lang="en-IN" b="1" dirty="0"/>
          </a:p>
        </p:txBody>
      </p:sp>
      <p:cxnSp>
        <p:nvCxnSpPr>
          <p:cNvPr id="18" name="Straight Connector 17">
            <a:extLst>
              <a:ext uri="{FF2B5EF4-FFF2-40B4-BE49-F238E27FC236}">
                <a16:creationId xmlns:a16="http://schemas.microsoft.com/office/drawing/2014/main" id="{B368C3D2-0C1B-EEAE-18F1-5611600869B2}"/>
              </a:ext>
            </a:extLst>
          </p:cNvPr>
          <p:cNvCxnSpPr>
            <a:cxnSpLocks/>
            <a:stCxn id="14" idx="4"/>
            <a:endCxn id="15" idx="7"/>
          </p:cNvCxnSpPr>
          <p:nvPr/>
        </p:nvCxnSpPr>
        <p:spPr>
          <a:xfrm flipH="1">
            <a:off x="6812211" y="2849732"/>
            <a:ext cx="922459" cy="46867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7EEC5714-E3D7-7959-50E1-A40B638FBC73}"/>
              </a:ext>
            </a:extLst>
          </p:cNvPr>
          <p:cNvCxnSpPr>
            <a:cxnSpLocks/>
            <a:stCxn id="16" idx="3"/>
          </p:cNvCxnSpPr>
          <p:nvPr/>
        </p:nvCxnSpPr>
        <p:spPr>
          <a:xfrm flipH="1">
            <a:off x="7581899" y="3791812"/>
            <a:ext cx="769690" cy="497581"/>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02351D1D-82E3-EC22-67D4-FBF72715D9A1}"/>
              </a:ext>
            </a:extLst>
          </p:cNvPr>
          <p:cNvCxnSpPr>
            <a:cxnSpLocks/>
            <a:stCxn id="16" idx="2"/>
            <a:endCxn id="15" idx="6"/>
          </p:cNvCxnSpPr>
          <p:nvPr/>
        </p:nvCxnSpPr>
        <p:spPr>
          <a:xfrm flipH="1" flipV="1">
            <a:off x="6903868" y="3550668"/>
            <a:ext cx="1356064" cy="8878"/>
          </a:xfrm>
          <a:prstGeom prst="line">
            <a:avLst/>
          </a:prstGeom>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BA4AEBC7-1BD0-527C-6B35-0ED8A1D72746}"/>
              </a:ext>
            </a:extLst>
          </p:cNvPr>
          <p:cNvSpPr txBox="1"/>
          <p:nvPr/>
        </p:nvSpPr>
        <p:spPr>
          <a:xfrm>
            <a:off x="4376691" y="1970842"/>
            <a:ext cx="644728" cy="584775"/>
          </a:xfrm>
          <a:prstGeom prst="rect">
            <a:avLst/>
          </a:prstGeom>
          <a:noFill/>
        </p:spPr>
        <p:txBody>
          <a:bodyPr wrap="none" rtlCol="0">
            <a:spAutoFit/>
          </a:bodyPr>
          <a:lstStyle/>
          <a:p>
            <a:r>
              <a:rPr lang="en-US" sz="3200" b="1" dirty="0"/>
              <a:t>H1</a:t>
            </a:r>
            <a:endParaRPr lang="en-IN" b="1" dirty="0"/>
          </a:p>
        </p:txBody>
      </p:sp>
      <p:sp>
        <p:nvSpPr>
          <p:cNvPr id="22" name="TextBox 21">
            <a:extLst>
              <a:ext uri="{FF2B5EF4-FFF2-40B4-BE49-F238E27FC236}">
                <a16:creationId xmlns:a16="http://schemas.microsoft.com/office/drawing/2014/main" id="{48A8EA57-1233-18BB-7B9E-AEDC95AF32F3}"/>
              </a:ext>
            </a:extLst>
          </p:cNvPr>
          <p:cNvSpPr txBox="1"/>
          <p:nvPr/>
        </p:nvSpPr>
        <p:spPr>
          <a:xfrm>
            <a:off x="8259932" y="1997183"/>
            <a:ext cx="644728" cy="584775"/>
          </a:xfrm>
          <a:prstGeom prst="rect">
            <a:avLst/>
          </a:prstGeom>
          <a:noFill/>
        </p:spPr>
        <p:txBody>
          <a:bodyPr wrap="none" rtlCol="0">
            <a:spAutoFit/>
          </a:bodyPr>
          <a:lstStyle/>
          <a:p>
            <a:r>
              <a:rPr lang="en-US" sz="3200" b="1" dirty="0"/>
              <a:t>H2</a:t>
            </a:r>
            <a:endParaRPr lang="en-IN" b="1" dirty="0"/>
          </a:p>
        </p:txBody>
      </p:sp>
      <p:sp>
        <p:nvSpPr>
          <p:cNvPr id="23" name="TextBox 22">
            <a:extLst>
              <a:ext uri="{FF2B5EF4-FFF2-40B4-BE49-F238E27FC236}">
                <a16:creationId xmlns:a16="http://schemas.microsoft.com/office/drawing/2014/main" id="{68F693E0-3BC0-231B-6D95-FAE56E7D227D}"/>
              </a:ext>
            </a:extLst>
          </p:cNvPr>
          <p:cNvSpPr txBox="1"/>
          <p:nvPr/>
        </p:nvSpPr>
        <p:spPr>
          <a:xfrm>
            <a:off x="4475796" y="4884203"/>
            <a:ext cx="3571812" cy="584775"/>
          </a:xfrm>
          <a:prstGeom prst="rect">
            <a:avLst/>
          </a:prstGeom>
          <a:noFill/>
        </p:spPr>
        <p:txBody>
          <a:bodyPr wrap="none" rtlCol="0">
            <a:spAutoFit/>
          </a:bodyPr>
          <a:lstStyle/>
          <a:p>
            <a:r>
              <a:rPr lang="en-US" sz="3200" b="1" dirty="0" err="1">
                <a:solidFill>
                  <a:srgbClr val="FF0000"/>
                </a:solidFill>
              </a:rPr>
              <a:t>DisConnected</a:t>
            </a:r>
            <a:r>
              <a:rPr lang="en-US" sz="3200" b="1" dirty="0">
                <a:solidFill>
                  <a:srgbClr val="FF0000"/>
                </a:solidFill>
              </a:rPr>
              <a:t> graph</a:t>
            </a:r>
            <a:endParaRPr lang="en-IN" sz="3200" b="1" dirty="0">
              <a:solidFill>
                <a:srgbClr val="FF0000"/>
              </a:solidFill>
            </a:endParaRPr>
          </a:p>
        </p:txBody>
      </p:sp>
      <p:sp>
        <p:nvSpPr>
          <p:cNvPr id="24" name="Rectangle: Rounded Corners 23">
            <a:extLst>
              <a:ext uri="{FF2B5EF4-FFF2-40B4-BE49-F238E27FC236}">
                <a16:creationId xmlns:a16="http://schemas.microsoft.com/office/drawing/2014/main" id="{1A410A64-0D87-3B6A-A24D-33B870ADD607}"/>
              </a:ext>
            </a:extLst>
          </p:cNvPr>
          <p:cNvSpPr/>
          <p:nvPr/>
        </p:nvSpPr>
        <p:spPr>
          <a:xfrm>
            <a:off x="558021" y="333298"/>
            <a:ext cx="8019288" cy="93268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Create adjacency List Representation</a:t>
            </a:r>
            <a:endParaRPr lang="en-IN" sz="3600" dirty="0">
              <a:latin typeface="Book Antiqua" panose="02040602050305030304" pitchFamily="18" charset="0"/>
            </a:endParaRPr>
          </a:p>
        </p:txBody>
      </p:sp>
    </p:spTree>
    <p:extLst>
      <p:ext uri="{BB962C8B-B14F-4D97-AF65-F5344CB8AC3E}">
        <p14:creationId xmlns:p14="http://schemas.microsoft.com/office/powerpoint/2010/main" val="187460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D5B271-9C8E-149A-4DCF-4D9F788B0BC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11420C5-A23F-3F4B-93F4-FECB1A6211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934BF7-3DE9-9E43-2252-469125B8A1C4}"/>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2050" name="Picture 2" descr="Right Rotation">
            <a:extLst>
              <a:ext uri="{FF2B5EF4-FFF2-40B4-BE49-F238E27FC236}">
                <a16:creationId xmlns:a16="http://schemas.microsoft.com/office/drawing/2014/main" id="{4F342404-20AC-4CC9-22F2-A3CD357451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588" y="1483913"/>
            <a:ext cx="9922021" cy="41889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E59500-60A3-248A-6178-ABEE69E5F7FA}"/>
              </a:ext>
            </a:extLst>
          </p:cNvPr>
          <p:cNvSpPr/>
          <p:nvPr/>
        </p:nvSpPr>
        <p:spPr>
          <a:xfrm>
            <a:off x="852256" y="559293"/>
            <a:ext cx="8549196"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RIGHT ROTATION for LL IMBALANCE</a:t>
            </a:r>
            <a:endParaRPr lang="en-IN" sz="3600" dirty="0">
              <a:latin typeface="Algerian" panose="04020705040A02060702" pitchFamily="82" charset="0"/>
            </a:endParaRPr>
          </a:p>
        </p:txBody>
      </p:sp>
    </p:spTree>
    <p:extLst>
      <p:ext uri="{BB962C8B-B14F-4D97-AF65-F5344CB8AC3E}">
        <p14:creationId xmlns:p14="http://schemas.microsoft.com/office/powerpoint/2010/main" val="10261727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BC6D38-81AD-54DC-C380-F1D587D8709A}"/>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B96E2D1C-B027-2B3E-AE48-0F504647207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4E7A11-AD5C-C788-275C-CD408B7FD8DB}"/>
              </a:ext>
            </a:extLst>
          </p:cNvPr>
          <p:cNvSpPr>
            <a:spLocks noGrp="1"/>
          </p:cNvSpPr>
          <p:nvPr>
            <p:ph type="sldNum" sz="quarter" idx="12"/>
          </p:nvPr>
        </p:nvSpPr>
        <p:spPr/>
        <p:txBody>
          <a:bodyPr/>
          <a:lstStyle/>
          <a:p>
            <a:fld id="{3A98EE3D-8CD1-4C3F-BD1C-C98C9596463C}" type="slidenum">
              <a:rPr lang="en-US" smtClean="0"/>
              <a:t>110</a:t>
            </a:fld>
            <a:endParaRPr lang="en-US" dirty="0"/>
          </a:p>
        </p:txBody>
      </p:sp>
      <p:sp>
        <p:nvSpPr>
          <p:cNvPr id="5" name="Rectangle 4">
            <a:extLst>
              <a:ext uri="{FF2B5EF4-FFF2-40B4-BE49-F238E27FC236}">
                <a16:creationId xmlns:a16="http://schemas.microsoft.com/office/drawing/2014/main" id="{1F479672-A185-6D22-17D5-2385DC1BAE11}"/>
              </a:ext>
            </a:extLst>
          </p:cNvPr>
          <p:cNvSpPr/>
          <p:nvPr/>
        </p:nvSpPr>
        <p:spPr>
          <a:xfrm>
            <a:off x="2286000" y="471061"/>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cxnSp>
        <p:nvCxnSpPr>
          <p:cNvPr id="6" name="Straight Arrow Connector 5">
            <a:extLst>
              <a:ext uri="{FF2B5EF4-FFF2-40B4-BE49-F238E27FC236}">
                <a16:creationId xmlns:a16="http://schemas.microsoft.com/office/drawing/2014/main" id="{04061503-D9A5-5526-2F2E-2DF4A618D285}"/>
              </a:ext>
            </a:extLst>
          </p:cNvPr>
          <p:cNvCxnSpPr>
            <a:cxnSpLocks/>
            <a:stCxn id="5" idx="3"/>
          </p:cNvCxnSpPr>
          <p:nvPr/>
        </p:nvCxnSpPr>
        <p:spPr>
          <a:xfrm>
            <a:off x="3200400" y="759586"/>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Rectangle 6">
            <a:extLst>
              <a:ext uri="{FF2B5EF4-FFF2-40B4-BE49-F238E27FC236}">
                <a16:creationId xmlns:a16="http://schemas.microsoft.com/office/drawing/2014/main" id="{A36172E8-7518-859F-835A-02C8010FAB0D}"/>
              </a:ext>
            </a:extLst>
          </p:cNvPr>
          <p:cNvSpPr/>
          <p:nvPr/>
        </p:nvSpPr>
        <p:spPr>
          <a:xfrm>
            <a:off x="3839592" y="470694"/>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8" name="Rectangle 7">
            <a:extLst>
              <a:ext uri="{FF2B5EF4-FFF2-40B4-BE49-F238E27FC236}">
                <a16:creationId xmlns:a16="http://schemas.microsoft.com/office/drawing/2014/main" id="{96C7389C-67CF-FAFF-64CD-92535D997F8E}"/>
              </a:ext>
            </a:extLst>
          </p:cNvPr>
          <p:cNvSpPr/>
          <p:nvPr/>
        </p:nvSpPr>
        <p:spPr>
          <a:xfrm>
            <a:off x="4465468" y="470694"/>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9" name="Straight Arrow Connector 8">
            <a:extLst>
              <a:ext uri="{FF2B5EF4-FFF2-40B4-BE49-F238E27FC236}">
                <a16:creationId xmlns:a16="http://schemas.microsoft.com/office/drawing/2014/main" id="{50ADD2A0-D5CA-50E7-61AE-9B1F42EF1F6B}"/>
              </a:ext>
            </a:extLst>
          </p:cNvPr>
          <p:cNvCxnSpPr>
            <a:cxnSpLocks/>
          </p:cNvCxnSpPr>
          <p:nvPr/>
        </p:nvCxnSpPr>
        <p:spPr>
          <a:xfrm>
            <a:off x="4865705" y="785485"/>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Rectangle 9">
            <a:extLst>
              <a:ext uri="{FF2B5EF4-FFF2-40B4-BE49-F238E27FC236}">
                <a16:creationId xmlns:a16="http://schemas.microsoft.com/office/drawing/2014/main" id="{AF84DC18-8173-494A-490D-13530A4C3A7E}"/>
              </a:ext>
            </a:extLst>
          </p:cNvPr>
          <p:cNvSpPr/>
          <p:nvPr/>
        </p:nvSpPr>
        <p:spPr>
          <a:xfrm>
            <a:off x="5277775" y="496960"/>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11" name="Rectangle 10">
            <a:extLst>
              <a:ext uri="{FF2B5EF4-FFF2-40B4-BE49-F238E27FC236}">
                <a16:creationId xmlns:a16="http://schemas.microsoft.com/office/drawing/2014/main" id="{7A63DF52-FF3B-AD27-537F-0D6BFC20F88D}"/>
              </a:ext>
            </a:extLst>
          </p:cNvPr>
          <p:cNvSpPr/>
          <p:nvPr/>
        </p:nvSpPr>
        <p:spPr>
          <a:xfrm>
            <a:off x="5903651" y="496960"/>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12" name="Rectangle 11">
            <a:extLst>
              <a:ext uri="{FF2B5EF4-FFF2-40B4-BE49-F238E27FC236}">
                <a16:creationId xmlns:a16="http://schemas.microsoft.com/office/drawing/2014/main" id="{46A61A83-1B6F-B9F6-20EF-2B82616DC5C7}"/>
              </a:ext>
            </a:extLst>
          </p:cNvPr>
          <p:cNvSpPr/>
          <p:nvPr/>
        </p:nvSpPr>
        <p:spPr>
          <a:xfrm>
            <a:off x="2286000" y="1235587"/>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cxnSp>
        <p:nvCxnSpPr>
          <p:cNvPr id="13" name="Straight Arrow Connector 12">
            <a:extLst>
              <a:ext uri="{FF2B5EF4-FFF2-40B4-BE49-F238E27FC236}">
                <a16:creationId xmlns:a16="http://schemas.microsoft.com/office/drawing/2014/main" id="{C4A62E99-8BDB-6204-72C5-D7F110E608D1}"/>
              </a:ext>
            </a:extLst>
          </p:cNvPr>
          <p:cNvCxnSpPr>
            <a:cxnSpLocks/>
            <a:stCxn id="12" idx="3"/>
          </p:cNvCxnSpPr>
          <p:nvPr/>
        </p:nvCxnSpPr>
        <p:spPr>
          <a:xfrm>
            <a:off x="3200400" y="1524112"/>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A5DA0382-003F-A331-5C43-FCA321DF9265}"/>
              </a:ext>
            </a:extLst>
          </p:cNvPr>
          <p:cNvSpPr/>
          <p:nvPr/>
        </p:nvSpPr>
        <p:spPr>
          <a:xfrm>
            <a:off x="3839592" y="1235220"/>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15" name="Rectangle 14">
            <a:extLst>
              <a:ext uri="{FF2B5EF4-FFF2-40B4-BE49-F238E27FC236}">
                <a16:creationId xmlns:a16="http://schemas.microsoft.com/office/drawing/2014/main" id="{C0570635-C360-D503-2E08-D8EAFAC0690B}"/>
              </a:ext>
            </a:extLst>
          </p:cNvPr>
          <p:cNvSpPr/>
          <p:nvPr/>
        </p:nvSpPr>
        <p:spPr>
          <a:xfrm>
            <a:off x="4465468" y="1235220"/>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16" name="Straight Arrow Connector 15">
            <a:extLst>
              <a:ext uri="{FF2B5EF4-FFF2-40B4-BE49-F238E27FC236}">
                <a16:creationId xmlns:a16="http://schemas.microsoft.com/office/drawing/2014/main" id="{D29EAD7F-7692-B2C0-D984-A3245A0F41E5}"/>
              </a:ext>
            </a:extLst>
          </p:cNvPr>
          <p:cNvCxnSpPr>
            <a:cxnSpLocks/>
          </p:cNvCxnSpPr>
          <p:nvPr/>
        </p:nvCxnSpPr>
        <p:spPr>
          <a:xfrm>
            <a:off x="4865705" y="1550011"/>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D1BFA0E1-5FC4-550F-B04C-3282550C1AE4}"/>
              </a:ext>
            </a:extLst>
          </p:cNvPr>
          <p:cNvSpPr/>
          <p:nvPr/>
        </p:nvSpPr>
        <p:spPr>
          <a:xfrm>
            <a:off x="5277775" y="1261486"/>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sp>
        <p:nvSpPr>
          <p:cNvPr id="18" name="Rectangle 17">
            <a:extLst>
              <a:ext uri="{FF2B5EF4-FFF2-40B4-BE49-F238E27FC236}">
                <a16:creationId xmlns:a16="http://schemas.microsoft.com/office/drawing/2014/main" id="{79EAE85F-FEE9-2856-5235-BCEF9577DA19}"/>
              </a:ext>
            </a:extLst>
          </p:cNvPr>
          <p:cNvSpPr/>
          <p:nvPr/>
        </p:nvSpPr>
        <p:spPr>
          <a:xfrm>
            <a:off x="5903651" y="1261486"/>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22" name="Rectangle 21">
            <a:extLst>
              <a:ext uri="{FF2B5EF4-FFF2-40B4-BE49-F238E27FC236}">
                <a16:creationId xmlns:a16="http://schemas.microsoft.com/office/drawing/2014/main" id="{6DD0DEC2-F20E-25B6-C906-2796CAA11301}"/>
              </a:ext>
            </a:extLst>
          </p:cNvPr>
          <p:cNvSpPr/>
          <p:nvPr/>
        </p:nvSpPr>
        <p:spPr>
          <a:xfrm>
            <a:off x="2286000" y="2060719"/>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cxnSp>
        <p:nvCxnSpPr>
          <p:cNvPr id="23" name="Straight Arrow Connector 22">
            <a:extLst>
              <a:ext uri="{FF2B5EF4-FFF2-40B4-BE49-F238E27FC236}">
                <a16:creationId xmlns:a16="http://schemas.microsoft.com/office/drawing/2014/main" id="{932EE5F3-B4B1-0DDE-2B0C-95584341C6D8}"/>
              </a:ext>
            </a:extLst>
          </p:cNvPr>
          <p:cNvCxnSpPr>
            <a:cxnSpLocks/>
            <a:stCxn id="22" idx="3"/>
          </p:cNvCxnSpPr>
          <p:nvPr/>
        </p:nvCxnSpPr>
        <p:spPr>
          <a:xfrm>
            <a:off x="3200400" y="2349244"/>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5B8AA3BA-258A-5B65-0CA7-6A799655FC54}"/>
              </a:ext>
            </a:extLst>
          </p:cNvPr>
          <p:cNvSpPr/>
          <p:nvPr/>
        </p:nvSpPr>
        <p:spPr>
          <a:xfrm>
            <a:off x="3839592" y="2060352"/>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25" name="Rectangle 24">
            <a:extLst>
              <a:ext uri="{FF2B5EF4-FFF2-40B4-BE49-F238E27FC236}">
                <a16:creationId xmlns:a16="http://schemas.microsoft.com/office/drawing/2014/main" id="{BCE79D4A-8AFD-4291-7521-5BCE59AD9B74}"/>
              </a:ext>
            </a:extLst>
          </p:cNvPr>
          <p:cNvSpPr/>
          <p:nvPr/>
        </p:nvSpPr>
        <p:spPr>
          <a:xfrm>
            <a:off x="4465468" y="2060352"/>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dirty="0"/>
          </a:p>
        </p:txBody>
      </p:sp>
      <p:cxnSp>
        <p:nvCxnSpPr>
          <p:cNvPr id="26" name="Straight Arrow Connector 25">
            <a:extLst>
              <a:ext uri="{FF2B5EF4-FFF2-40B4-BE49-F238E27FC236}">
                <a16:creationId xmlns:a16="http://schemas.microsoft.com/office/drawing/2014/main" id="{CF47174A-717F-6607-348D-99BD20BDC00A}"/>
              </a:ext>
            </a:extLst>
          </p:cNvPr>
          <p:cNvCxnSpPr>
            <a:cxnSpLocks/>
          </p:cNvCxnSpPr>
          <p:nvPr/>
        </p:nvCxnSpPr>
        <p:spPr>
          <a:xfrm>
            <a:off x="4865705" y="2375143"/>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Rectangle 26">
            <a:extLst>
              <a:ext uri="{FF2B5EF4-FFF2-40B4-BE49-F238E27FC236}">
                <a16:creationId xmlns:a16="http://schemas.microsoft.com/office/drawing/2014/main" id="{CF4925A6-649F-748C-4F5C-471DD42A79BC}"/>
              </a:ext>
            </a:extLst>
          </p:cNvPr>
          <p:cNvSpPr/>
          <p:nvPr/>
        </p:nvSpPr>
        <p:spPr>
          <a:xfrm>
            <a:off x="5277775" y="2086618"/>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sp>
        <p:nvSpPr>
          <p:cNvPr id="28" name="Rectangle 27">
            <a:extLst>
              <a:ext uri="{FF2B5EF4-FFF2-40B4-BE49-F238E27FC236}">
                <a16:creationId xmlns:a16="http://schemas.microsoft.com/office/drawing/2014/main" id="{130586DF-3BD7-197B-697F-99FB7C394ED0}"/>
              </a:ext>
            </a:extLst>
          </p:cNvPr>
          <p:cNvSpPr/>
          <p:nvPr/>
        </p:nvSpPr>
        <p:spPr>
          <a:xfrm>
            <a:off x="5903651" y="2086618"/>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32" name="Rectangle 31">
            <a:extLst>
              <a:ext uri="{FF2B5EF4-FFF2-40B4-BE49-F238E27FC236}">
                <a16:creationId xmlns:a16="http://schemas.microsoft.com/office/drawing/2014/main" id="{A8ED28AE-9839-92A9-7D39-508B11A55009}"/>
              </a:ext>
            </a:extLst>
          </p:cNvPr>
          <p:cNvSpPr/>
          <p:nvPr/>
        </p:nvSpPr>
        <p:spPr>
          <a:xfrm>
            <a:off x="2286000" y="2980310"/>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cxnSp>
        <p:nvCxnSpPr>
          <p:cNvPr id="33" name="Straight Arrow Connector 32">
            <a:extLst>
              <a:ext uri="{FF2B5EF4-FFF2-40B4-BE49-F238E27FC236}">
                <a16:creationId xmlns:a16="http://schemas.microsoft.com/office/drawing/2014/main" id="{C91DB413-647B-F072-60DB-987B884632CB}"/>
              </a:ext>
            </a:extLst>
          </p:cNvPr>
          <p:cNvCxnSpPr>
            <a:cxnSpLocks/>
            <a:stCxn id="32" idx="3"/>
          </p:cNvCxnSpPr>
          <p:nvPr/>
        </p:nvCxnSpPr>
        <p:spPr>
          <a:xfrm>
            <a:off x="3200400" y="3268835"/>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4" name="Rectangle 33">
            <a:extLst>
              <a:ext uri="{FF2B5EF4-FFF2-40B4-BE49-F238E27FC236}">
                <a16:creationId xmlns:a16="http://schemas.microsoft.com/office/drawing/2014/main" id="{158CB34F-BB17-9BEA-854F-E9DE6116FAA3}"/>
              </a:ext>
            </a:extLst>
          </p:cNvPr>
          <p:cNvSpPr/>
          <p:nvPr/>
        </p:nvSpPr>
        <p:spPr>
          <a:xfrm>
            <a:off x="3839592" y="2979943"/>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35" name="Rectangle 34">
            <a:extLst>
              <a:ext uri="{FF2B5EF4-FFF2-40B4-BE49-F238E27FC236}">
                <a16:creationId xmlns:a16="http://schemas.microsoft.com/office/drawing/2014/main" id="{FD7A07C0-9066-F363-3E7F-95E983B96E3A}"/>
              </a:ext>
            </a:extLst>
          </p:cNvPr>
          <p:cNvSpPr/>
          <p:nvPr/>
        </p:nvSpPr>
        <p:spPr>
          <a:xfrm>
            <a:off x="4465468" y="2979943"/>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b="1" dirty="0">
              <a:solidFill>
                <a:schemeClr val="tx1"/>
              </a:solidFill>
            </a:endParaRPr>
          </a:p>
        </p:txBody>
      </p:sp>
      <p:sp>
        <p:nvSpPr>
          <p:cNvPr id="37" name="Rectangle 36">
            <a:extLst>
              <a:ext uri="{FF2B5EF4-FFF2-40B4-BE49-F238E27FC236}">
                <a16:creationId xmlns:a16="http://schemas.microsoft.com/office/drawing/2014/main" id="{8185DE1A-9B67-5435-AF8C-0BC290CC10BD}"/>
              </a:ext>
            </a:extLst>
          </p:cNvPr>
          <p:cNvSpPr/>
          <p:nvPr/>
        </p:nvSpPr>
        <p:spPr>
          <a:xfrm>
            <a:off x="2282303" y="3771993"/>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4</a:t>
            </a:r>
            <a:endParaRPr lang="en-IN" dirty="0"/>
          </a:p>
        </p:txBody>
      </p:sp>
      <p:cxnSp>
        <p:nvCxnSpPr>
          <p:cNvPr id="38" name="Straight Arrow Connector 37">
            <a:extLst>
              <a:ext uri="{FF2B5EF4-FFF2-40B4-BE49-F238E27FC236}">
                <a16:creationId xmlns:a16="http://schemas.microsoft.com/office/drawing/2014/main" id="{E4705084-CD00-B72A-5619-521AE8252404}"/>
              </a:ext>
            </a:extLst>
          </p:cNvPr>
          <p:cNvCxnSpPr>
            <a:cxnSpLocks/>
            <a:stCxn id="37" idx="3"/>
          </p:cNvCxnSpPr>
          <p:nvPr/>
        </p:nvCxnSpPr>
        <p:spPr>
          <a:xfrm>
            <a:off x="3196703" y="4060518"/>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B686282B-8CE7-382E-434D-3C1E6888188B}"/>
              </a:ext>
            </a:extLst>
          </p:cNvPr>
          <p:cNvSpPr/>
          <p:nvPr/>
        </p:nvSpPr>
        <p:spPr>
          <a:xfrm>
            <a:off x="3835895" y="3771626"/>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5</a:t>
            </a:r>
            <a:endParaRPr lang="en-IN" dirty="0"/>
          </a:p>
        </p:txBody>
      </p:sp>
      <p:sp>
        <p:nvSpPr>
          <p:cNvPr id="40" name="Rectangle 39">
            <a:extLst>
              <a:ext uri="{FF2B5EF4-FFF2-40B4-BE49-F238E27FC236}">
                <a16:creationId xmlns:a16="http://schemas.microsoft.com/office/drawing/2014/main" id="{CF2DA8A6-B155-CCA2-4620-DB4D0904D631}"/>
              </a:ext>
            </a:extLst>
          </p:cNvPr>
          <p:cNvSpPr/>
          <p:nvPr/>
        </p:nvSpPr>
        <p:spPr>
          <a:xfrm>
            <a:off x="4461771" y="3771626"/>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41" name="Rectangle 40">
            <a:extLst>
              <a:ext uri="{FF2B5EF4-FFF2-40B4-BE49-F238E27FC236}">
                <a16:creationId xmlns:a16="http://schemas.microsoft.com/office/drawing/2014/main" id="{DE66FC7B-CE5A-5DCB-15FC-454683DDF4B7}"/>
              </a:ext>
            </a:extLst>
          </p:cNvPr>
          <p:cNvSpPr/>
          <p:nvPr/>
        </p:nvSpPr>
        <p:spPr>
          <a:xfrm>
            <a:off x="2282303" y="4428809"/>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5</a:t>
            </a:r>
            <a:endParaRPr lang="en-IN" dirty="0"/>
          </a:p>
        </p:txBody>
      </p:sp>
      <p:cxnSp>
        <p:nvCxnSpPr>
          <p:cNvPr id="42" name="Straight Arrow Connector 41">
            <a:extLst>
              <a:ext uri="{FF2B5EF4-FFF2-40B4-BE49-F238E27FC236}">
                <a16:creationId xmlns:a16="http://schemas.microsoft.com/office/drawing/2014/main" id="{CFC9B08D-AD2F-8B52-E5EA-E3E0B2DB35EE}"/>
              </a:ext>
            </a:extLst>
          </p:cNvPr>
          <p:cNvCxnSpPr>
            <a:cxnSpLocks/>
            <a:stCxn id="41" idx="3"/>
          </p:cNvCxnSpPr>
          <p:nvPr/>
        </p:nvCxnSpPr>
        <p:spPr>
          <a:xfrm>
            <a:off x="3196703" y="4717334"/>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3" name="Rectangle 42">
            <a:extLst>
              <a:ext uri="{FF2B5EF4-FFF2-40B4-BE49-F238E27FC236}">
                <a16:creationId xmlns:a16="http://schemas.microsoft.com/office/drawing/2014/main" id="{0BA25027-8960-F2D7-9BDC-3349BE4DCA4B}"/>
              </a:ext>
            </a:extLst>
          </p:cNvPr>
          <p:cNvSpPr/>
          <p:nvPr/>
        </p:nvSpPr>
        <p:spPr>
          <a:xfrm>
            <a:off x="3835895" y="4428442"/>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6</a:t>
            </a:r>
            <a:endParaRPr lang="en-IN" dirty="0"/>
          </a:p>
        </p:txBody>
      </p:sp>
      <p:sp>
        <p:nvSpPr>
          <p:cNvPr id="44" name="Rectangle 43">
            <a:extLst>
              <a:ext uri="{FF2B5EF4-FFF2-40B4-BE49-F238E27FC236}">
                <a16:creationId xmlns:a16="http://schemas.microsoft.com/office/drawing/2014/main" id="{FBD5D8EC-490E-C1E2-467A-27E1BD7EFA49}"/>
              </a:ext>
            </a:extLst>
          </p:cNvPr>
          <p:cNvSpPr/>
          <p:nvPr/>
        </p:nvSpPr>
        <p:spPr>
          <a:xfrm>
            <a:off x="4461771" y="4428442"/>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b="1" dirty="0">
              <a:solidFill>
                <a:schemeClr val="tx1"/>
              </a:solidFill>
            </a:endParaRPr>
          </a:p>
        </p:txBody>
      </p:sp>
      <p:sp>
        <p:nvSpPr>
          <p:cNvPr id="45" name="Rectangle 44">
            <a:extLst>
              <a:ext uri="{FF2B5EF4-FFF2-40B4-BE49-F238E27FC236}">
                <a16:creationId xmlns:a16="http://schemas.microsoft.com/office/drawing/2014/main" id="{94E918FD-4D9A-5F8C-0662-5068B5D45FF0}"/>
              </a:ext>
            </a:extLst>
          </p:cNvPr>
          <p:cNvSpPr/>
          <p:nvPr/>
        </p:nvSpPr>
        <p:spPr>
          <a:xfrm>
            <a:off x="2282303" y="5254399"/>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6</a:t>
            </a:r>
            <a:endParaRPr lang="en-IN" dirty="0"/>
          </a:p>
        </p:txBody>
      </p:sp>
      <p:cxnSp>
        <p:nvCxnSpPr>
          <p:cNvPr id="46" name="Straight Arrow Connector 45">
            <a:extLst>
              <a:ext uri="{FF2B5EF4-FFF2-40B4-BE49-F238E27FC236}">
                <a16:creationId xmlns:a16="http://schemas.microsoft.com/office/drawing/2014/main" id="{B2DD11E4-10E5-33D4-EF59-B0DD30309D2B}"/>
              </a:ext>
            </a:extLst>
          </p:cNvPr>
          <p:cNvCxnSpPr>
            <a:cxnSpLocks/>
            <a:stCxn id="45" idx="3"/>
          </p:cNvCxnSpPr>
          <p:nvPr/>
        </p:nvCxnSpPr>
        <p:spPr>
          <a:xfrm>
            <a:off x="3196703" y="5542924"/>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Rectangle 46">
            <a:extLst>
              <a:ext uri="{FF2B5EF4-FFF2-40B4-BE49-F238E27FC236}">
                <a16:creationId xmlns:a16="http://schemas.microsoft.com/office/drawing/2014/main" id="{41F8C26C-1449-DAAE-AFAA-FFA2CAD99A93}"/>
              </a:ext>
            </a:extLst>
          </p:cNvPr>
          <p:cNvSpPr/>
          <p:nvPr/>
        </p:nvSpPr>
        <p:spPr>
          <a:xfrm>
            <a:off x="3835895" y="5254032"/>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5</a:t>
            </a:r>
            <a:endParaRPr lang="en-IN" dirty="0"/>
          </a:p>
        </p:txBody>
      </p:sp>
      <p:sp>
        <p:nvSpPr>
          <p:cNvPr id="48" name="Rectangle 47">
            <a:extLst>
              <a:ext uri="{FF2B5EF4-FFF2-40B4-BE49-F238E27FC236}">
                <a16:creationId xmlns:a16="http://schemas.microsoft.com/office/drawing/2014/main" id="{0D7E5C2C-1A47-CE53-810C-72857B270A63}"/>
              </a:ext>
            </a:extLst>
          </p:cNvPr>
          <p:cNvSpPr/>
          <p:nvPr/>
        </p:nvSpPr>
        <p:spPr>
          <a:xfrm>
            <a:off x="4461771" y="5254032"/>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b="1" dirty="0">
              <a:solidFill>
                <a:schemeClr val="tx1"/>
              </a:solidFill>
            </a:endParaRPr>
          </a:p>
        </p:txBody>
      </p:sp>
      <p:cxnSp>
        <p:nvCxnSpPr>
          <p:cNvPr id="49" name="Straight Arrow Connector 48">
            <a:extLst>
              <a:ext uri="{FF2B5EF4-FFF2-40B4-BE49-F238E27FC236}">
                <a16:creationId xmlns:a16="http://schemas.microsoft.com/office/drawing/2014/main" id="{6F0C5C30-03C4-A4FC-03DC-175441E4ADF8}"/>
              </a:ext>
            </a:extLst>
          </p:cNvPr>
          <p:cNvCxnSpPr>
            <a:cxnSpLocks/>
          </p:cNvCxnSpPr>
          <p:nvPr/>
        </p:nvCxnSpPr>
        <p:spPr>
          <a:xfrm>
            <a:off x="4896777" y="3282568"/>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0" name="Rectangle 49">
            <a:extLst>
              <a:ext uri="{FF2B5EF4-FFF2-40B4-BE49-F238E27FC236}">
                <a16:creationId xmlns:a16="http://schemas.microsoft.com/office/drawing/2014/main" id="{A946CD61-8ACA-5C4A-7E14-76E53643A8ED}"/>
              </a:ext>
            </a:extLst>
          </p:cNvPr>
          <p:cNvSpPr/>
          <p:nvPr/>
        </p:nvSpPr>
        <p:spPr>
          <a:xfrm>
            <a:off x="5308847" y="2994043"/>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51" name="Rectangle 50">
            <a:extLst>
              <a:ext uri="{FF2B5EF4-FFF2-40B4-BE49-F238E27FC236}">
                <a16:creationId xmlns:a16="http://schemas.microsoft.com/office/drawing/2014/main" id="{B943B039-5DCC-2BA7-1FA9-4153F1804857}"/>
              </a:ext>
            </a:extLst>
          </p:cNvPr>
          <p:cNvSpPr/>
          <p:nvPr/>
        </p:nvSpPr>
        <p:spPr>
          <a:xfrm>
            <a:off x="5934723" y="2994043"/>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cxnSp>
        <p:nvCxnSpPr>
          <p:cNvPr id="52" name="Straight Arrow Connector 51">
            <a:extLst>
              <a:ext uri="{FF2B5EF4-FFF2-40B4-BE49-F238E27FC236}">
                <a16:creationId xmlns:a16="http://schemas.microsoft.com/office/drawing/2014/main" id="{732B26B7-36A1-41F4-8D15-171345D8A6D3}"/>
              </a:ext>
            </a:extLst>
          </p:cNvPr>
          <p:cNvCxnSpPr>
            <a:cxnSpLocks/>
          </p:cNvCxnSpPr>
          <p:nvPr/>
        </p:nvCxnSpPr>
        <p:spPr>
          <a:xfrm>
            <a:off x="4865705" y="5491126"/>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3" name="Rectangle 52">
            <a:extLst>
              <a:ext uri="{FF2B5EF4-FFF2-40B4-BE49-F238E27FC236}">
                <a16:creationId xmlns:a16="http://schemas.microsoft.com/office/drawing/2014/main" id="{A49788E2-1ECB-2F41-DD59-09B41BDE1BA1}"/>
              </a:ext>
            </a:extLst>
          </p:cNvPr>
          <p:cNvSpPr/>
          <p:nvPr/>
        </p:nvSpPr>
        <p:spPr>
          <a:xfrm>
            <a:off x="5277775" y="5202601"/>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dirty="0"/>
          </a:p>
        </p:txBody>
      </p:sp>
      <p:sp>
        <p:nvSpPr>
          <p:cNvPr id="54" name="Rectangle 53">
            <a:extLst>
              <a:ext uri="{FF2B5EF4-FFF2-40B4-BE49-F238E27FC236}">
                <a16:creationId xmlns:a16="http://schemas.microsoft.com/office/drawing/2014/main" id="{BD6FD5B4-8D16-B5B2-0EBA-409B2427CE4A}"/>
              </a:ext>
            </a:extLst>
          </p:cNvPr>
          <p:cNvSpPr/>
          <p:nvPr/>
        </p:nvSpPr>
        <p:spPr>
          <a:xfrm>
            <a:off x="5903651" y="5202601"/>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cxnSp>
        <p:nvCxnSpPr>
          <p:cNvPr id="55" name="Straight Arrow Connector 54">
            <a:extLst>
              <a:ext uri="{FF2B5EF4-FFF2-40B4-BE49-F238E27FC236}">
                <a16:creationId xmlns:a16="http://schemas.microsoft.com/office/drawing/2014/main" id="{CB9DA650-48E1-7DAB-9159-E20BF06834BF}"/>
              </a:ext>
            </a:extLst>
          </p:cNvPr>
          <p:cNvCxnSpPr>
            <a:cxnSpLocks/>
          </p:cNvCxnSpPr>
          <p:nvPr/>
        </p:nvCxnSpPr>
        <p:spPr>
          <a:xfrm>
            <a:off x="4865705" y="4701617"/>
            <a:ext cx="4387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Rectangle 55">
            <a:extLst>
              <a:ext uri="{FF2B5EF4-FFF2-40B4-BE49-F238E27FC236}">
                <a16:creationId xmlns:a16="http://schemas.microsoft.com/office/drawing/2014/main" id="{4576F99F-9C86-8B2A-6367-29F781206EB5}"/>
              </a:ext>
            </a:extLst>
          </p:cNvPr>
          <p:cNvSpPr/>
          <p:nvPr/>
        </p:nvSpPr>
        <p:spPr>
          <a:xfrm>
            <a:off x="5277775" y="4413092"/>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4</a:t>
            </a:r>
            <a:endParaRPr lang="en-IN" dirty="0"/>
          </a:p>
        </p:txBody>
      </p:sp>
      <p:sp>
        <p:nvSpPr>
          <p:cNvPr id="57" name="Rectangle 56">
            <a:extLst>
              <a:ext uri="{FF2B5EF4-FFF2-40B4-BE49-F238E27FC236}">
                <a16:creationId xmlns:a16="http://schemas.microsoft.com/office/drawing/2014/main" id="{5722AB8E-58D0-04DE-F83C-43B24B171D5D}"/>
              </a:ext>
            </a:extLst>
          </p:cNvPr>
          <p:cNvSpPr/>
          <p:nvPr/>
        </p:nvSpPr>
        <p:spPr>
          <a:xfrm>
            <a:off x="5903651" y="4413092"/>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58" name="Rectangle 57">
            <a:extLst>
              <a:ext uri="{FF2B5EF4-FFF2-40B4-BE49-F238E27FC236}">
                <a16:creationId xmlns:a16="http://schemas.microsoft.com/office/drawing/2014/main" id="{F9B98F32-30AA-30E9-4353-C3C99A4267EA}"/>
              </a:ext>
            </a:extLst>
          </p:cNvPr>
          <p:cNvSpPr/>
          <p:nvPr/>
        </p:nvSpPr>
        <p:spPr>
          <a:xfrm>
            <a:off x="7362548" y="5227740"/>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dirty="0"/>
          </a:p>
        </p:txBody>
      </p:sp>
      <p:cxnSp>
        <p:nvCxnSpPr>
          <p:cNvPr id="59" name="Straight Arrow Connector 58">
            <a:extLst>
              <a:ext uri="{FF2B5EF4-FFF2-40B4-BE49-F238E27FC236}">
                <a16:creationId xmlns:a16="http://schemas.microsoft.com/office/drawing/2014/main" id="{08AC4504-44EB-8832-1E6D-D3F2B726545F}"/>
              </a:ext>
            </a:extLst>
          </p:cNvPr>
          <p:cNvCxnSpPr>
            <a:cxnSpLocks/>
            <a:stCxn id="58" idx="3"/>
          </p:cNvCxnSpPr>
          <p:nvPr/>
        </p:nvCxnSpPr>
        <p:spPr>
          <a:xfrm>
            <a:off x="8276948" y="5516265"/>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0" name="Rectangle 59">
            <a:extLst>
              <a:ext uri="{FF2B5EF4-FFF2-40B4-BE49-F238E27FC236}">
                <a16:creationId xmlns:a16="http://schemas.microsoft.com/office/drawing/2014/main" id="{1E3D2019-461C-041C-DE6C-0F02BFB61F05}"/>
              </a:ext>
            </a:extLst>
          </p:cNvPr>
          <p:cNvSpPr/>
          <p:nvPr/>
        </p:nvSpPr>
        <p:spPr>
          <a:xfrm>
            <a:off x="8916140" y="5227373"/>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6</a:t>
            </a:r>
            <a:endParaRPr lang="en-IN" dirty="0"/>
          </a:p>
        </p:txBody>
      </p:sp>
      <p:sp>
        <p:nvSpPr>
          <p:cNvPr id="61" name="Rectangle 60">
            <a:extLst>
              <a:ext uri="{FF2B5EF4-FFF2-40B4-BE49-F238E27FC236}">
                <a16:creationId xmlns:a16="http://schemas.microsoft.com/office/drawing/2014/main" id="{4D5DB0DA-F4D2-B4EE-3D91-AEC662483DFC}"/>
              </a:ext>
            </a:extLst>
          </p:cNvPr>
          <p:cNvSpPr/>
          <p:nvPr/>
        </p:nvSpPr>
        <p:spPr>
          <a:xfrm>
            <a:off x="9542016" y="5227373"/>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Tree>
    <p:extLst>
      <p:ext uri="{BB962C8B-B14F-4D97-AF65-F5344CB8AC3E}">
        <p14:creationId xmlns:p14="http://schemas.microsoft.com/office/powerpoint/2010/main" val="37946370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1A5F0-CC59-7B81-3B6D-44CDAD39CB9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4C4E0D47-B816-DF49-F6F7-0AA9633E6A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F51E5F-66C9-4272-92F7-6DD4210C8259}"/>
              </a:ext>
            </a:extLst>
          </p:cNvPr>
          <p:cNvSpPr>
            <a:spLocks noGrp="1"/>
          </p:cNvSpPr>
          <p:nvPr>
            <p:ph type="sldNum" sz="quarter" idx="12"/>
          </p:nvPr>
        </p:nvSpPr>
        <p:spPr/>
        <p:txBody>
          <a:bodyPr/>
          <a:lstStyle/>
          <a:p>
            <a:fld id="{3A98EE3D-8CD1-4C3F-BD1C-C98C9596463C}" type="slidenum">
              <a:rPr lang="en-US" smtClean="0"/>
              <a:t>111</a:t>
            </a:fld>
            <a:endParaRPr lang="en-US" dirty="0"/>
          </a:p>
        </p:txBody>
      </p:sp>
      <p:sp>
        <p:nvSpPr>
          <p:cNvPr id="6" name="Oval 5">
            <a:extLst>
              <a:ext uri="{FF2B5EF4-FFF2-40B4-BE49-F238E27FC236}">
                <a16:creationId xmlns:a16="http://schemas.microsoft.com/office/drawing/2014/main" id="{7418093E-A9C5-8144-ED9C-5683DE927ABD}"/>
              </a:ext>
            </a:extLst>
          </p:cNvPr>
          <p:cNvSpPr/>
          <p:nvPr/>
        </p:nvSpPr>
        <p:spPr>
          <a:xfrm>
            <a:off x="674560" y="2118775"/>
            <a:ext cx="594064" cy="6125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0</a:t>
            </a:r>
            <a:endParaRPr lang="en-IN" dirty="0"/>
          </a:p>
        </p:txBody>
      </p:sp>
      <p:sp>
        <p:nvSpPr>
          <p:cNvPr id="7" name="Oval 6">
            <a:extLst>
              <a:ext uri="{FF2B5EF4-FFF2-40B4-BE49-F238E27FC236}">
                <a16:creationId xmlns:a16="http://schemas.microsoft.com/office/drawing/2014/main" id="{3F9A8F61-E097-DC66-0B1D-475CB49B3130}"/>
              </a:ext>
            </a:extLst>
          </p:cNvPr>
          <p:cNvSpPr/>
          <p:nvPr/>
        </p:nvSpPr>
        <p:spPr>
          <a:xfrm>
            <a:off x="674560" y="3358659"/>
            <a:ext cx="594064" cy="6125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1</a:t>
            </a:r>
            <a:endParaRPr lang="en-IN" dirty="0"/>
          </a:p>
        </p:txBody>
      </p:sp>
      <p:cxnSp>
        <p:nvCxnSpPr>
          <p:cNvPr id="8" name="Connector: Curved 7">
            <a:extLst>
              <a:ext uri="{FF2B5EF4-FFF2-40B4-BE49-F238E27FC236}">
                <a16:creationId xmlns:a16="http://schemas.microsoft.com/office/drawing/2014/main" id="{2F1EC767-D42C-F079-C97F-D36AA18DC197}"/>
              </a:ext>
            </a:extLst>
          </p:cNvPr>
          <p:cNvCxnSpPr>
            <a:cxnSpLocks/>
            <a:stCxn id="6" idx="2"/>
            <a:endCxn id="7" idx="1"/>
          </p:cNvCxnSpPr>
          <p:nvPr/>
        </p:nvCxnSpPr>
        <p:spPr>
          <a:xfrm rot="10800000" flipH="1" flipV="1">
            <a:off x="674559" y="2425054"/>
            <a:ext cx="86999" cy="1023311"/>
          </a:xfrm>
          <a:prstGeom prst="curvedConnector4">
            <a:avLst>
              <a:gd name="adj1" fmla="val -262762"/>
              <a:gd name="adj2" fmla="val 60582"/>
            </a:avLst>
          </a:prstGeom>
          <a:ln>
            <a:tailEnd type="triangle"/>
          </a:ln>
        </p:spPr>
        <p:style>
          <a:lnRef idx="3">
            <a:schemeClr val="dk1"/>
          </a:lnRef>
          <a:fillRef idx="0">
            <a:schemeClr val="dk1"/>
          </a:fillRef>
          <a:effectRef idx="2">
            <a:schemeClr val="dk1"/>
          </a:effectRef>
          <a:fontRef idx="minor">
            <a:schemeClr val="tx1"/>
          </a:fontRef>
        </p:style>
      </p:cxnSp>
      <p:cxnSp>
        <p:nvCxnSpPr>
          <p:cNvPr id="9" name="Connector: Curved 8">
            <a:extLst>
              <a:ext uri="{FF2B5EF4-FFF2-40B4-BE49-F238E27FC236}">
                <a16:creationId xmlns:a16="http://schemas.microsoft.com/office/drawing/2014/main" id="{6CA11204-4084-66FB-F251-A3109B95A2CA}"/>
              </a:ext>
            </a:extLst>
          </p:cNvPr>
          <p:cNvCxnSpPr>
            <a:cxnSpLocks/>
            <a:endCxn id="6" idx="5"/>
          </p:cNvCxnSpPr>
          <p:nvPr/>
        </p:nvCxnSpPr>
        <p:spPr>
          <a:xfrm rot="5400000" flipH="1" flipV="1">
            <a:off x="652721" y="3099510"/>
            <a:ext cx="986786" cy="7102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37A1829F-FC04-085A-F2EF-376392A61B9B}"/>
              </a:ext>
            </a:extLst>
          </p:cNvPr>
          <p:cNvSpPr/>
          <p:nvPr/>
        </p:nvSpPr>
        <p:spPr>
          <a:xfrm>
            <a:off x="2255155" y="3346793"/>
            <a:ext cx="594064" cy="6125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2</a:t>
            </a:r>
            <a:endParaRPr lang="en-IN" dirty="0"/>
          </a:p>
        </p:txBody>
      </p:sp>
      <p:sp>
        <p:nvSpPr>
          <p:cNvPr id="11" name="Rectangle: Rounded Corners 10">
            <a:extLst>
              <a:ext uri="{FF2B5EF4-FFF2-40B4-BE49-F238E27FC236}">
                <a16:creationId xmlns:a16="http://schemas.microsoft.com/office/drawing/2014/main" id="{6D051BFC-CEC5-028D-88EC-3418851FDBB1}"/>
              </a:ext>
            </a:extLst>
          </p:cNvPr>
          <p:cNvSpPr/>
          <p:nvPr/>
        </p:nvSpPr>
        <p:spPr>
          <a:xfrm>
            <a:off x="558020" y="333297"/>
            <a:ext cx="9083129" cy="126169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Create adjacency List and Inverse Adjacency List Representation</a:t>
            </a:r>
            <a:endParaRPr lang="en-IN" sz="3600" dirty="0">
              <a:latin typeface="Book Antiqua" panose="02040602050305030304" pitchFamily="18" charset="0"/>
            </a:endParaRPr>
          </a:p>
        </p:txBody>
      </p:sp>
      <p:sp>
        <p:nvSpPr>
          <p:cNvPr id="12" name="Rectangle 11">
            <a:extLst>
              <a:ext uri="{FF2B5EF4-FFF2-40B4-BE49-F238E27FC236}">
                <a16:creationId xmlns:a16="http://schemas.microsoft.com/office/drawing/2014/main" id="{E408CA71-9A8E-8DC8-FC02-A9DCD1708522}"/>
              </a:ext>
            </a:extLst>
          </p:cNvPr>
          <p:cNvSpPr/>
          <p:nvPr/>
        </p:nvSpPr>
        <p:spPr>
          <a:xfrm>
            <a:off x="3735759" y="1848005"/>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cxnSp>
        <p:nvCxnSpPr>
          <p:cNvPr id="13" name="Straight Arrow Connector 12">
            <a:extLst>
              <a:ext uri="{FF2B5EF4-FFF2-40B4-BE49-F238E27FC236}">
                <a16:creationId xmlns:a16="http://schemas.microsoft.com/office/drawing/2014/main" id="{91C457A8-B0DB-0D21-F0C6-591AF2810804}"/>
              </a:ext>
            </a:extLst>
          </p:cNvPr>
          <p:cNvCxnSpPr>
            <a:cxnSpLocks/>
            <a:stCxn id="12" idx="3"/>
          </p:cNvCxnSpPr>
          <p:nvPr/>
        </p:nvCxnSpPr>
        <p:spPr>
          <a:xfrm>
            <a:off x="4650159" y="2136530"/>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67CA1AC9-D512-AD69-A23E-BBEBD023DA83}"/>
              </a:ext>
            </a:extLst>
          </p:cNvPr>
          <p:cNvSpPr/>
          <p:nvPr/>
        </p:nvSpPr>
        <p:spPr>
          <a:xfrm>
            <a:off x="5289351" y="1847638"/>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15" name="Rectangle 14">
            <a:extLst>
              <a:ext uri="{FF2B5EF4-FFF2-40B4-BE49-F238E27FC236}">
                <a16:creationId xmlns:a16="http://schemas.microsoft.com/office/drawing/2014/main" id="{0155CF2F-BC1A-5FA8-0140-61DEA564392A}"/>
              </a:ext>
            </a:extLst>
          </p:cNvPr>
          <p:cNvSpPr/>
          <p:nvPr/>
        </p:nvSpPr>
        <p:spPr>
          <a:xfrm>
            <a:off x="5915227" y="1847638"/>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b="1" dirty="0">
              <a:solidFill>
                <a:schemeClr val="tx1"/>
              </a:solidFill>
            </a:endParaRPr>
          </a:p>
        </p:txBody>
      </p:sp>
      <p:sp>
        <p:nvSpPr>
          <p:cNvPr id="22" name="Rectangle 21">
            <a:extLst>
              <a:ext uri="{FF2B5EF4-FFF2-40B4-BE49-F238E27FC236}">
                <a16:creationId xmlns:a16="http://schemas.microsoft.com/office/drawing/2014/main" id="{5114227A-E7A1-6D88-DC46-72E5AC70767E}"/>
              </a:ext>
            </a:extLst>
          </p:cNvPr>
          <p:cNvSpPr/>
          <p:nvPr/>
        </p:nvSpPr>
        <p:spPr>
          <a:xfrm>
            <a:off x="3735759" y="2612531"/>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cxnSp>
        <p:nvCxnSpPr>
          <p:cNvPr id="23" name="Straight Arrow Connector 22">
            <a:extLst>
              <a:ext uri="{FF2B5EF4-FFF2-40B4-BE49-F238E27FC236}">
                <a16:creationId xmlns:a16="http://schemas.microsoft.com/office/drawing/2014/main" id="{E2162A29-E914-E000-9FD2-BDDCE5D89F39}"/>
              </a:ext>
            </a:extLst>
          </p:cNvPr>
          <p:cNvCxnSpPr>
            <a:cxnSpLocks/>
            <a:stCxn id="22" idx="3"/>
          </p:cNvCxnSpPr>
          <p:nvPr/>
        </p:nvCxnSpPr>
        <p:spPr>
          <a:xfrm>
            <a:off x="4650159" y="2901056"/>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Rectangle 23">
            <a:extLst>
              <a:ext uri="{FF2B5EF4-FFF2-40B4-BE49-F238E27FC236}">
                <a16:creationId xmlns:a16="http://schemas.microsoft.com/office/drawing/2014/main" id="{6395F50A-DD2D-983F-F5C8-9C4A173CC6E6}"/>
              </a:ext>
            </a:extLst>
          </p:cNvPr>
          <p:cNvSpPr/>
          <p:nvPr/>
        </p:nvSpPr>
        <p:spPr>
          <a:xfrm>
            <a:off x="5289351" y="2612164"/>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25" name="Rectangle 24">
            <a:extLst>
              <a:ext uri="{FF2B5EF4-FFF2-40B4-BE49-F238E27FC236}">
                <a16:creationId xmlns:a16="http://schemas.microsoft.com/office/drawing/2014/main" id="{738EA523-4325-C6A6-09B5-65A0FDE18B99}"/>
              </a:ext>
            </a:extLst>
          </p:cNvPr>
          <p:cNvSpPr/>
          <p:nvPr/>
        </p:nvSpPr>
        <p:spPr>
          <a:xfrm>
            <a:off x="5915227" y="2612164"/>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b="1" dirty="0">
              <a:solidFill>
                <a:schemeClr val="tx1"/>
              </a:solidFill>
            </a:endParaRPr>
          </a:p>
        </p:txBody>
      </p:sp>
      <p:sp>
        <p:nvSpPr>
          <p:cNvPr id="32" name="Rectangle 31">
            <a:extLst>
              <a:ext uri="{FF2B5EF4-FFF2-40B4-BE49-F238E27FC236}">
                <a16:creationId xmlns:a16="http://schemas.microsoft.com/office/drawing/2014/main" id="{F4546669-2C69-EB81-66A2-4A9109CDDC16}"/>
              </a:ext>
            </a:extLst>
          </p:cNvPr>
          <p:cNvSpPr/>
          <p:nvPr/>
        </p:nvSpPr>
        <p:spPr>
          <a:xfrm>
            <a:off x="3735759" y="3437663"/>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cxnSp>
        <p:nvCxnSpPr>
          <p:cNvPr id="33" name="Straight Arrow Connector 32">
            <a:extLst>
              <a:ext uri="{FF2B5EF4-FFF2-40B4-BE49-F238E27FC236}">
                <a16:creationId xmlns:a16="http://schemas.microsoft.com/office/drawing/2014/main" id="{1DCAF336-A54C-0C12-9BB5-8160A1C96A2E}"/>
              </a:ext>
            </a:extLst>
          </p:cNvPr>
          <p:cNvCxnSpPr>
            <a:cxnSpLocks/>
            <a:stCxn id="32" idx="3"/>
          </p:cNvCxnSpPr>
          <p:nvPr/>
        </p:nvCxnSpPr>
        <p:spPr>
          <a:xfrm>
            <a:off x="4650159" y="3726188"/>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Rectangle 34">
            <a:extLst>
              <a:ext uri="{FF2B5EF4-FFF2-40B4-BE49-F238E27FC236}">
                <a16:creationId xmlns:a16="http://schemas.microsoft.com/office/drawing/2014/main" id="{EA216211-A85E-6587-6D83-E3F0112E5AA2}"/>
              </a:ext>
            </a:extLst>
          </p:cNvPr>
          <p:cNvSpPr/>
          <p:nvPr/>
        </p:nvSpPr>
        <p:spPr>
          <a:xfrm>
            <a:off x="5276035" y="3446477"/>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92" name="Rectangle 91">
            <a:extLst>
              <a:ext uri="{FF2B5EF4-FFF2-40B4-BE49-F238E27FC236}">
                <a16:creationId xmlns:a16="http://schemas.microsoft.com/office/drawing/2014/main" id="{9D87BA3E-BFCF-CC0E-A72B-87ED2E3B9279}"/>
              </a:ext>
            </a:extLst>
          </p:cNvPr>
          <p:cNvSpPr/>
          <p:nvPr/>
        </p:nvSpPr>
        <p:spPr>
          <a:xfrm>
            <a:off x="8623195" y="2035115"/>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cxnSp>
        <p:nvCxnSpPr>
          <p:cNvPr id="93" name="Straight Arrow Connector 92">
            <a:extLst>
              <a:ext uri="{FF2B5EF4-FFF2-40B4-BE49-F238E27FC236}">
                <a16:creationId xmlns:a16="http://schemas.microsoft.com/office/drawing/2014/main" id="{30BCA27C-BEF9-8B68-A1FE-278186230466}"/>
              </a:ext>
            </a:extLst>
          </p:cNvPr>
          <p:cNvCxnSpPr>
            <a:cxnSpLocks/>
            <a:stCxn id="92" idx="3"/>
          </p:cNvCxnSpPr>
          <p:nvPr/>
        </p:nvCxnSpPr>
        <p:spPr>
          <a:xfrm>
            <a:off x="9537595" y="2323640"/>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4" name="Rectangle 93">
            <a:extLst>
              <a:ext uri="{FF2B5EF4-FFF2-40B4-BE49-F238E27FC236}">
                <a16:creationId xmlns:a16="http://schemas.microsoft.com/office/drawing/2014/main" id="{FE173254-BCC6-991B-902D-7EB3172D17AE}"/>
              </a:ext>
            </a:extLst>
          </p:cNvPr>
          <p:cNvSpPr/>
          <p:nvPr/>
        </p:nvSpPr>
        <p:spPr>
          <a:xfrm>
            <a:off x="10176787" y="2034748"/>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95" name="Rectangle 94">
            <a:extLst>
              <a:ext uri="{FF2B5EF4-FFF2-40B4-BE49-F238E27FC236}">
                <a16:creationId xmlns:a16="http://schemas.microsoft.com/office/drawing/2014/main" id="{5B7067CB-C7C7-8A23-4F69-85A616841099}"/>
              </a:ext>
            </a:extLst>
          </p:cNvPr>
          <p:cNvSpPr/>
          <p:nvPr/>
        </p:nvSpPr>
        <p:spPr>
          <a:xfrm>
            <a:off x="10802663" y="2034748"/>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b="1" dirty="0">
              <a:solidFill>
                <a:schemeClr val="tx1"/>
              </a:solidFill>
            </a:endParaRPr>
          </a:p>
        </p:txBody>
      </p:sp>
      <p:sp>
        <p:nvSpPr>
          <p:cNvPr id="96" name="Rectangle 95">
            <a:extLst>
              <a:ext uri="{FF2B5EF4-FFF2-40B4-BE49-F238E27FC236}">
                <a16:creationId xmlns:a16="http://schemas.microsoft.com/office/drawing/2014/main" id="{F0E82591-71FC-3949-F30C-38817214E09B}"/>
              </a:ext>
            </a:extLst>
          </p:cNvPr>
          <p:cNvSpPr/>
          <p:nvPr/>
        </p:nvSpPr>
        <p:spPr>
          <a:xfrm>
            <a:off x="8623195" y="2799641"/>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cxnSp>
        <p:nvCxnSpPr>
          <p:cNvPr id="97" name="Straight Arrow Connector 96">
            <a:extLst>
              <a:ext uri="{FF2B5EF4-FFF2-40B4-BE49-F238E27FC236}">
                <a16:creationId xmlns:a16="http://schemas.microsoft.com/office/drawing/2014/main" id="{2D2D8DC1-D6B4-6D95-3EE4-7836FCB911E4}"/>
              </a:ext>
            </a:extLst>
          </p:cNvPr>
          <p:cNvCxnSpPr>
            <a:cxnSpLocks/>
            <a:stCxn id="96" idx="3"/>
          </p:cNvCxnSpPr>
          <p:nvPr/>
        </p:nvCxnSpPr>
        <p:spPr>
          <a:xfrm>
            <a:off x="9537595" y="3088166"/>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8" name="Rectangle 97">
            <a:extLst>
              <a:ext uri="{FF2B5EF4-FFF2-40B4-BE49-F238E27FC236}">
                <a16:creationId xmlns:a16="http://schemas.microsoft.com/office/drawing/2014/main" id="{3341116F-2644-E4A3-75FB-98E142AB0D06}"/>
              </a:ext>
            </a:extLst>
          </p:cNvPr>
          <p:cNvSpPr/>
          <p:nvPr/>
        </p:nvSpPr>
        <p:spPr>
          <a:xfrm>
            <a:off x="10176787" y="2799274"/>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99" name="Rectangle 98">
            <a:extLst>
              <a:ext uri="{FF2B5EF4-FFF2-40B4-BE49-F238E27FC236}">
                <a16:creationId xmlns:a16="http://schemas.microsoft.com/office/drawing/2014/main" id="{0DAC5F16-4F44-B47A-27A1-C23704397927}"/>
              </a:ext>
            </a:extLst>
          </p:cNvPr>
          <p:cNvSpPr/>
          <p:nvPr/>
        </p:nvSpPr>
        <p:spPr>
          <a:xfrm>
            <a:off x="10802663" y="2799274"/>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solidFill>
                  <a:schemeClr val="tx1"/>
                </a:solidFill>
              </a:rPr>
              <a:t>/</a:t>
            </a:r>
            <a:endParaRPr lang="en-IN" b="1" dirty="0">
              <a:solidFill>
                <a:schemeClr val="tx1"/>
              </a:solidFill>
            </a:endParaRPr>
          </a:p>
        </p:txBody>
      </p:sp>
      <p:sp>
        <p:nvSpPr>
          <p:cNvPr id="100" name="Rectangle 99">
            <a:extLst>
              <a:ext uri="{FF2B5EF4-FFF2-40B4-BE49-F238E27FC236}">
                <a16:creationId xmlns:a16="http://schemas.microsoft.com/office/drawing/2014/main" id="{273BB939-A967-1363-8277-D198A8E36545}"/>
              </a:ext>
            </a:extLst>
          </p:cNvPr>
          <p:cNvSpPr/>
          <p:nvPr/>
        </p:nvSpPr>
        <p:spPr>
          <a:xfrm>
            <a:off x="8623195" y="3624773"/>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cxnSp>
        <p:nvCxnSpPr>
          <p:cNvPr id="104" name="Straight Arrow Connector 103">
            <a:extLst>
              <a:ext uri="{FF2B5EF4-FFF2-40B4-BE49-F238E27FC236}">
                <a16:creationId xmlns:a16="http://schemas.microsoft.com/office/drawing/2014/main" id="{E9825A99-A11A-A20E-AA41-68777EF6D91F}"/>
              </a:ext>
            </a:extLst>
          </p:cNvPr>
          <p:cNvCxnSpPr>
            <a:cxnSpLocks/>
          </p:cNvCxnSpPr>
          <p:nvPr/>
        </p:nvCxnSpPr>
        <p:spPr>
          <a:xfrm>
            <a:off x="1181625" y="3743388"/>
            <a:ext cx="107353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6" name="Straight Arrow Connector 105">
            <a:extLst>
              <a:ext uri="{FF2B5EF4-FFF2-40B4-BE49-F238E27FC236}">
                <a16:creationId xmlns:a16="http://schemas.microsoft.com/office/drawing/2014/main" id="{56D90314-0EDF-FE19-C509-E5F296B78F24}"/>
              </a:ext>
            </a:extLst>
          </p:cNvPr>
          <p:cNvCxnSpPr>
            <a:cxnSpLocks/>
          </p:cNvCxnSpPr>
          <p:nvPr/>
        </p:nvCxnSpPr>
        <p:spPr>
          <a:xfrm>
            <a:off x="6319161" y="2935155"/>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7" name="Rectangle 106">
            <a:extLst>
              <a:ext uri="{FF2B5EF4-FFF2-40B4-BE49-F238E27FC236}">
                <a16:creationId xmlns:a16="http://schemas.microsoft.com/office/drawing/2014/main" id="{DA1A284B-0773-C680-61D7-F11773A76BA0}"/>
              </a:ext>
            </a:extLst>
          </p:cNvPr>
          <p:cNvSpPr/>
          <p:nvPr/>
        </p:nvSpPr>
        <p:spPr>
          <a:xfrm>
            <a:off x="6934751" y="2662806"/>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108" name="Rectangle 107">
            <a:extLst>
              <a:ext uri="{FF2B5EF4-FFF2-40B4-BE49-F238E27FC236}">
                <a16:creationId xmlns:a16="http://schemas.microsoft.com/office/drawing/2014/main" id="{CB9547FA-8DCA-6F2D-1FB2-43A9EB405B80}"/>
              </a:ext>
            </a:extLst>
          </p:cNvPr>
          <p:cNvSpPr/>
          <p:nvPr/>
        </p:nvSpPr>
        <p:spPr>
          <a:xfrm>
            <a:off x="7573943" y="2656705"/>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b="1" dirty="0">
              <a:solidFill>
                <a:schemeClr val="tx1"/>
              </a:solidFill>
            </a:endParaRPr>
          </a:p>
        </p:txBody>
      </p:sp>
      <p:cxnSp>
        <p:nvCxnSpPr>
          <p:cNvPr id="109" name="Straight Arrow Connector 108">
            <a:extLst>
              <a:ext uri="{FF2B5EF4-FFF2-40B4-BE49-F238E27FC236}">
                <a16:creationId xmlns:a16="http://schemas.microsoft.com/office/drawing/2014/main" id="{FDAFE738-A6E4-1042-F93D-E685F353565E}"/>
              </a:ext>
            </a:extLst>
          </p:cNvPr>
          <p:cNvCxnSpPr>
            <a:cxnSpLocks/>
          </p:cNvCxnSpPr>
          <p:nvPr/>
        </p:nvCxnSpPr>
        <p:spPr>
          <a:xfrm>
            <a:off x="9537595" y="3926459"/>
            <a:ext cx="63919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10" name="Rectangle 109">
            <a:extLst>
              <a:ext uri="{FF2B5EF4-FFF2-40B4-BE49-F238E27FC236}">
                <a16:creationId xmlns:a16="http://schemas.microsoft.com/office/drawing/2014/main" id="{92B77D52-FA8F-9C64-C9B8-FC981F936660}"/>
              </a:ext>
            </a:extLst>
          </p:cNvPr>
          <p:cNvSpPr/>
          <p:nvPr/>
        </p:nvSpPr>
        <p:spPr>
          <a:xfrm>
            <a:off x="10176787" y="3637567"/>
            <a:ext cx="625876"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111" name="Rectangle 110">
            <a:extLst>
              <a:ext uri="{FF2B5EF4-FFF2-40B4-BE49-F238E27FC236}">
                <a16:creationId xmlns:a16="http://schemas.microsoft.com/office/drawing/2014/main" id="{91D6A524-857A-9E29-E195-F401D569DB54}"/>
              </a:ext>
            </a:extLst>
          </p:cNvPr>
          <p:cNvSpPr/>
          <p:nvPr/>
        </p:nvSpPr>
        <p:spPr>
          <a:xfrm>
            <a:off x="10802663" y="3637567"/>
            <a:ext cx="403934" cy="577049"/>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tx1"/>
                </a:solidFill>
              </a:rPr>
              <a:t>/</a:t>
            </a:r>
            <a:endParaRPr lang="en-IN" b="1" dirty="0">
              <a:solidFill>
                <a:schemeClr val="tx1"/>
              </a:solidFill>
            </a:endParaRPr>
          </a:p>
        </p:txBody>
      </p:sp>
    </p:spTree>
    <p:extLst>
      <p:ext uri="{BB962C8B-B14F-4D97-AF65-F5344CB8AC3E}">
        <p14:creationId xmlns:p14="http://schemas.microsoft.com/office/powerpoint/2010/main" val="325619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par>
                                <p:cTn id="13" presetID="14"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randombar(horizontal)">
                                      <p:cBhvr>
                                        <p:cTn id="24" dur="500"/>
                                        <p:tgtEl>
                                          <p:spTgt spid="22"/>
                                        </p:tgtEl>
                                      </p:cBhvr>
                                    </p:animEffect>
                                  </p:childTnLst>
                                </p:cTn>
                              </p:par>
                              <p:par>
                                <p:cTn id="25" presetID="14"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randombar(horizontal)">
                                      <p:cBhvr>
                                        <p:cTn id="33" dur="500"/>
                                        <p:tgtEl>
                                          <p:spTgt spid="2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500"/>
                                        <p:tgtEl>
                                          <p:spTgt spid="32"/>
                                        </p:tgtEl>
                                      </p:cBhvr>
                                    </p:animEffect>
                                  </p:childTnLst>
                                </p:cTn>
                              </p:par>
                              <p:par>
                                <p:cTn id="37" presetID="14" presetClass="entr" presetSubtype="1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randombar(horizontal)">
                                      <p:cBhvr>
                                        <p:cTn id="39" dur="500"/>
                                        <p:tgtEl>
                                          <p:spTgt spid="3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randombar(horizontal)">
                                      <p:cBhvr>
                                        <p:cTn id="42" dur="500"/>
                                        <p:tgtEl>
                                          <p:spTgt spid="35"/>
                                        </p:tgtEl>
                                      </p:cBhvr>
                                    </p:animEffect>
                                  </p:childTnLst>
                                </p:cTn>
                              </p:par>
                              <p:par>
                                <p:cTn id="43" presetID="14" presetClass="entr" presetSubtype="10" fill="hold" nodeType="with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randombar(horizontal)">
                                      <p:cBhvr>
                                        <p:cTn id="45" dur="500"/>
                                        <p:tgtEl>
                                          <p:spTgt spid="106"/>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randombar(horizontal)">
                                      <p:cBhvr>
                                        <p:cTn id="48" dur="500"/>
                                        <p:tgtEl>
                                          <p:spTgt spid="10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08"/>
                                        </p:tgtEl>
                                        <p:attrNameLst>
                                          <p:attrName>style.visibility</p:attrName>
                                        </p:attrNameLst>
                                      </p:cBhvr>
                                      <p:to>
                                        <p:strVal val="visible"/>
                                      </p:to>
                                    </p:set>
                                    <p:animEffect transition="in" filter="randombar(horizontal)">
                                      <p:cBhvr>
                                        <p:cTn id="51" dur="500"/>
                                        <p:tgtEl>
                                          <p:spTgt spid="108"/>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randombar(horizontal)">
                                      <p:cBhvr>
                                        <p:cTn id="56" dur="500"/>
                                        <p:tgtEl>
                                          <p:spTgt spid="92"/>
                                        </p:tgtEl>
                                      </p:cBhvr>
                                    </p:animEffect>
                                  </p:childTnLst>
                                </p:cTn>
                              </p:par>
                              <p:par>
                                <p:cTn id="57" presetID="14" presetClass="entr" presetSubtype="10"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randombar(horizontal)">
                                      <p:cBhvr>
                                        <p:cTn id="59" dur="500"/>
                                        <p:tgtEl>
                                          <p:spTgt spid="93"/>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randombar(horizontal)">
                                      <p:cBhvr>
                                        <p:cTn id="62" dur="500"/>
                                        <p:tgtEl>
                                          <p:spTgt spid="9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randombar(horizontal)">
                                      <p:cBhvr>
                                        <p:cTn id="65" dur="500"/>
                                        <p:tgtEl>
                                          <p:spTgt spid="9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randombar(horizontal)">
                                      <p:cBhvr>
                                        <p:cTn id="68" dur="500"/>
                                        <p:tgtEl>
                                          <p:spTgt spid="96"/>
                                        </p:tgtEl>
                                      </p:cBhvr>
                                    </p:animEffect>
                                  </p:childTnLst>
                                </p:cTn>
                              </p:par>
                              <p:par>
                                <p:cTn id="69" presetID="14" presetClass="entr" presetSubtype="10" fill="hold" nodeType="with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randombar(horizontal)">
                                      <p:cBhvr>
                                        <p:cTn id="71" dur="500"/>
                                        <p:tgtEl>
                                          <p:spTgt spid="9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98"/>
                                        </p:tgtEl>
                                        <p:attrNameLst>
                                          <p:attrName>style.visibility</p:attrName>
                                        </p:attrNameLst>
                                      </p:cBhvr>
                                      <p:to>
                                        <p:strVal val="visible"/>
                                      </p:to>
                                    </p:set>
                                    <p:animEffect transition="in" filter="randombar(horizontal)">
                                      <p:cBhvr>
                                        <p:cTn id="74" dur="500"/>
                                        <p:tgtEl>
                                          <p:spTgt spid="98"/>
                                        </p:tgtEl>
                                      </p:cBhvr>
                                    </p:animEffect>
                                  </p:childTnLst>
                                </p:cTn>
                              </p:par>
                              <p:par>
                                <p:cTn id="75" presetID="14" presetClass="entr" presetSubtype="10" fill="hold" grpId="0" nodeType="withEffect">
                                  <p:stCondLst>
                                    <p:cond delay="0"/>
                                  </p:stCondLst>
                                  <p:childTnLst>
                                    <p:set>
                                      <p:cBhvr>
                                        <p:cTn id="76" dur="1" fill="hold">
                                          <p:stCondLst>
                                            <p:cond delay="0"/>
                                          </p:stCondLst>
                                        </p:cTn>
                                        <p:tgtEl>
                                          <p:spTgt spid="99"/>
                                        </p:tgtEl>
                                        <p:attrNameLst>
                                          <p:attrName>style.visibility</p:attrName>
                                        </p:attrNameLst>
                                      </p:cBhvr>
                                      <p:to>
                                        <p:strVal val="visible"/>
                                      </p:to>
                                    </p:set>
                                    <p:animEffect transition="in" filter="randombar(horizontal)">
                                      <p:cBhvr>
                                        <p:cTn id="77" dur="500"/>
                                        <p:tgtEl>
                                          <p:spTgt spid="99"/>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100"/>
                                        </p:tgtEl>
                                        <p:attrNameLst>
                                          <p:attrName>style.visibility</p:attrName>
                                        </p:attrNameLst>
                                      </p:cBhvr>
                                      <p:to>
                                        <p:strVal val="visible"/>
                                      </p:to>
                                    </p:set>
                                    <p:animEffect transition="in" filter="randombar(horizontal)">
                                      <p:cBhvr>
                                        <p:cTn id="80" dur="500"/>
                                        <p:tgtEl>
                                          <p:spTgt spid="100"/>
                                        </p:tgtEl>
                                      </p:cBhvr>
                                    </p:animEffect>
                                  </p:childTnLst>
                                </p:cTn>
                              </p:par>
                              <p:par>
                                <p:cTn id="81" presetID="14" presetClass="entr" presetSubtype="10" fill="hold" nodeType="withEffect">
                                  <p:stCondLst>
                                    <p:cond delay="0"/>
                                  </p:stCondLst>
                                  <p:childTnLst>
                                    <p:set>
                                      <p:cBhvr>
                                        <p:cTn id="82" dur="1" fill="hold">
                                          <p:stCondLst>
                                            <p:cond delay="0"/>
                                          </p:stCondLst>
                                        </p:cTn>
                                        <p:tgtEl>
                                          <p:spTgt spid="109"/>
                                        </p:tgtEl>
                                        <p:attrNameLst>
                                          <p:attrName>style.visibility</p:attrName>
                                        </p:attrNameLst>
                                      </p:cBhvr>
                                      <p:to>
                                        <p:strVal val="visible"/>
                                      </p:to>
                                    </p:set>
                                    <p:animEffect transition="in" filter="randombar(horizontal)">
                                      <p:cBhvr>
                                        <p:cTn id="83" dur="500"/>
                                        <p:tgtEl>
                                          <p:spTgt spid="109"/>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110"/>
                                        </p:tgtEl>
                                        <p:attrNameLst>
                                          <p:attrName>style.visibility</p:attrName>
                                        </p:attrNameLst>
                                      </p:cBhvr>
                                      <p:to>
                                        <p:strVal val="visible"/>
                                      </p:to>
                                    </p:set>
                                    <p:animEffect transition="in" filter="randombar(horizontal)">
                                      <p:cBhvr>
                                        <p:cTn id="86" dur="500"/>
                                        <p:tgtEl>
                                          <p:spTgt spid="110"/>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randombar(horizontal)">
                                      <p:cBhvr>
                                        <p:cTn id="89"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22" grpId="0" animBg="1"/>
      <p:bldP spid="24" grpId="0" animBg="1"/>
      <p:bldP spid="25" grpId="0" animBg="1"/>
      <p:bldP spid="32" grpId="0" animBg="1"/>
      <p:bldP spid="35" grpId="0" animBg="1"/>
      <p:bldP spid="92" grpId="0" animBg="1"/>
      <p:bldP spid="94" grpId="0" animBg="1"/>
      <p:bldP spid="95" grpId="0" animBg="1"/>
      <p:bldP spid="96" grpId="0" animBg="1"/>
      <p:bldP spid="98" grpId="0" animBg="1"/>
      <p:bldP spid="99" grpId="0" animBg="1"/>
      <p:bldP spid="100" grpId="0" animBg="1"/>
      <p:bldP spid="107" grpId="0" animBg="1"/>
      <p:bldP spid="108" grpId="0" animBg="1"/>
      <p:bldP spid="110" grpId="0" animBg="1"/>
      <p:bldP spid="111"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AD93C-A8D8-428A-458D-BDE1F6AC9FCF}"/>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B86A3B21-1398-F96B-DD55-44D4E84B4A7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7118A25-C449-76DA-6C7F-1C1279270ACA}"/>
              </a:ext>
            </a:extLst>
          </p:cNvPr>
          <p:cNvSpPr>
            <a:spLocks noGrp="1"/>
          </p:cNvSpPr>
          <p:nvPr>
            <p:ph type="sldNum" sz="quarter" idx="12"/>
          </p:nvPr>
        </p:nvSpPr>
        <p:spPr/>
        <p:txBody>
          <a:bodyPr/>
          <a:lstStyle/>
          <a:p>
            <a:fld id="{3A98EE3D-8CD1-4C3F-BD1C-C98C9596463C}" type="slidenum">
              <a:rPr lang="en-US" smtClean="0"/>
              <a:t>112</a:t>
            </a:fld>
            <a:endParaRPr lang="en-US" dirty="0"/>
          </a:p>
        </p:txBody>
      </p:sp>
      <p:sp>
        <p:nvSpPr>
          <p:cNvPr id="5" name="Rectangle: Rounded Corners 4">
            <a:extLst>
              <a:ext uri="{FF2B5EF4-FFF2-40B4-BE49-F238E27FC236}">
                <a16:creationId xmlns:a16="http://schemas.microsoft.com/office/drawing/2014/main" id="{C7484554-0EAB-D26D-B086-9771F3C7ACED}"/>
              </a:ext>
            </a:extLst>
          </p:cNvPr>
          <p:cNvSpPr/>
          <p:nvPr/>
        </p:nvSpPr>
        <p:spPr>
          <a:xfrm>
            <a:off x="928604" y="651564"/>
            <a:ext cx="9600312" cy="1091598"/>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For an undirected graph, degree of any vertex is number of nodes in the chain of that vertex</a:t>
            </a:r>
            <a:endParaRPr lang="en-IN" sz="3600" dirty="0">
              <a:latin typeface="Book Antiqua" panose="02040602050305030304" pitchFamily="18" charset="0"/>
            </a:endParaRPr>
          </a:p>
        </p:txBody>
      </p:sp>
      <p:sp>
        <p:nvSpPr>
          <p:cNvPr id="6" name="Rectangle: Rounded Corners 5">
            <a:extLst>
              <a:ext uri="{FF2B5EF4-FFF2-40B4-BE49-F238E27FC236}">
                <a16:creationId xmlns:a16="http://schemas.microsoft.com/office/drawing/2014/main" id="{70D0EAF7-B462-2C02-27AC-A60E0CB6C396}"/>
              </a:ext>
            </a:extLst>
          </p:cNvPr>
          <p:cNvSpPr/>
          <p:nvPr/>
        </p:nvSpPr>
        <p:spPr>
          <a:xfrm>
            <a:off x="928604" y="1983446"/>
            <a:ext cx="9600312" cy="1091598"/>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For a digraph, out-degree is the number of nodes in the chain of that vertex</a:t>
            </a:r>
            <a:endParaRPr lang="en-IN" sz="3600" dirty="0">
              <a:latin typeface="Book Antiqua" panose="02040602050305030304" pitchFamily="18" charset="0"/>
            </a:endParaRPr>
          </a:p>
        </p:txBody>
      </p:sp>
      <p:sp>
        <p:nvSpPr>
          <p:cNvPr id="8" name="Rectangle: Rounded Corners 7">
            <a:extLst>
              <a:ext uri="{FF2B5EF4-FFF2-40B4-BE49-F238E27FC236}">
                <a16:creationId xmlns:a16="http://schemas.microsoft.com/office/drawing/2014/main" id="{8133B1D1-9186-1666-C541-9F3053C560CE}"/>
              </a:ext>
            </a:extLst>
          </p:cNvPr>
          <p:cNvSpPr/>
          <p:nvPr/>
        </p:nvSpPr>
        <p:spPr>
          <a:xfrm>
            <a:off x="742174" y="3195186"/>
            <a:ext cx="10807676" cy="1510272"/>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For a digraph, in-degree is the number of nodes in the chain of that vertex in Inverse Adjacency list</a:t>
            </a:r>
            <a:endParaRPr lang="en-IN" sz="3600" dirty="0">
              <a:latin typeface="Book Antiqua" panose="02040602050305030304" pitchFamily="18" charset="0"/>
            </a:endParaRPr>
          </a:p>
        </p:txBody>
      </p:sp>
    </p:spTree>
    <p:extLst>
      <p:ext uri="{BB962C8B-B14F-4D97-AF65-F5344CB8AC3E}">
        <p14:creationId xmlns:p14="http://schemas.microsoft.com/office/powerpoint/2010/main" val="27649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A239CC-E0B9-231E-3088-9644C72C617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86D0A86-286C-6650-D9CB-3760E91C62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A207393-716D-278B-EF7F-CA61CBACFAE4}"/>
              </a:ext>
            </a:extLst>
          </p:cNvPr>
          <p:cNvSpPr>
            <a:spLocks noGrp="1"/>
          </p:cNvSpPr>
          <p:nvPr>
            <p:ph type="sldNum" sz="quarter" idx="12"/>
          </p:nvPr>
        </p:nvSpPr>
        <p:spPr/>
        <p:txBody>
          <a:bodyPr/>
          <a:lstStyle/>
          <a:p>
            <a:fld id="{3A98EE3D-8CD1-4C3F-BD1C-C98C9596463C}" type="slidenum">
              <a:rPr lang="en-US" smtClean="0"/>
              <a:t>113</a:t>
            </a:fld>
            <a:endParaRPr lang="en-US" dirty="0"/>
          </a:p>
        </p:txBody>
      </p:sp>
      <p:sp>
        <p:nvSpPr>
          <p:cNvPr id="5" name="Rectangle: Rounded Corners 4">
            <a:extLst>
              <a:ext uri="{FF2B5EF4-FFF2-40B4-BE49-F238E27FC236}">
                <a16:creationId xmlns:a16="http://schemas.microsoft.com/office/drawing/2014/main" id="{2E8DD7EB-51A1-AE0A-8DE6-55053FBD24D4}"/>
              </a:ext>
            </a:extLst>
          </p:cNvPr>
          <p:cNvSpPr/>
          <p:nvPr/>
        </p:nvSpPr>
        <p:spPr>
          <a:xfrm>
            <a:off x="350668" y="323203"/>
            <a:ext cx="10807676" cy="86742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Write adjacency multi-list representation</a:t>
            </a:r>
            <a:endParaRPr lang="en-IN" sz="3600" dirty="0">
              <a:latin typeface="Book Antiqua" panose="02040602050305030304" pitchFamily="18" charset="0"/>
            </a:endParaRPr>
          </a:p>
        </p:txBody>
      </p:sp>
      <p:sp>
        <p:nvSpPr>
          <p:cNvPr id="6" name="Oval 5">
            <a:extLst>
              <a:ext uri="{FF2B5EF4-FFF2-40B4-BE49-F238E27FC236}">
                <a16:creationId xmlns:a16="http://schemas.microsoft.com/office/drawing/2014/main" id="{D0B274D8-952F-CB9C-C510-DE094DB3472F}"/>
              </a:ext>
            </a:extLst>
          </p:cNvPr>
          <p:cNvSpPr/>
          <p:nvPr/>
        </p:nvSpPr>
        <p:spPr>
          <a:xfrm>
            <a:off x="1822049" y="1759258"/>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0</a:t>
            </a:r>
            <a:endParaRPr lang="en-IN" b="1" dirty="0"/>
          </a:p>
        </p:txBody>
      </p:sp>
      <p:sp>
        <p:nvSpPr>
          <p:cNvPr id="7" name="Oval 6">
            <a:extLst>
              <a:ext uri="{FF2B5EF4-FFF2-40B4-BE49-F238E27FC236}">
                <a16:creationId xmlns:a16="http://schemas.microsoft.com/office/drawing/2014/main" id="{6F627E49-1DA9-340A-8378-A1574232C24E}"/>
              </a:ext>
            </a:extLst>
          </p:cNvPr>
          <p:cNvSpPr/>
          <p:nvPr/>
        </p:nvSpPr>
        <p:spPr>
          <a:xfrm>
            <a:off x="678309" y="2788668"/>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a:t>
            </a:r>
            <a:endParaRPr lang="en-IN" b="1" dirty="0"/>
          </a:p>
        </p:txBody>
      </p:sp>
      <p:sp>
        <p:nvSpPr>
          <p:cNvPr id="8" name="Oval 7">
            <a:extLst>
              <a:ext uri="{FF2B5EF4-FFF2-40B4-BE49-F238E27FC236}">
                <a16:creationId xmlns:a16="http://schemas.microsoft.com/office/drawing/2014/main" id="{97ED2608-4F52-3960-B98C-C3294AB99B2B}"/>
              </a:ext>
            </a:extLst>
          </p:cNvPr>
          <p:cNvSpPr/>
          <p:nvPr/>
        </p:nvSpPr>
        <p:spPr>
          <a:xfrm>
            <a:off x="2660249" y="2797546"/>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a:t>
            </a:r>
            <a:endParaRPr lang="en-IN" b="1" dirty="0"/>
          </a:p>
        </p:txBody>
      </p:sp>
      <p:sp>
        <p:nvSpPr>
          <p:cNvPr id="9" name="Oval 8">
            <a:extLst>
              <a:ext uri="{FF2B5EF4-FFF2-40B4-BE49-F238E27FC236}">
                <a16:creationId xmlns:a16="http://schemas.microsoft.com/office/drawing/2014/main" id="{34A7DB57-DF70-F3CA-F320-7D488EA9DC3E}"/>
              </a:ext>
            </a:extLst>
          </p:cNvPr>
          <p:cNvSpPr/>
          <p:nvPr/>
        </p:nvSpPr>
        <p:spPr>
          <a:xfrm>
            <a:off x="1690363" y="3826215"/>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a:t>
            </a:r>
            <a:endParaRPr lang="en-IN" b="1" dirty="0"/>
          </a:p>
        </p:txBody>
      </p:sp>
      <p:cxnSp>
        <p:nvCxnSpPr>
          <p:cNvPr id="10" name="Straight Connector 9">
            <a:extLst>
              <a:ext uri="{FF2B5EF4-FFF2-40B4-BE49-F238E27FC236}">
                <a16:creationId xmlns:a16="http://schemas.microsoft.com/office/drawing/2014/main" id="{AFC3D201-DAF1-3A7F-4CAE-D134A2BDAE9F}"/>
              </a:ext>
            </a:extLst>
          </p:cNvPr>
          <p:cNvCxnSpPr>
            <a:cxnSpLocks/>
            <a:stCxn id="6" idx="4"/>
            <a:endCxn id="7" idx="7"/>
          </p:cNvCxnSpPr>
          <p:nvPr/>
        </p:nvCxnSpPr>
        <p:spPr>
          <a:xfrm flipH="1">
            <a:off x="1212528" y="2416206"/>
            <a:ext cx="922459" cy="46867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842326CA-E737-37B4-319D-589F9C316168}"/>
              </a:ext>
            </a:extLst>
          </p:cNvPr>
          <p:cNvCxnSpPr>
            <a:cxnSpLocks/>
            <a:stCxn id="6" idx="4"/>
            <a:endCxn id="8" idx="1"/>
          </p:cNvCxnSpPr>
          <p:nvPr/>
        </p:nvCxnSpPr>
        <p:spPr>
          <a:xfrm>
            <a:off x="2134987" y="2416206"/>
            <a:ext cx="616919" cy="477548"/>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B466D70-DF50-8065-3BF1-154BD42B4537}"/>
              </a:ext>
            </a:extLst>
          </p:cNvPr>
          <p:cNvCxnSpPr>
            <a:cxnSpLocks/>
            <a:stCxn id="9" idx="0"/>
            <a:endCxn id="7" idx="5"/>
          </p:cNvCxnSpPr>
          <p:nvPr/>
        </p:nvCxnSpPr>
        <p:spPr>
          <a:xfrm flipH="1" flipV="1">
            <a:off x="1212528" y="3349408"/>
            <a:ext cx="790773" cy="476807"/>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CBDA5A1C-325B-0092-15AD-B35F990B8734}"/>
              </a:ext>
            </a:extLst>
          </p:cNvPr>
          <p:cNvCxnSpPr>
            <a:cxnSpLocks/>
            <a:stCxn id="8" idx="3"/>
          </p:cNvCxnSpPr>
          <p:nvPr/>
        </p:nvCxnSpPr>
        <p:spPr>
          <a:xfrm flipH="1">
            <a:off x="1982216" y="3358286"/>
            <a:ext cx="769690" cy="497581"/>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B6550605-FBEB-0432-9E3B-69DBD912990B}"/>
              </a:ext>
            </a:extLst>
          </p:cNvPr>
          <p:cNvCxnSpPr>
            <a:cxnSpLocks/>
            <a:stCxn id="6" idx="4"/>
            <a:endCxn id="9" idx="0"/>
          </p:cNvCxnSpPr>
          <p:nvPr/>
        </p:nvCxnSpPr>
        <p:spPr>
          <a:xfrm flipH="1">
            <a:off x="2003301" y="2416206"/>
            <a:ext cx="131686" cy="1410009"/>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C6C3D0B8-5482-7CC8-800E-2098D18F1530}"/>
              </a:ext>
            </a:extLst>
          </p:cNvPr>
          <p:cNvCxnSpPr>
            <a:cxnSpLocks/>
            <a:stCxn id="8" idx="2"/>
            <a:endCxn id="7" idx="6"/>
          </p:cNvCxnSpPr>
          <p:nvPr/>
        </p:nvCxnSpPr>
        <p:spPr>
          <a:xfrm flipH="1" flipV="1">
            <a:off x="1304185" y="3117142"/>
            <a:ext cx="1356064" cy="8878"/>
          </a:xfrm>
          <a:prstGeom prst="line">
            <a:avLst/>
          </a:prstGeom>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BE2DCA6B-F4AE-2A4E-491F-8460F750C360}"/>
              </a:ext>
            </a:extLst>
          </p:cNvPr>
          <p:cNvSpPr/>
          <p:nvPr/>
        </p:nvSpPr>
        <p:spPr>
          <a:xfrm>
            <a:off x="5181600" y="1839157"/>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0</a:t>
            </a:r>
            <a:endParaRPr lang="en-IN" dirty="0"/>
          </a:p>
        </p:txBody>
      </p:sp>
      <p:sp>
        <p:nvSpPr>
          <p:cNvPr id="17" name="Rectangle 16">
            <a:extLst>
              <a:ext uri="{FF2B5EF4-FFF2-40B4-BE49-F238E27FC236}">
                <a16:creationId xmlns:a16="http://schemas.microsoft.com/office/drawing/2014/main" id="{C2DF5888-A8D9-479C-A66D-7554943F74C9}"/>
              </a:ext>
            </a:extLst>
          </p:cNvPr>
          <p:cNvSpPr/>
          <p:nvPr/>
        </p:nvSpPr>
        <p:spPr>
          <a:xfrm>
            <a:off x="5181600" y="2449589"/>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a:t>
            </a:r>
            <a:endParaRPr lang="en-IN" dirty="0"/>
          </a:p>
        </p:txBody>
      </p:sp>
      <p:sp>
        <p:nvSpPr>
          <p:cNvPr id="18" name="Rectangle 17">
            <a:extLst>
              <a:ext uri="{FF2B5EF4-FFF2-40B4-BE49-F238E27FC236}">
                <a16:creationId xmlns:a16="http://schemas.microsoft.com/office/drawing/2014/main" id="{23FF73C9-6CD7-F2BC-8678-2228B9D0AEBA}"/>
              </a:ext>
            </a:extLst>
          </p:cNvPr>
          <p:cNvSpPr/>
          <p:nvPr/>
        </p:nvSpPr>
        <p:spPr>
          <a:xfrm>
            <a:off x="5181600" y="3055458"/>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2</a:t>
            </a:r>
            <a:endParaRPr lang="en-IN" dirty="0"/>
          </a:p>
        </p:txBody>
      </p:sp>
      <p:sp>
        <p:nvSpPr>
          <p:cNvPr id="19" name="Rectangle 18">
            <a:extLst>
              <a:ext uri="{FF2B5EF4-FFF2-40B4-BE49-F238E27FC236}">
                <a16:creationId xmlns:a16="http://schemas.microsoft.com/office/drawing/2014/main" id="{F76FBE32-100B-9560-F258-D304062035F5}"/>
              </a:ext>
            </a:extLst>
          </p:cNvPr>
          <p:cNvSpPr/>
          <p:nvPr/>
        </p:nvSpPr>
        <p:spPr>
          <a:xfrm>
            <a:off x="5181600" y="3651802"/>
            <a:ext cx="914400" cy="5770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3</a:t>
            </a:r>
            <a:endParaRPr lang="en-IN" dirty="0"/>
          </a:p>
        </p:txBody>
      </p:sp>
      <p:sp>
        <p:nvSpPr>
          <p:cNvPr id="20" name="Rectangle 19">
            <a:extLst>
              <a:ext uri="{FF2B5EF4-FFF2-40B4-BE49-F238E27FC236}">
                <a16:creationId xmlns:a16="http://schemas.microsoft.com/office/drawing/2014/main" id="{95DD5C95-862A-A89B-B8CE-A5A4242053B4}"/>
              </a:ext>
            </a:extLst>
          </p:cNvPr>
          <p:cNvSpPr/>
          <p:nvPr/>
        </p:nvSpPr>
        <p:spPr>
          <a:xfrm>
            <a:off x="7172325" y="1759258"/>
            <a:ext cx="4191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58C19369-43EB-E6C4-0E0D-91F7B8B9A007}"/>
              </a:ext>
            </a:extLst>
          </p:cNvPr>
          <p:cNvSpPr/>
          <p:nvPr/>
        </p:nvSpPr>
        <p:spPr>
          <a:xfrm>
            <a:off x="7591425" y="1759258"/>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endParaRPr lang="en-IN" sz="2800" b="1" dirty="0"/>
          </a:p>
        </p:txBody>
      </p:sp>
      <p:sp>
        <p:nvSpPr>
          <p:cNvPr id="22" name="Rectangle 21">
            <a:extLst>
              <a:ext uri="{FF2B5EF4-FFF2-40B4-BE49-F238E27FC236}">
                <a16:creationId xmlns:a16="http://schemas.microsoft.com/office/drawing/2014/main" id="{79C43199-AD13-576D-00CD-AAA113CA9210}"/>
              </a:ext>
            </a:extLst>
          </p:cNvPr>
          <p:cNvSpPr/>
          <p:nvPr/>
        </p:nvSpPr>
        <p:spPr>
          <a:xfrm>
            <a:off x="8239125" y="1759613"/>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en-IN" b="1" dirty="0"/>
          </a:p>
        </p:txBody>
      </p:sp>
      <p:sp>
        <p:nvSpPr>
          <p:cNvPr id="23" name="Rectangle 22">
            <a:extLst>
              <a:ext uri="{FF2B5EF4-FFF2-40B4-BE49-F238E27FC236}">
                <a16:creationId xmlns:a16="http://schemas.microsoft.com/office/drawing/2014/main" id="{1EB9E844-9930-0337-0D22-5BB7A542C883}"/>
              </a:ext>
            </a:extLst>
          </p:cNvPr>
          <p:cNvSpPr/>
          <p:nvPr/>
        </p:nvSpPr>
        <p:spPr>
          <a:xfrm>
            <a:off x="8886825" y="1761015"/>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N1</a:t>
            </a:r>
            <a:endParaRPr lang="en-IN" sz="2800" dirty="0"/>
          </a:p>
        </p:txBody>
      </p:sp>
      <p:sp>
        <p:nvSpPr>
          <p:cNvPr id="24" name="Rectangle 23">
            <a:extLst>
              <a:ext uri="{FF2B5EF4-FFF2-40B4-BE49-F238E27FC236}">
                <a16:creationId xmlns:a16="http://schemas.microsoft.com/office/drawing/2014/main" id="{9944FA58-4EF4-6D0F-7172-12011C023B85}"/>
              </a:ext>
            </a:extLst>
          </p:cNvPr>
          <p:cNvSpPr/>
          <p:nvPr/>
        </p:nvSpPr>
        <p:spPr>
          <a:xfrm>
            <a:off x="9534525" y="1759258"/>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N3</a:t>
            </a:r>
            <a:endParaRPr lang="en-IN" sz="2800" dirty="0"/>
          </a:p>
        </p:txBody>
      </p:sp>
      <p:sp>
        <p:nvSpPr>
          <p:cNvPr id="25" name="Rectangle 24">
            <a:extLst>
              <a:ext uri="{FF2B5EF4-FFF2-40B4-BE49-F238E27FC236}">
                <a16:creationId xmlns:a16="http://schemas.microsoft.com/office/drawing/2014/main" id="{57380CDC-5C46-36F8-4BF0-D466F122E6E9}"/>
              </a:ext>
            </a:extLst>
          </p:cNvPr>
          <p:cNvSpPr/>
          <p:nvPr/>
        </p:nvSpPr>
        <p:spPr>
          <a:xfrm>
            <a:off x="7169551" y="2307794"/>
            <a:ext cx="4191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ED39B37F-9E02-D277-283B-7AF05A69AD28}"/>
              </a:ext>
            </a:extLst>
          </p:cNvPr>
          <p:cNvSpPr/>
          <p:nvPr/>
        </p:nvSpPr>
        <p:spPr>
          <a:xfrm>
            <a:off x="7588651" y="2307794"/>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endParaRPr lang="en-IN" sz="2800" b="1" dirty="0"/>
          </a:p>
        </p:txBody>
      </p:sp>
      <p:sp>
        <p:nvSpPr>
          <p:cNvPr id="27" name="Rectangle 26">
            <a:extLst>
              <a:ext uri="{FF2B5EF4-FFF2-40B4-BE49-F238E27FC236}">
                <a16:creationId xmlns:a16="http://schemas.microsoft.com/office/drawing/2014/main" id="{57562A46-45D5-195A-23A6-FF957AD65DB4}"/>
              </a:ext>
            </a:extLst>
          </p:cNvPr>
          <p:cNvSpPr/>
          <p:nvPr/>
        </p:nvSpPr>
        <p:spPr>
          <a:xfrm>
            <a:off x="8236351" y="2308149"/>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IN" b="1" dirty="0"/>
          </a:p>
        </p:txBody>
      </p:sp>
      <p:sp>
        <p:nvSpPr>
          <p:cNvPr id="28" name="Rectangle 27">
            <a:extLst>
              <a:ext uri="{FF2B5EF4-FFF2-40B4-BE49-F238E27FC236}">
                <a16:creationId xmlns:a16="http://schemas.microsoft.com/office/drawing/2014/main" id="{6D7B1000-F56F-BC6F-525E-BF9B17E27979}"/>
              </a:ext>
            </a:extLst>
          </p:cNvPr>
          <p:cNvSpPr/>
          <p:nvPr/>
        </p:nvSpPr>
        <p:spPr>
          <a:xfrm>
            <a:off x="8884051" y="2309551"/>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N2</a:t>
            </a:r>
            <a:endParaRPr lang="en-IN" sz="2800" dirty="0"/>
          </a:p>
        </p:txBody>
      </p:sp>
      <p:sp>
        <p:nvSpPr>
          <p:cNvPr id="29" name="Rectangle 28">
            <a:extLst>
              <a:ext uri="{FF2B5EF4-FFF2-40B4-BE49-F238E27FC236}">
                <a16:creationId xmlns:a16="http://schemas.microsoft.com/office/drawing/2014/main" id="{7AC5C353-C319-8F57-C386-907BE26AD057}"/>
              </a:ext>
            </a:extLst>
          </p:cNvPr>
          <p:cNvSpPr/>
          <p:nvPr/>
        </p:nvSpPr>
        <p:spPr>
          <a:xfrm>
            <a:off x="9531751" y="2307794"/>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N3</a:t>
            </a:r>
            <a:endParaRPr lang="en-IN" sz="2800" dirty="0"/>
          </a:p>
        </p:txBody>
      </p:sp>
      <p:sp>
        <p:nvSpPr>
          <p:cNvPr id="30" name="Rectangle 29">
            <a:extLst>
              <a:ext uri="{FF2B5EF4-FFF2-40B4-BE49-F238E27FC236}">
                <a16:creationId xmlns:a16="http://schemas.microsoft.com/office/drawing/2014/main" id="{4474CDCD-A05F-93DA-C96F-993D632317F0}"/>
              </a:ext>
            </a:extLst>
          </p:cNvPr>
          <p:cNvSpPr/>
          <p:nvPr/>
        </p:nvSpPr>
        <p:spPr>
          <a:xfrm>
            <a:off x="7169551" y="2903279"/>
            <a:ext cx="4191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a:extLst>
              <a:ext uri="{FF2B5EF4-FFF2-40B4-BE49-F238E27FC236}">
                <a16:creationId xmlns:a16="http://schemas.microsoft.com/office/drawing/2014/main" id="{2CDA1758-3971-E64F-FA11-2821FC565FC1}"/>
              </a:ext>
            </a:extLst>
          </p:cNvPr>
          <p:cNvSpPr/>
          <p:nvPr/>
        </p:nvSpPr>
        <p:spPr>
          <a:xfrm>
            <a:off x="7588651" y="2903279"/>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0</a:t>
            </a:r>
            <a:endParaRPr lang="en-IN" sz="2800" b="1" dirty="0"/>
          </a:p>
        </p:txBody>
      </p:sp>
      <p:sp>
        <p:nvSpPr>
          <p:cNvPr id="32" name="Rectangle 31">
            <a:extLst>
              <a:ext uri="{FF2B5EF4-FFF2-40B4-BE49-F238E27FC236}">
                <a16:creationId xmlns:a16="http://schemas.microsoft.com/office/drawing/2014/main" id="{0F4DFBBE-6093-1E3C-851F-40E947BCF6B7}"/>
              </a:ext>
            </a:extLst>
          </p:cNvPr>
          <p:cNvSpPr/>
          <p:nvPr/>
        </p:nvSpPr>
        <p:spPr>
          <a:xfrm>
            <a:off x="8236351" y="2903634"/>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en-IN" b="1" dirty="0"/>
          </a:p>
        </p:txBody>
      </p:sp>
      <p:sp>
        <p:nvSpPr>
          <p:cNvPr id="33" name="Rectangle 32">
            <a:extLst>
              <a:ext uri="{FF2B5EF4-FFF2-40B4-BE49-F238E27FC236}">
                <a16:creationId xmlns:a16="http://schemas.microsoft.com/office/drawing/2014/main" id="{46230BD8-66C2-8BFC-38F4-82D8A517FB64}"/>
              </a:ext>
            </a:extLst>
          </p:cNvPr>
          <p:cNvSpPr/>
          <p:nvPr/>
        </p:nvSpPr>
        <p:spPr>
          <a:xfrm>
            <a:off x="8884051" y="2905036"/>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a:t>
            </a:r>
            <a:endParaRPr lang="en-IN" sz="2800" dirty="0"/>
          </a:p>
        </p:txBody>
      </p:sp>
      <p:sp>
        <p:nvSpPr>
          <p:cNvPr id="34" name="Rectangle 33">
            <a:extLst>
              <a:ext uri="{FF2B5EF4-FFF2-40B4-BE49-F238E27FC236}">
                <a16:creationId xmlns:a16="http://schemas.microsoft.com/office/drawing/2014/main" id="{8B449B49-4928-C046-F5DD-9DBD5980D084}"/>
              </a:ext>
            </a:extLst>
          </p:cNvPr>
          <p:cNvSpPr/>
          <p:nvPr/>
        </p:nvSpPr>
        <p:spPr>
          <a:xfrm>
            <a:off x="9531751" y="2903279"/>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N4</a:t>
            </a:r>
            <a:endParaRPr lang="en-IN" sz="2800" dirty="0"/>
          </a:p>
        </p:txBody>
      </p:sp>
      <p:sp>
        <p:nvSpPr>
          <p:cNvPr id="35" name="Rectangle 34">
            <a:extLst>
              <a:ext uri="{FF2B5EF4-FFF2-40B4-BE49-F238E27FC236}">
                <a16:creationId xmlns:a16="http://schemas.microsoft.com/office/drawing/2014/main" id="{D1D986B6-11B9-217D-BC14-E2B3A8653958}"/>
              </a:ext>
            </a:extLst>
          </p:cNvPr>
          <p:cNvSpPr/>
          <p:nvPr/>
        </p:nvSpPr>
        <p:spPr>
          <a:xfrm>
            <a:off x="7169551" y="3576051"/>
            <a:ext cx="4191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ectangle 35">
            <a:extLst>
              <a:ext uri="{FF2B5EF4-FFF2-40B4-BE49-F238E27FC236}">
                <a16:creationId xmlns:a16="http://schemas.microsoft.com/office/drawing/2014/main" id="{E673F76A-46A2-D0AD-706F-6E754C8DCDC9}"/>
              </a:ext>
            </a:extLst>
          </p:cNvPr>
          <p:cNvSpPr/>
          <p:nvPr/>
        </p:nvSpPr>
        <p:spPr>
          <a:xfrm>
            <a:off x="7588651" y="3576051"/>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en-IN" sz="2800" b="1" dirty="0"/>
          </a:p>
        </p:txBody>
      </p:sp>
      <p:sp>
        <p:nvSpPr>
          <p:cNvPr id="37" name="Rectangle 36">
            <a:extLst>
              <a:ext uri="{FF2B5EF4-FFF2-40B4-BE49-F238E27FC236}">
                <a16:creationId xmlns:a16="http://schemas.microsoft.com/office/drawing/2014/main" id="{C33A73B2-72B3-35E3-7A3D-2479777A9757}"/>
              </a:ext>
            </a:extLst>
          </p:cNvPr>
          <p:cNvSpPr/>
          <p:nvPr/>
        </p:nvSpPr>
        <p:spPr>
          <a:xfrm>
            <a:off x="8236351" y="3576406"/>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IN" b="1" dirty="0"/>
          </a:p>
        </p:txBody>
      </p:sp>
      <p:sp>
        <p:nvSpPr>
          <p:cNvPr id="38" name="Rectangle 37">
            <a:extLst>
              <a:ext uri="{FF2B5EF4-FFF2-40B4-BE49-F238E27FC236}">
                <a16:creationId xmlns:a16="http://schemas.microsoft.com/office/drawing/2014/main" id="{416E29AD-E4FD-43B4-316D-CBB490F49938}"/>
              </a:ext>
            </a:extLst>
          </p:cNvPr>
          <p:cNvSpPr/>
          <p:nvPr/>
        </p:nvSpPr>
        <p:spPr>
          <a:xfrm>
            <a:off x="8884051" y="3577808"/>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N4</a:t>
            </a:r>
            <a:endParaRPr lang="en-IN" sz="2800" dirty="0"/>
          </a:p>
        </p:txBody>
      </p:sp>
      <p:sp>
        <p:nvSpPr>
          <p:cNvPr id="39" name="Rectangle 38">
            <a:extLst>
              <a:ext uri="{FF2B5EF4-FFF2-40B4-BE49-F238E27FC236}">
                <a16:creationId xmlns:a16="http://schemas.microsoft.com/office/drawing/2014/main" id="{030EA3E8-E839-0165-875A-750B9DBA1014}"/>
              </a:ext>
            </a:extLst>
          </p:cNvPr>
          <p:cNvSpPr/>
          <p:nvPr/>
        </p:nvSpPr>
        <p:spPr>
          <a:xfrm>
            <a:off x="9531751" y="3576051"/>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N5</a:t>
            </a:r>
            <a:endParaRPr lang="en-IN" sz="2800" dirty="0"/>
          </a:p>
        </p:txBody>
      </p:sp>
      <p:sp>
        <p:nvSpPr>
          <p:cNvPr id="40" name="Rectangle 39">
            <a:extLst>
              <a:ext uri="{FF2B5EF4-FFF2-40B4-BE49-F238E27FC236}">
                <a16:creationId xmlns:a16="http://schemas.microsoft.com/office/drawing/2014/main" id="{B3E78026-41A6-A5EA-DA93-C8BDC0F4613D}"/>
              </a:ext>
            </a:extLst>
          </p:cNvPr>
          <p:cNvSpPr/>
          <p:nvPr/>
        </p:nvSpPr>
        <p:spPr>
          <a:xfrm>
            <a:off x="7169551" y="4209741"/>
            <a:ext cx="4191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Rectangle 40">
            <a:extLst>
              <a:ext uri="{FF2B5EF4-FFF2-40B4-BE49-F238E27FC236}">
                <a16:creationId xmlns:a16="http://schemas.microsoft.com/office/drawing/2014/main" id="{DF995B15-FA9A-DEB5-CC63-D1B47EFDFCE7}"/>
              </a:ext>
            </a:extLst>
          </p:cNvPr>
          <p:cNvSpPr/>
          <p:nvPr/>
        </p:nvSpPr>
        <p:spPr>
          <a:xfrm>
            <a:off x="7588651" y="4209741"/>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en-IN" sz="2800" b="1" dirty="0"/>
          </a:p>
        </p:txBody>
      </p:sp>
      <p:sp>
        <p:nvSpPr>
          <p:cNvPr id="42" name="Rectangle 41">
            <a:extLst>
              <a:ext uri="{FF2B5EF4-FFF2-40B4-BE49-F238E27FC236}">
                <a16:creationId xmlns:a16="http://schemas.microsoft.com/office/drawing/2014/main" id="{0E7C8A75-C425-5B15-7CA1-AF8F68B25598}"/>
              </a:ext>
            </a:extLst>
          </p:cNvPr>
          <p:cNvSpPr/>
          <p:nvPr/>
        </p:nvSpPr>
        <p:spPr>
          <a:xfrm>
            <a:off x="8236351" y="4210096"/>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en-IN" b="1" dirty="0"/>
          </a:p>
        </p:txBody>
      </p:sp>
      <p:sp>
        <p:nvSpPr>
          <p:cNvPr id="43" name="Rectangle 42">
            <a:extLst>
              <a:ext uri="{FF2B5EF4-FFF2-40B4-BE49-F238E27FC236}">
                <a16:creationId xmlns:a16="http://schemas.microsoft.com/office/drawing/2014/main" id="{743F2531-F42E-33EB-087A-5AAB5E5980C3}"/>
              </a:ext>
            </a:extLst>
          </p:cNvPr>
          <p:cNvSpPr/>
          <p:nvPr/>
        </p:nvSpPr>
        <p:spPr>
          <a:xfrm>
            <a:off x="8884051" y="4211498"/>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a:t>
            </a:r>
            <a:endParaRPr lang="en-IN" sz="2800" dirty="0"/>
          </a:p>
        </p:txBody>
      </p:sp>
      <p:sp>
        <p:nvSpPr>
          <p:cNvPr id="44" name="Rectangle 43">
            <a:extLst>
              <a:ext uri="{FF2B5EF4-FFF2-40B4-BE49-F238E27FC236}">
                <a16:creationId xmlns:a16="http://schemas.microsoft.com/office/drawing/2014/main" id="{235F5D1D-6084-9426-7F80-3BAAB3CDE519}"/>
              </a:ext>
            </a:extLst>
          </p:cNvPr>
          <p:cNvSpPr/>
          <p:nvPr/>
        </p:nvSpPr>
        <p:spPr>
          <a:xfrm>
            <a:off x="9531751" y="4209741"/>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N5</a:t>
            </a:r>
            <a:endParaRPr lang="en-IN" sz="2800" dirty="0"/>
          </a:p>
        </p:txBody>
      </p:sp>
      <p:sp>
        <p:nvSpPr>
          <p:cNvPr id="45" name="Rectangle 44">
            <a:extLst>
              <a:ext uri="{FF2B5EF4-FFF2-40B4-BE49-F238E27FC236}">
                <a16:creationId xmlns:a16="http://schemas.microsoft.com/office/drawing/2014/main" id="{085F87A8-49A2-13C6-676E-E309814B3809}"/>
              </a:ext>
            </a:extLst>
          </p:cNvPr>
          <p:cNvSpPr/>
          <p:nvPr/>
        </p:nvSpPr>
        <p:spPr>
          <a:xfrm>
            <a:off x="7169551" y="4889453"/>
            <a:ext cx="4191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a:extLst>
              <a:ext uri="{FF2B5EF4-FFF2-40B4-BE49-F238E27FC236}">
                <a16:creationId xmlns:a16="http://schemas.microsoft.com/office/drawing/2014/main" id="{2E00A1AF-F74F-FBA0-CDB4-43E71B2B2EAD}"/>
              </a:ext>
            </a:extLst>
          </p:cNvPr>
          <p:cNvSpPr/>
          <p:nvPr/>
        </p:nvSpPr>
        <p:spPr>
          <a:xfrm>
            <a:off x="7588651" y="4889453"/>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en-IN" sz="2800" b="1" dirty="0"/>
          </a:p>
        </p:txBody>
      </p:sp>
      <p:sp>
        <p:nvSpPr>
          <p:cNvPr id="47" name="Rectangle 46">
            <a:extLst>
              <a:ext uri="{FF2B5EF4-FFF2-40B4-BE49-F238E27FC236}">
                <a16:creationId xmlns:a16="http://schemas.microsoft.com/office/drawing/2014/main" id="{3ADDB8C0-2F6C-98BA-A266-A0BFCF71064E}"/>
              </a:ext>
            </a:extLst>
          </p:cNvPr>
          <p:cNvSpPr/>
          <p:nvPr/>
        </p:nvSpPr>
        <p:spPr>
          <a:xfrm>
            <a:off x="8236351" y="4889808"/>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en-IN" b="1" dirty="0"/>
          </a:p>
        </p:txBody>
      </p:sp>
      <p:sp>
        <p:nvSpPr>
          <p:cNvPr id="48" name="Rectangle 47">
            <a:extLst>
              <a:ext uri="{FF2B5EF4-FFF2-40B4-BE49-F238E27FC236}">
                <a16:creationId xmlns:a16="http://schemas.microsoft.com/office/drawing/2014/main" id="{EB3C6664-7851-76BE-F790-13EEC4226E85}"/>
              </a:ext>
            </a:extLst>
          </p:cNvPr>
          <p:cNvSpPr/>
          <p:nvPr/>
        </p:nvSpPr>
        <p:spPr>
          <a:xfrm>
            <a:off x="8884051" y="4891210"/>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a:t>
            </a:r>
            <a:endParaRPr lang="en-IN" sz="2800" dirty="0"/>
          </a:p>
        </p:txBody>
      </p:sp>
      <p:sp>
        <p:nvSpPr>
          <p:cNvPr id="49" name="Rectangle 48">
            <a:extLst>
              <a:ext uri="{FF2B5EF4-FFF2-40B4-BE49-F238E27FC236}">
                <a16:creationId xmlns:a16="http://schemas.microsoft.com/office/drawing/2014/main" id="{7F0F1CC3-DEAB-E641-64BF-579DD96E92E3}"/>
              </a:ext>
            </a:extLst>
          </p:cNvPr>
          <p:cNvSpPr/>
          <p:nvPr/>
        </p:nvSpPr>
        <p:spPr>
          <a:xfrm>
            <a:off x="9531751" y="4889453"/>
            <a:ext cx="647700" cy="4791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a:t>
            </a:r>
            <a:endParaRPr lang="en-IN" sz="2800" dirty="0"/>
          </a:p>
        </p:txBody>
      </p:sp>
      <p:sp>
        <p:nvSpPr>
          <p:cNvPr id="50" name="TextBox 49">
            <a:extLst>
              <a:ext uri="{FF2B5EF4-FFF2-40B4-BE49-F238E27FC236}">
                <a16:creationId xmlns:a16="http://schemas.microsoft.com/office/drawing/2014/main" id="{ADA36C44-16F3-91A5-3697-3FDFAC887626}"/>
              </a:ext>
            </a:extLst>
          </p:cNvPr>
          <p:cNvSpPr txBox="1"/>
          <p:nvPr/>
        </p:nvSpPr>
        <p:spPr>
          <a:xfrm>
            <a:off x="6544007" y="1754564"/>
            <a:ext cx="643125" cy="584775"/>
          </a:xfrm>
          <a:prstGeom prst="rect">
            <a:avLst/>
          </a:prstGeom>
          <a:noFill/>
        </p:spPr>
        <p:txBody>
          <a:bodyPr wrap="none" rtlCol="0">
            <a:spAutoFit/>
          </a:bodyPr>
          <a:lstStyle/>
          <a:p>
            <a:r>
              <a:rPr lang="en-US" sz="3200" b="1" dirty="0"/>
              <a:t>N0</a:t>
            </a:r>
            <a:endParaRPr lang="en-IN" sz="3200" b="1" dirty="0"/>
          </a:p>
        </p:txBody>
      </p:sp>
      <p:sp>
        <p:nvSpPr>
          <p:cNvPr id="51" name="TextBox 50">
            <a:extLst>
              <a:ext uri="{FF2B5EF4-FFF2-40B4-BE49-F238E27FC236}">
                <a16:creationId xmlns:a16="http://schemas.microsoft.com/office/drawing/2014/main" id="{283C02D0-6B4C-E305-A3F2-D6C5B97D8B24}"/>
              </a:ext>
            </a:extLst>
          </p:cNvPr>
          <p:cNvSpPr txBox="1"/>
          <p:nvPr/>
        </p:nvSpPr>
        <p:spPr>
          <a:xfrm>
            <a:off x="6556875" y="2240606"/>
            <a:ext cx="643125" cy="584775"/>
          </a:xfrm>
          <a:prstGeom prst="rect">
            <a:avLst/>
          </a:prstGeom>
          <a:noFill/>
        </p:spPr>
        <p:txBody>
          <a:bodyPr wrap="none" rtlCol="0">
            <a:spAutoFit/>
          </a:bodyPr>
          <a:lstStyle/>
          <a:p>
            <a:r>
              <a:rPr lang="en-US" sz="3200" b="1" dirty="0"/>
              <a:t>N1</a:t>
            </a:r>
            <a:endParaRPr lang="en-IN" sz="3200" b="1" dirty="0"/>
          </a:p>
        </p:txBody>
      </p:sp>
      <p:sp>
        <p:nvSpPr>
          <p:cNvPr id="52" name="TextBox 51">
            <a:extLst>
              <a:ext uri="{FF2B5EF4-FFF2-40B4-BE49-F238E27FC236}">
                <a16:creationId xmlns:a16="http://schemas.microsoft.com/office/drawing/2014/main" id="{37B2DD1E-8F22-6426-AFA8-B7FE57869C41}"/>
              </a:ext>
            </a:extLst>
          </p:cNvPr>
          <p:cNvSpPr txBox="1"/>
          <p:nvPr/>
        </p:nvSpPr>
        <p:spPr>
          <a:xfrm>
            <a:off x="6556874" y="2814895"/>
            <a:ext cx="643125" cy="584775"/>
          </a:xfrm>
          <a:prstGeom prst="rect">
            <a:avLst/>
          </a:prstGeom>
          <a:noFill/>
        </p:spPr>
        <p:txBody>
          <a:bodyPr wrap="none" rtlCol="0">
            <a:spAutoFit/>
          </a:bodyPr>
          <a:lstStyle/>
          <a:p>
            <a:r>
              <a:rPr lang="en-US" sz="3200" b="1" dirty="0"/>
              <a:t>N2</a:t>
            </a:r>
            <a:endParaRPr lang="en-IN" sz="3200" b="1" dirty="0"/>
          </a:p>
        </p:txBody>
      </p:sp>
      <p:sp>
        <p:nvSpPr>
          <p:cNvPr id="53" name="TextBox 52">
            <a:extLst>
              <a:ext uri="{FF2B5EF4-FFF2-40B4-BE49-F238E27FC236}">
                <a16:creationId xmlns:a16="http://schemas.microsoft.com/office/drawing/2014/main" id="{9E417C88-BFFD-12C6-925B-B7F3C1124901}"/>
              </a:ext>
            </a:extLst>
          </p:cNvPr>
          <p:cNvSpPr txBox="1"/>
          <p:nvPr/>
        </p:nvSpPr>
        <p:spPr>
          <a:xfrm>
            <a:off x="6525338" y="3533827"/>
            <a:ext cx="643125" cy="584775"/>
          </a:xfrm>
          <a:prstGeom prst="rect">
            <a:avLst/>
          </a:prstGeom>
          <a:noFill/>
        </p:spPr>
        <p:txBody>
          <a:bodyPr wrap="none" rtlCol="0">
            <a:spAutoFit/>
          </a:bodyPr>
          <a:lstStyle/>
          <a:p>
            <a:r>
              <a:rPr lang="en-US" sz="3200" b="1" dirty="0"/>
              <a:t>N3</a:t>
            </a:r>
            <a:endParaRPr lang="en-IN" sz="3200" b="1" dirty="0"/>
          </a:p>
        </p:txBody>
      </p:sp>
      <p:sp>
        <p:nvSpPr>
          <p:cNvPr id="54" name="TextBox 53">
            <a:extLst>
              <a:ext uri="{FF2B5EF4-FFF2-40B4-BE49-F238E27FC236}">
                <a16:creationId xmlns:a16="http://schemas.microsoft.com/office/drawing/2014/main" id="{2EC220B7-8A52-6455-16FC-20BC4C437003}"/>
              </a:ext>
            </a:extLst>
          </p:cNvPr>
          <p:cNvSpPr txBox="1"/>
          <p:nvPr/>
        </p:nvSpPr>
        <p:spPr>
          <a:xfrm>
            <a:off x="6514199" y="4154689"/>
            <a:ext cx="643125" cy="584775"/>
          </a:xfrm>
          <a:prstGeom prst="rect">
            <a:avLst/>
          </a:prstGeom>
          <a:noFill/>
        </p:spPr>
        <p:txBody>
          <a:bodyPr wrap="none" rtlCol="0">
            <a:spAutoFit/>
          </a:bodyPr>
          <a:lstStyle/>
          <a:p>
            <a:r>
              <a:rPr lang="en-US" sz="3200" b="1" dirty="0"/>
              <a:t>N4</a:t>
            </a:r>
            <a:endParaRPr lang="en-IN" sz="3200" b="1" dirty="0"/>
          </a:p>
        </p:txBody>
      </p:sp>
      <p:sp>
        <p:nvSpPr>
          <p:cNvPr id="55" name="TextBox 54">
            <a:extLst>
              <a:ext uri="{FF2B5EF4-FFF2-40B4-BE49-F238E27FC236}">
                <a16:creationId xmlns:a16="http://schemas.microsoft.com/office/drawing/2014/main" id="{EDF2961D-98C3-760B-E840-BC57C129F863}"/>
              </a:ext>
            </a:extLst>
          </p:cNvPr>
          <p:cNvSpPr txBox="1"/>
          <p:nvPr/>
        </p:nvSpPr>
        <p:spPr>
          <a:xfrm>
            <a:off x="6525337" y="4865239"/>
            <a:ext cx="643125" cy="584775"/>
          </a:xfrm>
          <a:prstGeom prst="rect">
            <a:avLst/>
          </a:prstGeom>
          <a:noFill/>
        </p:spPr>
        <p:txBody>
          <a:bodyPr wrap="none" rtlCol="0">
            <a:spAutoFit/>
          </a:bodyPr>
          <a:lstStyle/>
          <a:p>
            <a:r>
              <a:rPr lang="en-US" sz="3200" b="1" dirty="0"/>
              <a:t>N5</a:t>
            </a:r>
            <a:endParaRPr lang="en-IN" sz="3200" b="1" dirty="0"/>
          </a:p>
        </p:txBody>
      </p:sp>
      <p:cxnSp>
        <p:nvCxnSpPr>
          <p:cNvPr id="57" name="Straight Arrow Connector 56">
            <a:extLst>
              <a:ext uri="{FF2B5EF4-FFF2-40B4-BE49-F238E27FC236}">
                <a16:creationId xmlns:a16="http://schemas.microsoft.com/office/drawing/2014/main" id="{5E099AEB-C2A1-2AED-9C97-147FE7604155}"/>
              </a:ext>
            </a:extLst>
          </p:cNvPr>
          <p:cNvCxnSpPr>
            <a:stCxn id="16" idx="3"/>
            <a:endCxn id="50" idx="1"/>
          </p:cNvCxnSpPr>
          <p:nvPr/>
        </p:nvCxnSpPr>
        <p:spPr>
          <a:xfrm flipV="1">
            <a:off x="6096000" y="2046952"/>
            <a:ext cx="448007" cy="8073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Straight Arrow Connector 57">
            <a:extLst>
              <a:ext uri="{FF2B5EF4-FFF2-40B4-BE49-F238E27FC236}">
                <a16:creationId xmlns:a16="http://schemas.microsoft.com/office/drawing/2014/main" id="{9B679B6F-E472-A91F-38A6-D29EBF6E4B56}"/>
              </a:ext>
            </a:extLst>
          </p:cNvPr>
          <p:cNvCxnSpPr>
            <a:cxnSpLocks/>
          </p:cNvCxnSpPr>
          <p:nvPr/>
        </p:nvCxnSpPr>
        <p:spPr>
          <a:xfrm flipV="1">
            <a:off x="5945200" y="2147943"/>
            <a:ext cx="639407" cy="5319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0" name="Straight Arrow Connector 59">
            <a:extLst>
              <a:ext uri="{FF2B5EF4-FFF2-40B4-BE49-F238E27FC236}">
                <a16:creationId xmlns:a16="http://schemas.microsoft.com/office/drawing/2014/main" id="{A98C4856-AC8F-756F-CE21-90DC45735DA5}"/>
              </a:ext>
            </a:extLst>
          </p:cNvPr>
          <p:cNvCxnSpPr>
            <a:cxnSpLocks/>
          </p:cNvCxnSpPr>
          <p:nvPr/>
        </p:nvCxnSpPr>
        <p:spPr>
          <a:xfrm flipV="1">
            <a:off x="5944699" y="2689120"/>
            <a:ext cx="639407" cy="666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1" name="Straight Arrow Connector 60">
            <a:extLst>
              <a:ext uri="{FF2B5EF4-FFF2-40B4-BE49-F238E27FC236}">
                <a16:creationId xmlns:a16="http://schemas.microsoft.com/office/drawing/2014/main" id="{19A01F13-95D9-4086-5784-2ABC37EE9823}"/>
              </a:ext>
            </a:extLst>
          </p:cNvPr>
          <p:cNvCxnSpPr>
            <a:cxnSpLocks/>
          </p:cNvCxnSpPr>
          <p:nvPr/>
        </p:nvCxnSpPr>
        <p:spPr>
          <a:xfrm flipV="1">
            <a:off x="5990536" y="3358286"/>
            <a:ext cx="643554" cy="6190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7413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par>
                                <p:cTn id="22" presetID="6"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par>
                                <p:cTn id="25" presetID="6" presetClass="entr" presetSubtype="1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2000"/>
                                        <p:tgtEl>
                                          <p:spTgt spid="12"/>
                                        </p:tgtEl>
                                      </p:cBhvr>
                                    </p:animEffect>
                                  </p:childTnLst>
                                </p:cTn>
                              </p:par>
                              <p:par>
                                <p:cTn id="31" presetID="6"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2000"/>
                                        <p:tgtEl>
                                          <p:spTgt spid="14"/>
                                        </p:tgtEl>
                                      </p:cBhvr>
                                    </p:animEffect>
                                  </p:childTnLst>
                                </p:cTn>
                              </p:par>
                              <p:par>
                                <p:cTn id="37" presetID="6"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randombar(horizontal)">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randombar(horizontal)">
                                      <p:cBhvr>
                                        <p:cTn id="64" dur="500"/>
                                        <p:tgtEl>
                                          <p:spTgt spid="2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randombar(horizontal)">
                                      <p:cBhvr>
                                        <p:cTn id="67" dur="500"/>
                                        <p:tgtEl>
                                          <p:spTgt spid="2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randombar(horizontal)">
                                      <p:cBhvr>
                                        <p:cTn id="70" dur="500"/>
                                        <p:tgtEl>
                                          <p:spTgt spid="2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randombar(horizontal)">
                                      <p:cBhvr>
                                        <p:cTn id="73" dur="500"/>
                                        <p:tgtEl>
                                          <p:spTgt spid="2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randombar(horizontal)">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randombar(horizontal)">
                                      <p:cBhvr>
                                        <p:cTn id="81" dur="500"/>
                                        <p:tgtEl>
                                          <p:spTgt spid="25"/>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randombar(horizontal)">
                                      <p:cBhvr>
                                        <p:cTn id="84" dur="500"/>
                                        <p:tgtEl>
                                          <p:spTgt spid="26"/>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randombar(horizontal)">
                                      <p:cBhvr>
                                        <p:cTn id="87" dur="500"/>
                                        <p:tgtEl>
                                          <p:spTgt spid="27"/>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randombar(horizontal)">
                                      <p:cBhvr>
                                        <p:cTn id="90" dur="500"/>
                                        <p:tgtEl>
                                          <p:spTgt spid="28"/>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randombar(horizontal)">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randombar(horizontal)">
                                      <p:cBhvr>
                                        <p:cTn id="98" dur="500"/>
                                        <p:tgtEl>
                                          <p:spTgt spid="30"/>
                                        </p:tgtEl>
                                      </p:cBhvr>
                                    </p:animEffect>
                                  </p:childTnLst>
                                </p:cTn>
                              </p:par>
                              <p:par>
                                <p:cTn id="99" presetID="14" presetClass="entr" presetSubtype="10"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randombar(horizontal)">
                                      <p:cBhvr>
                                        <p:cTn id="101" dur="500"/>
                                        <p:tgtEl>
                                          <p:spTgt spid="31"/>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randombar(horizontal)">
                                      <p:cBhvr>
                                        <p:cTn id="104" dur="500"/>
                                        <p:tgtEl>
                                          <p:spTgt spid="32"/>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randombar(horizontal)">
                                      <p:cBhvr>
                                        <p:cTn id="107" dur="500"/>
                                        <p:tgtEl>
                                          <p:spTgt spid="33"/>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randombar(horizontal)">
                                      <p:cBhvr>
                                        <p:cTn id="110" dur="500"/>
                                        <p:tgtEl>
                                          <p:spTgt spid="34"/>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randombar(horizontal)">
                                      <p:cBhvr>
                                        <p:cTn id="115" dur="500"/>
                                        <p:tgtEl>
                                          <p:spTgt spid="35"/>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randombar(horizontal)">
                                      <p:cBhvr>
                                        <p:cTn id="118" dur="500"/>
                                        <p:tgtEl>
                                          <p:spTgt spid="36"/>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randombar(horizontal)">
                                      <p:cBhvr>
                                        <p:cTn id="121" dur="500"/>
                                        <p:tgtEl>
                                          <p:spTgt spid="37"/>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38"/>
                                        </p:tgtEl>
                                        <p:attrNameLst>
                                          <p:attrName>style.visibility</p:attrName>
                                        </p:attrNameLst>
                                      </p:cBhvr>
                                      <p:to>
                                        <p:strVal val="visible"/>
                                      </p:to>
                                    </p:set>
                                    <p:animEffect transition="in" filter="randombar(horizontal)">
                                      <p:cBhvr>
                                        <p:cTn id="124" dur="500"/>
                                        <p:tgtEl>
                                          <p:spTgt spid="38"/>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randombar(horizontal)">
                                      <p:cBhvr>
                                        <p:cTn id="127" dur="500"/>
                                        <p:tgtEl>
                                          <p:spTgt spid="39"/>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randombar(horizontal)">
                                      <p:cBhvr>
                                        <p:cTn id="132" dur="500"/>
                                        <p:tgtEl>
                                          <p:spTgt spid="40"/>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randombar(horizontal)">
                                      <p:cBhvr>
                                        <p:cTn id="135" dur="500"/>
                                        <p:tgtEl>
                                          <p:spTgt spid="41"/>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randombar(horizontal)">
                                      <p:cBhvr>
                                        <p:cTn id="138" dur="500"/>
                                        <p:tgtEl>
                                          <p:spTgt spid="42"/>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randombar(horizontal)">
                                      <p:cBhvr>
                                        <p:cTn id="141" dur="500"/>
                                        <p:tgtEl>
                                          <p:spTgt spid="43"/>
                                        </p:tgtEl>
                                      </p:cBhvr>
                                    </p:animEffect>
                                  </p:childTnLst>
                                </p:cTn>
                              </p:par>
                              <p:par>
                                <p:cTn id="142" presetID="14" presetClass="entr" presetSubtype="10" fill="hold" grpId="0"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randombar(horizontal)">
                                      <p:cBhvr>
                                        <p:cTn id="144" dur="500"/>
                                        <p:tgtEl>
                                          <p:spTgt spid="44"/>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grpId="0" nodeType="clickEffect">
                                  <p:stCondLst>
                                    <p:cond delay="0"/>
                                  </p:stCondLst>
                                  <p:childTnLst>
                                    <p:set>
                                      <p:cBhvr>
                                        <p:cTn id="148" dur="1" fill="hold">
                                          <p:stCondLst>
                                            <p:cond delay="0"/>
                                          </p:stCondLst>
                                        </p:cTn>
                                        <p:tgtEl>
                                          <p:spTgt spid="45"/>
                                        </p:tgtEl>
                                        <p:attrNameLst>
                                          <p:attrName>style.visibility</p:attrName>
                                        </p:attrNameLst>
                                      </p:cBhvr>
                                      <p:to>
                                        <p:strVal val="visible"/>
                                      </p:to>
                                    </p:set>
                                    <p:animEffect transition="in" filter="randombar(horizontal)">
                                      <p:cBhvr>
                                        <p:cTn id="149" dur="500"/>
                                        <p:tgtEl>
                                          <p:spTgt spid="45"/>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46"/>
                                        </p:tgtEl>
                                        <p:attrNameLst>
                                          <p:attrName>style.visibility</p:attrName>
                                        </p:attrNameLst>
                                      </p:cBhvr>
                                      <p:to>
                                        <p:strVal val="visible"/>
                                      </p:to>
                                    </p:set>
                                    <p:animEffect transition="in" filter="randombar(horizontal)">
                                      <p:cBhvr>
                                        <p:cTn id="152" dur="500"/>
                                        <p:tgtEl>
                                          <p:spTgt spid="46"/>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47"/>
                                        </p:tgtEl>
                                        <p:attrNameLst>
                                          <p:attrName>style.visibility</p:attrName>
                                        </p:attrNameLst>
                                      </p:cBhvr>
                                      <p:to>
                                        <p:strVal val="visible"/>
                                      </p:to>
                                    </p:set>
                                    <p:animEffect transition="in" filter="randombar(horizontal)">
                                      <p:cBhvr>
                                        <p:cTn id="155" dur="500"/>
                                        <p:tgtEl>
                                          <p:spTgt spid="47"/>
                                        </p:tgtEl>
                                      </p:cBhvr>
                                    </p:animEffect>
                                  </p:childTnLst>
                                </p:cTn>
                              </p:par>
                              <p:par>
                                <p:cTn id="156" presetID="14" presetClass="entr" presetSubtype="10" fill="hold" grpId="0" nodeType="with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randombar(horizontal)">
                                      <p:cBhvr>
                                        <p:cTn id="158" dur="500"/>
                                        <p:tgtEl>
                                          <p:spTgt spid="48"/>
                                        </p:tgtEl>
                                      </p:cBhvr>
                                    </p:animEffect>
                                  </p:childTnLst>
                                </p:cTn>
                              </p:par>
                              <p:par>
                                <p:cTn id="159" presetID="14" presetClass="entr" presetSubtype="10" fill="hold" grpId="0" nodeType="with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randombar(horizontal)">
                                      <p:cBhvr>
                                        <p:cTn id="161" dur="500"/>
                                        <p:tgtEl>
                                          <p:spTgt spid="49"/>
                                        </p:tgtEl>
                                      </p:cBhvr>
                                    </p:animEffect>
                                  </p:childTnLst>
                                </p:cTn>
                              </p:par>
                            </p:childTnLst>
                          </p:cTn>
                        </p:par>
                      </p:childTnLst>
                    </p:cTn>
                  </p:par>
                  <p:par>
                    <p:cTn id="162" fill="hold">
                      <p:stCondLst>
                        <p:cond delay="indefinite"/>
                      </p:stCondLst>
                      <p:childTnLst>
                        <p:par>
                          <p:cTn id="163" fill="hold">
                            <p:stCondLst>
                              <p:cond delay="0"/>
                            </p:stCondLst>
                            <p:childTnLst>
                              <p:par>
                                <p:cTn id="164" presetID="14" presetClass="entr" presetSubtype="10" fill="hold" grpId="0" nodeType="clickEffect">
                                  <p:stCondLst>
                                    <p:cond delay="0"/>
                                  </p:stCondLst>
                                  <p:childTnLst>
                                    <p:set>
                                      <p:cBhvr>
                                        <p:cTn id="165" dur="1" fill="hold">
                                          <p:stCondLst>
                                            <p:cond delay="0"/>
                                          </p:stCondLst>
                                        </p:cTn>
                                        <p:tgtEl>
                                          <p:spTgt spid="50"/>
                                        </p:tgtEl>
                                        <p:attrNameLst>
                                          <p:attrName>style.visibility</p:attrName>
                                        </p:attrNameLst>
                                      </p:cBhvr>
                                      <p:to>
                                        <p:strVal val="visible"/>
                                      </p:to>
                                    </p:set>
                                    <p:animEffect transition="in" filter="randombar(horizontal)">
                                      <p:cBhvr>
                                        <p:cTn id="166" dur="500"/>
                                        <p:tgtEl>
                                          <p:spTgt spid="50"/>
                                        </p:tgtEl>
                                      </p:cBhvr>
                                    </p:animEffect>
                                  </p:childTnLst>
                                </p:cTn>
                              </p:par>
                            </p:childTnLst>
                          </p:cTn>
                        </p:par>
                      </p:childTnLst>
                    </p:cTn>
                  </p:par>
                  <p:par>
                    <p:cTn id="167" fill="hold">
                      <p:stCondLst>
                        <p:cond delay="indefinite"/>
                      </p:stCondLst>
                      <p:childTnLst>
                        <p:par>
                          <p:cTn id="168" fill="hold">
                            <p:stCondLst>
                              <p:cond delay="0"/>
                            </p:stCondLst>
                            <p:childTnLst>
                              <p:par>
                                <p:cTn id="169" presetID="14" presetClass="entr" presetSubtype="10" fill="hold" grpId="0" nodeType="clickEffect">
                                  <p:stCondLst>
                                    <p:cond delay="0"/>
                                  </p:stCondLst>
                                  <p:childTnLst>
                                    <p:set>
                                      <p:cBhvr>
                                        <p:cTn id="170" dur="1" fill="hold">
                                          <p:stCondLst>
                                            <p:cond delay="0"/>
                                          </p:stCondLst>
                                        </p:cTn>
                                        <p:tgtEl>
                                          <p:spTgt spid="51"/>
                                        </p:tgtEl>
                                        <p:attrNameLst>
                                          <p:attrName>style.visibility</p:attrName>
                                        </p:attrNameLst>
                                      </p:cBhvr>
                                      <p:to>
                                        <p:strVal val="visible"/>
                                      </p:to>
                                    </p:set>
                                    <p:animEffect transition="in" filter="randombar(horizontal)">
                                      <p:cBhvr>
                                        <p:cTn id="171" dur="500"/>
                                        <p:tgtEl>
                                          <p:spTgt spid="51"/>
                                        </p:tgtEl>
                                      </p:cBhvr>
                                    </p:animEffect>
                                  </p:childTnLst>
                                </p:cTn>
                              </p:par>
                            </p:childTnLst>
                          </p:cTn>
                        </p:par>
                      </p:childTnLst>
                    </p:cTn>
                  </p:par>
                  <p:par>
                    <p:cTn id="172" fill="hold">
                      <p:stCondLst>
                        <p:cond delay="indefinite"/>
                      </p:stCondLst>
                      <p:childTnLst>
                        <p:par>
                          <p:cTn id="173" fill="hold">
                            <p:stCondLst>
                              <p:cond delay="0"/>
                            </p:stCondLst>
                            <p:childTnLst>
                              <p:par>
                                <p:cTn id="174" presetID="14" presetClass="entr" presetSubtype="10" fill="hold" grpId="0" nodeType="clickEffect">
                                  <p:stCondLst>
                                    <p:cond delay="0"/>
                                  </p:stCondLst>
                                  <p:childTnLst>
                                    <p:set>
                                      <p:cBhvr>
                                        <p:cTn id="175" dur="1" fill="hold">
                                          <p:stCondLst>
                                            <p:cond delay="0"/>
                                          </p:stCondLst>
                                        </p:cTn>
                                        <p:tgtEl>
                                          <p:spTgt spid="52"/>
                                        </p:tgtEl>
                                        <p:attrNameLst>
                                          <p:attrName>style.visibility</p:attrName>
                                        </p:attrNameLst>
                                      </p:cBhvr>
                                      <p:to>
                                        <p:strVal val="visible"/>
                                      </p:to>
                                    </p:set>
                                    <p:animEffect transition="in" filter="randombar(horizontal)">
                                      <p:cBhvr>
                                        <p:cTn id="176" dur="500"/>
                                        <p:tgtEl>
                                          <p:spTgt spid="52"/>
                                        </p:tgtEl>
                                      </p:cBhvr>
                                    </p:animEffect>
                                  </p:childTnLst>
                                </p:cTn>
                              </p:par>
                            </p:childTnLst>
                          </p:cTn>
                        </p:par>
                      </p:childTnLst>
                    </p:cTn>
                  </p:par>
                  <p:par>
                    <p:cTn id="177" fill="hold">
                      <p:stCondLst>
                        <p:cond delay="indefinite"/>
                      </p:stCondLst>
                      <p:childTnLst>
                        <p:par>
                          <p:cTn id="178" fill="hold">
                            <p:stCondLst>
                              <p:cond delay="0"/>
                            </p:stCondLst>
                            <p:childTnLst>
                              <p:par>
                                <p:cTn id="179" presetID="14" presetClass="entr" presetSubtype="1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animEffect transition="in" filter="randombar(horizontal)">
                                      <p:cBhvr>
                                        <p:cTn id="181" dur="500"/>
                                        <p:tgtEl>
                                          <p:spTgt spid="53"/>
                                        </p:tgtEl>
                                      </p:cBhvr>
                                    </p:animEffect>
                                  </p:childTnLst>
                                </p:cTn>
                              </p:par>
                            </p:childTnLst>
                          </p:cTn>
                        </p:par>
                      </p:childTnLst>
                    </p:cTn>
                  </p:par>
                  <p:par>
                    <p:cTn id="182" fill="hold">
                      <p:stCondLst>
                        <p:cond delay="indefinite"/>
                      </p:stCondLst>
                      <p:childTnLst>
                        <p:par>
                          <p:cTn id="183" fill="hold">
                            <p:stCondLst>
                              <p:cond delay="0"/>
                            </p:stCondLst>
                            <p:childTnLst>
                              <p:par>
                                <p:cTn id="184" presetID="14" presetClass="entr" presetSubtype="10" fill="hold" grpId="0" nodeType="clickEffect">
                                  <p:stCondLst>
                                    <p:cond delay="0"/>
                                  </p:stCondLst>
                                  <p:childTnLst>
                                    <p:set>
                                      <p:cBhvr>
                                        <p:cTn id="185" dur="1" fill="hold">
                                          <p:stCondLst>
                                            <p:cond delay="0"/>
                                          </p:stCondLst>
                                        </p:cTn>
                                        <p:tgtEl>
                                          <p:spTgt spid="54"/>
                                        </p:tgtEl>
                                        <p:attrNameLst>
                                          <p:attrName>style.visibility</p:attrName>
                                        </p:attrNameLst>
                                      </p:cBhvr>
                                      <p:to>
                                        <p:strVal val="visible"/>
                                      </p:to>
                                    </p:set>
                                    <p:animEffect transition="in" filter="randombar(horizontal)">
                                      <p:cBhvr>
                                        <p:cTn id="186" dur="500"/>
                                        <p:tgtEl>
                                          <p:spTgt spid="54"/>
                                        </p:tgtEl>
                                      </p:cBhvr>
                                    </p:animEffect>
                                  </p:childTnLst>
                                </p:cTn>
                              </p:par>
                            </p:childTnLst>
                          </p:cTn>
                        </p:par>
                      </p:childTnLst>
                    </p:cTn>
                  </p:par>
                  <p:par>
                    <p:cTn id="187" fill="hold">
                      <p:stCondLst>
                        <p:cond delay="indefinite"/>
                      </p:stCondLst>
                      <p:childTnLst>
                        <p:par>
                          <p:cTn id="188" fill="hold">
                            <p:stCondLst>
                              <p:cond delay="0"/>
                            </p:stCondLst>
                            <p:childTnLst>
                              <p:par>
                                <p:cTn id="189" presetID="14" presetClass="entr" presetSubtype="10" fill="hold" grpId="0" nodeType="clickEffect">
                                  <p:stCondLst>
                                    <p:cond delay="0"/>
                                  </p:stCondLst>
                                  <p:childTnLst>
                                    <p:set>
                                      <p:cBhvr>
                                        <p:cTn id="190" dur="1" fill="hold">
                                          <p:stCondLst>
                                            <p:cond delay="0"/>
                                          </p:stCondLst>
                                        </p:cTn>
                                        <p:tgtEl>
                                          <p:spTgt spid="55"/>
                                        </p:tgtEl>
                                        <p:attrNameLst>
                                          <p:attrName>style.visibility</p:attrName>
                                        </p:attrNameLst>
                                      </p:cBhvr>
                                      <p:to>
                                        <p:strVal val="visible"/>
                                      </p:to>
                                    </p:set>
                                    <p:animEffect transition="in" filter="randombar(horizontal)">
                                      <p:cBhvr>
                                        <p:cTn id="191" dur="500"/>
                                        <p:tgtEl>
                                          <p:spTgt spid="55"/>
                                        </p:tgtEl>
                                      </p:cBhvr>
                                    </p:animEffect>
                                  </p:childTnLst>
                                </p:cTn>
                              </p:par>
                            </p:childTnLst>
                          </p:cTn>
                        </p:par>
                      </p:childTnLst>
                    </p:cTn>
                  </p:par>
                  <p:par>
                    <p:cTn id="192" fill="hold">
                      <p:stCondLst>
                        <p:cond delay="indefinite"/>
                      </p:stCondLst>
                      <p:childTnLst>
                        <p:par>
                          <p:cTn id="193" fill="hold">
                            <p:stCondLst>
                              <p:cond delay="0"/>
                            </p:stCondLst>
                            <p:childTnLst>
                              <p:par>
                                <p:cTn id="194" presetID="14" presetClass="entr" presetSubtype="10" fill="hold" nodeType="clickEffect">
                                  <p:stCondLst>
                                    <p:cond delay="0"/>
                                  </p:stCondLst>
                                  <p:childTnLst>
                                    <p:set>
                                      <p:cBhvr>
                                        <p:cTn id="195"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96" dur="500"/>
                                        <p:tgtEl>
                                          <p:spTgt spid="23">
                                            <p:txEl>
                                              <p:pRg st="0" end="0"/>
                                            </p:txEl>
                                          </p:spTgt>
                                        </p:tgtEl>
                                      </p:cBhvr>
                                    </p:animEffect>
                                  </p:childTnLst>
                                </p:cTn>
                              </p:par>
                            </p:childTnLst>
                          </p:cTn>
                        </p:par>
                      </p:childTnLst>
                    </p:cTn>
                  </p:par>
                  <p:par>
                    <p:cTn id="197" fill="hold">
                      <p:stCondLst>
                        <p:cond delay="indefinite"/>
                      </p:stCondLst>
                      <p:childTnLst>
                        <p:par>
                          <p:cTn id="198" fill="hold">
                            <p:stCondLst>
                              <p:cond delay="0"/>
                            </p:stCondLst>
                            <p:childTnLst>
                              <p:par>
                                <p:cTn id="199" presetID="14" presetClass="entr" presetSubtype="10" fill="hold" nodeType="clickEffect">
                                  <p:stCondLst>
                                    <p:cond delay="0"/>
                                  </p:stCondLst>
                                  <p:childTnLst>
                                    <p:set>
                                      <p:cBhvr>
                                        <p:cTn id="200" dur="1" fill="hold">
                                          <p:stCondLst>
                                            <p:cond delay="0"/>
                                          </p:stCondLst>
                                        </p:cTn>
                                        <p:tgtEl>
                                          <p:spTgt spid="28">
                                            <p:txEl>
                                              <p:pRg st="0" end="0"/>
                                            </p:txEl>
                                          </p:spTgt>
                                        </p:tgtEl>
                                        <p:attrNameLst>
                                          <p:attrName>style.visibility</p:attrName>
                                        </p:attrNameLst>
                                      </p:cBhvr>
                                      <p:to>
                                        <p:strVal val="visible"/>
                                      </p:to>
                                    </p:set>
                                    <p:animEffect transition="in" filter="randombar(horizontal)">
                                      <p:cBhvr>
                                        <p:cTn id="201" dur="500"/>
                                        <p:tgtEl>
                                          <p:spTgt spid="28">
                                            <p:txEl>
                                              <p:pRg st="0" end="0"/>
                                            </p:txEl>
                                          </p:spTgt>
                                        </p:tgtEl>
                                      </p:cBhvr>
                                    </p:animEffect>
                                  </p:childTnLst>
                                </p:cTn>
                              </p:par>
                            </p:childTnLst>
                          </p:cTn>
                        </p:par>
                      </p:childTnLst>
                    </p:cTn>
                  </p:par>
                  <p:par>
                    <p:cTn id="202" fill="hold">
                      <p:stCondLst>
                        <p:cond delay="indefinite"/>
                      </p:stCondLst>
                      <p:childTnLst>
                        <p:par>
                          <p:cTn id="203" fill="hold">
                            <p:stCondLst>
                              <p:cond delay="0"/>
                            </p:stCondLst>
                            <p:childTnLst>
                              <p:par>
                                <p:cTn id="204" presetID="14" presetClass="entr" presetSubtype="10" fill="hold" nodeType="clickEffect">
                                  <p:stCondLst>
                                    <p:cond delay="0"/>
                                  </p:stCondLst>
                                  <p:childTnLst>
                                    <p:set>
                                      <p:cBhvr>
                                        <p:cTn id="205"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06" dur="500"/>
                                        <p:tgtEl>
                                          <p:spTgt spid="33">
                                            <p:txEl>
                                              <p:pRg st="0" end="0"/>
                                            </p:txEl>
                                          </p:spTgt>
                                        </p:tgtEl>
                                      </p:cBhvr>
                                    </p:animEffect>
                                  </p:childTnLst>
                                </p:cTn>
                              </p:par>
                            </p:childTnLst>
                          </p:cTn>
                        </p:par>
                      </p:childTnLst>
                    </p:cTn>
                  </p:par>
                  <p:par>
                    <p:cTn id="207" fill="hold">
                      <p:stCondLst>
                        <p:cond delay="indefinite"/>
                      </p:stCondLst>
                      <p:childTnLst>
                        <p:par>
                          <p:cTn id="208" fill="hold">
                            <p:stCondLst>
                              <p:cond delay="0"/>
                            </p:stCondLst>
                            <p:childTnLst>
                              <p:par>
                                <p:cTn id="209" presetID="14" presetClass="entr" presetSubtype="10" fill="hold" nodeType="clickEffect">
                                  <p:stCondLst>
                                    <p:cond delay="0"/>
                                  </p:stCondLst>
                                  <p:childTnLst>
                                    <p:set>
                                      <p:cBhvr>
                                        <p:cTn id="210"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11" dur="500"/>
                                        <p:tgtEl>
                                          <p:spTgt spid="24">
                                            <p:txEl>
                                              <p:pRg st="0" end="0"/>
                                            </p:txEl>
                                          </p:spTgt>
                                        </p:tgtEl>
                                      </p:cBhvr>
                                    </p:animEffect>
                                  </p:childTnLst>
                                </p:cTn>
                              </p:par>
                            </p:childTnLst>
                          </p:cTn>
                        </p:par>
                      </p:childTnLst>
                    </p:cTn>
                  </p:par>
                  <p:par>
                    <p:cTn id="212" fill="hold">
                      <p:stCondLst>
                        <p:cond delay="indefinite"/>
                      </p:stCondLst>
                      <p:childTnLst>
                        <p:par>
                          <p:cTn id="213" fill="hold">
                            <p:stCondLst>
                              <p:cond delay="0"/>
                            </p:stCondLst>
                            <p:childTnLst>
                              <p:par>
                                <p:cTn id="214" presetID="14" presetClass="entr" presetSubtype="10" fill="hold" nodeType="clickEffect">
                                  <p:stCondLst>
                                    <p:cond delay="0"/>
                                  </p:stCondLst>
                                  <p:childTnLst>
                                    <p:set>
                                      <p:cBhvr>
                                        <p:cTn id="215"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216" dur="500"/>
                                        <p:tgtEl>
                                          <p:spTgt spid="38">
                                            <p:txEl>
                                              <p:pRg st="0" end="0"/>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14" presetClass="entr" presetSubtype="10" fill="hold" nodeType="clickEffect">
                                  <p:stCondLst>
                                    <p:cond delay="0"/>
                                  </p:stCondLst>
                                  <p:childTnLst>
                                    <p:set>
                                      <p:cBhvr>
                                        <p:cTn id="220"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221" dur="500"/>
                                        <p:tgtEl>
                                          <p:spTgt spid="43">
                                            <p:txEl>
                                              <p:pRg st="0" end="0"/>
                                            </p:txEl>
                                          </p:spTgt>
                                        </p:tgtEl>
                                      </p:cBhvr>
                                    </p:animEffect>
                                  </p:childTnLst>
                                </p:cTn>
                              </p:par>
                            </p:childTnLst>
                          </p:cTn>
                        </p:par>
                      </p:childTnLst>
                    </p:cTn>
                  </p:par>
                  <p:par>
                    <p:cTn id="222" fill="hold">
                      <p:stCondLst>
                        <p:cond delay="indefinite"/>
                      </p:stCondLst>
                      <p:childTnLst>
                        <p:par>
                          <p:cTn id="223" fill="hold">
                            <p:stCondLst>
                              <p:cond delay="0"/>
                            </p:stCondLst>
                            <p:childTnLst>
                              <p:par>
                                <p:cTn id="224" presetID="14" presetClass="entr" presetSubtype="10" fill="hold" nodeType="clickEffect">
                                  <p:stCondLst>
                                    <p:cond delay="0"/>
                                  </p:stCondLst>
                                  <p:childTnLst>
                                    <p:set>
                                      <p:cBhvr>
                                        <p:cTn id="225"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26" dur="500"/>
                                        <p:tgtEl>
                                          <p:spTgt spid="29">
                                            <p:txEl>
                                              <p:pRg st="0" end="0"/>
                                            </p:txEl>
                                          </p:spTgt>
                                        </p:tgtEl>
                                      </p:cBhvr>
                                    </p:animEffect>
                                  </p:childTnLst>
                                </p:cTn>
                              </p:par>
                            </p:childTnLst>
                          </p:cTn>
                        </p:par>
                      </p:childTnLst>
                    </p:cTn>
                  </p:par>
                  <p:par>
                    <p:cTn id="227" fill="hold">
                      <p:stCondLst>
                        <p:cond delay="indefinite"/>
                      </p:stCondLst>
                      <p:childTnLst>
                        <p:par>
                          <p:cTn id="228" fill="hold">
                            <p:stCondLst>
                              <p:cond delay="0"/>
                            </p:stCondLst>
                            <p:childTnLst>
                              <p:par>
                                <p:cTn id="229" presetID="14" presetClass="entr" presetSubtype="10" fill="hold" nodeType="clickEffect">
                                  <p:stCondLst>
                                    <p:cond delay="0"/>
                                  </p:stCondLst>
                                  <p:childTnLst>
                                    <p:set>
                                      <p:cBhvr>
                                        <p:cTn id="230"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231" dur="500"/>
                                        <p:tgtEl>
                                          <p:spTgt spid="39">
                                            <p:txEl>
                                              <p:pRg st="0" end="0"/>
                                            </p:txEl>
                                          </p:spTgt>
                                        </p:tgtEl>
                                      </p:cBhvr>
                                    </p:animEffect>
                                  </p:childTnLst>
                                </p:cTn>
                              </p:par>
                            </p:childTnLst>
                          </p:cTn>
                        </p:par>
                      </p:childTnLst>
                    </p:cTn>
                  </p:par>
                  <p:par>
                    <p:cTn id="232" fill="hold">
                      <p:stCondLst>
                        <p:cond delay="indefinite"/>
                      </p:stCondLst>
                      <p:childTnLst>
                        <p:par>
                          <p:cTn id="233" fill="hold">
                            <p:stCondLst>
                              <p:cond delay="0"/>
                            </p:stCondLst>
                            <p:childTnLst>
                              <p:par>
                                <p:cTn id="234" presetID="14" presetClass="entr" presetSubtype="10" fill="hold" nodeType="clickEffect">
                                  <p:stCondLst>
                                    <p:cond delay="0"/>
                                  </p:stCondLst>
                                  <p:childTnLst>
                                    <p:set>
                                      <p:cBhvr>
                                        <p:cTn id="235" dur="1" fill="hold">
                                          <p:stCondLst>
                                            <p:cond delay="0"/>
                                          </p:stCondLst>
                                        </p:cTn>
                                        <p:tgtEl>
                                          <p:spTgt spid="48">
                                            <p:txEl>
                                              <p:pRg st="0" end="0"/>
                                            </p:txEl>
                                          </p:spTgt>
                                        </p:tgtEl>
                                        <p:attrNameLst>
                                          <p:attrName>style.visibility</p:attrName>
                                        </p:attrNameLst>
                                      </p:cBhvr>
                                      <p:to>
                                        <p:strVal val="visible"/>
                                      </p:to>
                                    </p:set>
                                    <p:animEffect transition="in" filter="randombar(horizontal)">
                                      <p:cBhvr>
                                        <p:cTn id="236" dur="500"/>
                                        <p:tgtEl>
                                          <p:spTgt spid="48">
                                            <p:txEl>
                                              <p:pRg st="0" end="0"/>
                                            </p:txEl>
                                          </p:spTgt>
                                        </p:tgtEl>
                                      </p:cBhvr>
                                    </p:animEffect>
                                  </p:childTnLst>
                                </p:cTn>
                              </p:par>
                            </p:childTnLst>
                          </p:cTn>
                        </p:par>
                      </p:childTnLst>
                    </p:cTn>
                  </p:par>
                  <p:par>
                    <p:cTn id="237" fill="hold">
                      <p:stCondLst>
                        <p:cond delay="indefinite"/>
                      </p:stCondLst>
                      <p:childTnLst>
                        <p:par>
                          <p:cTn id="238" fill="hold">
                            <p:stCondLst>
                              <p:cond delay="0"/>
                            </p:stCondLst>
                            <p:childTnLst>
                              <p:par>
                                <p:cTn id="239" presetID="14" presetClass="entr" presetSubtype="10" fill="hold" nodeType="clickEffect">
                                  <p:stCondLst>
                                    <p:cond delay="0"/>
                                  </p:stCondLst>
                                  <p:childTnLst>
                                    <p:set>
                                      <p:cBhvr>
                                        <p:cTn id="240"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241" dur="500"/>
                                        <p:tgtEl>
                                          <p:spTgt spid="34">
                                            <p:txEl>
                                              <p:pRg st="0" end="0"/>
                                            </p:txEl>
                                          </p:spTgt>
                                        </p:tgtEl>
                                      </p:cBhvr>
                                    </p:animEffect>
                                  </p:childTnLst>
                                </p:cTn>
                              </p:par>
                            </p:childTnLst>
                          </p:cTn>
                        </p:par>
                      </p:childTnLst>
                    </p:cTn>
                  </p:par>
                  <p:par>
                    <p:cTn id="242" fill="hold">
                      <p:stCondLst>
                        <p:cond delay="indefinite"/>
                      </p:stCondLst>
                      <p:childTnLst>
                        <p:par>
                          <p:cTn id="243" fill="hold">
                            <p:stCondLst>
                              <p:cond delay="0"/>
                            </p:stCondLst>
                            <p:childTnLst>
                              <p:par>
                                <p:cTn id="244" presetID="14" presetClass="entr" presetSubtype="10" fill="hold" nodeType="clickEffect">
                                  <p:stCondLst>
                                    <p:cond delay="0"/>
                                  </p:stCondLst>
                                  <p:childTnLst>
                                    <p:set>
                                      <p:cBhvr>
                                        <p:cTn id="245"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246" dur="500"/>
                                        <p:tgtEl>
                                          <p:spTgt spid="44">
                                            <p:txEl>
                                              <p:pRg st="0" end="0"/>
                                            </p:txEl>
                                          </p:spTgt>
                                        </p:tgtEl>
                                      </p:cBhvr>
                                    </p:animEffect>
                                  </p:childTnLst>
                                </p:cTn>
                              </p:par>
                            </p:childTnLst>
                          </p:cTn>
                        </p:par>
                      </p:childTnLst>
                    </p:cTn>
                  </p:par>
                  <p:par>
                    <p:cTn id="247" fill="hold">
                      <p:stCondLst>
                        <p:cond delay="indefinite"/>
                      </p:stCondLst>
                      <p:childTnLst>
                        <p:par>
                          <p:cTn id="248" fill="hold">
                            <p:stCondLst>
                              <p:cond delay="0"/>
                            </p:stCondLst>
                            <p:childTnLst>
                              <p:par>
                                <p:cTn id="249" presetID="14" presetClass="entr" presetSubtype="10" fill="hold" nodeType="clickEffect">
                                  <p:stCondLst>
                                    <p:cond delay="0"/>
                                  </p:stCondLst>
                                  <p:childTnLst>
                                    <p:set>
                                      <p:cBhvr>
                                        <p:cTn id="250"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251" dur="500"/>
                                        <p:tgtEl>
                                          <p:spTgt spid="49">
                                            <p:txEl>
                                              <p:pRg st="0" end="0"/>
                                            </p:txEl>
                                          </p:spTgt>
                                        </p:tgtEl>
                                      </p:cBhvr>
                                    </p:animEffect>
                                  </p:childTnLst>
                                </p:cTn>
                              </p:par>
                            </p:childTnLst>
                          </p:cTn>
                        </p:par>
                      </p:childTnLst>
                    </p:cTn>
                  </p:par>
                  <p:par>
                    <p:cTn id="252" fill="hold">
                      <p:stCondLst>
                        <p:cond delay="indefinite"/>
                      </p:stCondLst>
                      <p:childTnLst>
                        <p:par>
                          <p:cTn id="253" fill="hold">
                            <p:stCondLst>
                              <p:cond delay="0"/>
                            </p:stCondLst>
                            <p:childTnLst>
                              <p:par>
                                <p:cTn id="254" presetID="14" presetClass="entr" presetSubtype="10" fill="hold" nodeType="clickEffect">
                                  <p:stCondLst>
                                    <p:cond delay="0"/>
                                  </p:stCondLst>
                                  <p:childTnLst>
                                    <p:set>
                                      <p:cBhvr>
                                        <p:cTn id="255" dur="1" fill="hold">
                                          <p:stCondLst>
                                            <p:cond delay="0"/>
                                          </p:stCondLst>
                                        </p:cTn>
                                        <p:tgtEl>
                                          <p:spTgt spid="57"/>
                                        </p:tgtEl>
                                        <p:attrNameLst>
                                          <p:attrName>style.visibility</p:attrName>
                                        </p:attrNameLst>
                                      </p:cBhvr>
                                      <p:to>
                                        <p:strVal val="visible"/>
                                      </p:to>
                                    </p:set>
                                    <p:animEffect transition="in" filter="randombar(horizontal)">
                                      <p:cBhvr>
                                        <p:cTn id="256" dur="500"/>
                                        <p:tgtEl>
                                          <p:spTgt spid="57"/>
                                        </p:tgtEl>
                                      </p:cBhvr>
                                    </p:animEffect>
                                  </p:childTnLst>
                                </p:cTn>
                              </p:par>
                            </p:childTnLst>
                          </p:cTn>
                        </p:par>
                      </p:childTnLst>
                    </p:cTn>
                  </p:par>
                  <p:par>
                    <p:cTn id="257" fill="hold">
                      <p:stCondLst>
                        <p:cond delay="indefinite"/>
                      </p:stCondLst>
                      <p:childTnLst>
                        <p:par>
                          <p:cTn id="258" fill="hold">
                            <p:stCondLst>
                              <p:cond delay="0"/>
                            </p:stCondLst>
                            <p:childTnLst>
                              <p:par>
                                <p:cTn id="259" presetID="14" presetClass="entr" presetSubtype="10" fill="hold" nodeType="clickEffect">
                                  <p:stCondLst>
                                    <p:cond delay="0"/>
                                  </p:stCondLst>
                                  <p:childTnLst>
                                    <p:set>
                                      <p:cBhvr>
                                        <p:cTn id="260" dur="1" fill="hold">
                                          <p:stCondLst>
                                            <p:cond delay="0"/>
                                          </p:stCondLst>
                                        </p:cTn>
                                        <p:tgtEl>
                                          <p:spTgt spid="58"/>
                                        </p:tgtEl>
                                        <p:attrNameLst>
                                          <p:attrName>style.visibility</p:attrName>
                                        </p:attrNameLst>
                                      </p:cBhvr>
                                      <p:to>
                                        <p:strVal val="visible"/>
                                      </p:to>
                                    </p:set>
                                    <p:animEffect transition="in" filter="randombar(horizontal)">
                                      <p:cBhvr>
                                        <p:cTn id="261" dur="500"/>
                                        <p:tgtEl>
                                          <p:spTgt spid="58"/>
                                        </p:tgtEl>
                                      </p:cBhvr>
                                    </p:animEffect>
                                  </p:childTnLst>
                                </p:cTn>
                              </p:par>
                            </p:childTnLst>
                          </p:cTn>
                        </p:par>
                      </p:childTnLst>
                    </p:cTn>
                  </p:par>
                  <p:par>
                    <p:cTn id="262" fill="hold">
                      <p:stCondLst>
                        <p:cond delay="indefinite"/>
                      </p:stCondLst>
                      <p:childTnLst>
                        <p:par>
                          <p:cTn id="263" fill="hold">
                            <p:stCondLst>
                              <p:cond delay="0"/>
                            </p:stCondLst>
                            <p:childTnLst>
                              <p:par>
                                <p:cTn id="264" presetID="14" presetClass="entr" presetSubtype="10" fill="hold" nodeType="clickEffect">
                                  <p:stCondLst>
                                    <p:cond delay="0"/>
                                  </p:stCondLst>
                                  <p:childTnLst>
                                    <p:set>
                                      <p:cBhvr>
                                        <p:cTn id="265" dur="1" fill="hold">
                                          <p:stCondLst>
                                            <p:cond delay="0"/>
                                          </p:stCondLst>
                                        </p:cTn>
                                        <p:tgtEl>
                                          <p:spTgt spid="60"/>
                                        </p:tgtEl>
                                        <p:attrNameLst>
                                          <p:attrName>style.visibility</p:attrName>
                                        </p:attrNameLst>
                                      </p:cBhvr>
                                      <p:to>
                                        <p:strVal val="visible"/>
                                      </p:to>
                                    </p:set>
                                    <p:animEffect transition="in" filter="randombar(horizontal)">
                                      <p:cBhvr>
                                        <p:cTn id="266" dur="500"/>
                                        <p:tgtEl>
                                          <p:spTgt spid="60"/>
                                        </p:tgtEl>
                                      </p:cBhvr>
                                    </p:animEffect>
                                  </p:childTnLst>
                                </p:cTn>
                              </p:par>
                            </p:childTnLst>
                          </p:cTn>
                        </p:par>
                      </p:childTnLst>
                    </p:cTn>
                  </p:par>
                  <p:par>
                    <p:cTn id="267" fill="hold">
                      <p:stCondLst>
                        <p:cond delay="indefinite"/>
                      </p:stCondLst>
                      <p:childTnLst>
                        <p:par>
                          <p:cTn id="268" fill="hold">
                            <p:stCondLst>
                              <p:cond delay="0"/>
                            </p:stCondLst>
                            <p:childTnLst>
                              <p:par>
                                <p:cTn id="269" presetID="14" presetClass="entr" presetSubtype="10" fill="hold" nodeType="clickEffect">
                                  <p:stCondLst>
                                    <p:cond delay="0"/>
                                  </p:stCondLst>
                                  <p:childTnLst>
                                    <p:set>
                                      <p:cBhvr>
                                        <p:cTn id="270" dur="1" fill="hold">
                                          <p:stCondLst>
                                            <p:cond delay="0"/>
                                          </p:stCondLst>
                                        </p:cTn>
                                        <p:tgtEl>
                                          <p:spTgt spid="61"/>
                                        </p:tgtEl>
                                        <p:attrNameLst>
                                          <p:attrName>style.visibility</p:attrName>
                                        </p:attrNameLst>
                                      </p:cBhvr>
                                      <p:to>
                                        <p:strVal val="visible"/>
                                      </p:to>
                                    </p:set>
                                    <p:animEffect transition="in" filter="randombar(horizontal)">
                                      <p:cBhvr>
                                        <p:cTn id="27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4" grpId="0"/>
      <p:bldP spid="55"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F79BA8-BC24-D037-522E-9286BB7F51A1}"/>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309C42E1-8F3E-AFCB-12BE-13B123121D9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EFEE4F-584E-4A34-7D5D-4972FA96DF39}"/>
              </a:ext>
            </a:extLst>
          </p:cNvPr>
          <p:cNvSpPr>
            <a:spLocks noGrp="1"/>
          </p:cNvSpPr>
          <p:nvPr>
            <p:ph type="sldNum" sz="quarter" idx="12"/>
          </p:nvPr>
        </p:nvSpPr>
        <p:spPr/>
        <p:txBody>
          <a:bodyPr/>
          <a:lstStyle/>
          <a:p>
            <a:fld id="{3A98EE3D-8CD1-4C3F-BD1C-C98C9596463C}" type="slidenum">
              <a:rPr lang="en-US" smtClean="0"/>
              <a:t>114</a:t>
            </a:fld>
            <a:endParaRPr lang="en-US" dirty="0"/>
          </a:p>
        </p:txBody>
      </p:sp>
      <p:sp>
        <p:nvSpPr>
          <p:cNvPr id="5" name="Oval 4">
            <a:extLst>
              <a:ext uri="{FF2B5EF4-FFF2-40B4-BE49-F238E27FC236}">
                <a16:creationId xmlns:a16="http://schemas.microsoft.com/office/drawing/2014/main" id="{1FAEE31D-35D5-8C44-2338-2FC8901D999D}"/>
              </a:ext>
            </a:extLst>
          </p:cNvPr>
          <p:cNvSpPr/>
          <p:nvPr/>
        </p:nvSpPr>
        <p:spPr>
          <a:xfrm>
            <a:off x="2574524" y="2308194"/>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0</a:t>
            </a:r>
            <a:endParaRPr lang="en-IN" b="1" dirty="0"/>
          </a:p>
        </p:txBody>
      </p:sp>
      <p:sp>
        <p:nvSpPr>
          <p:cNvPr id="6" name="Oval 5">
            <a:extLst>
              <a:ext uri="{FF2B5EF4-FFF2-40B4-BE49-F238E27FC236}">
                <a16:creationId xmlns:a16="http://schemas.microsoft.com/office/drawing/2014/main" id="{795A1347-8162-A1D1-FA8B-727D758FA98C}"/>
              </a:ext>
            </a:extLst>
          </p:cNvPr>
          <p:cNvSpPr/>
          <p:nvPr/>
        </p:nvSpPr>
        <p:spPr>
          <a:xfrm>
            <a:off x="4413681" y="2308194"/>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a:t>
            </a:r>
            <a:endParaRPr lang="en-IN" b="1" dirty="0"/>
          </a:p>
        </p:txBody>
      </p:sp>
      <p:sp>
        <p:nvSpPr>
          <p:cNvPr id="7" name="Oval 6">
            <a:extLst>
              <a:ext uri="{FF2B5EF4-FFF2-40B4-BE49-F238E27FC236}">
                <a16:creationId xmlns:a16="http://schemas.microsoft.com/office/drawing/2014/main" id="{CD97B6F2-2FD0-57D5-D3C9-9CE257B2FA4A}"/>
              </a:ext>
            </a:extLst>
          </p:cNvPr>
          <p:cNvSpPr/>
          <p:nvPr/>
        </p:nvSpPr>
        <p:spPr>
          <a:xfrm>
            <a:off x="4345990" y="3718203"/>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a:t>
            </a:r>
            <a:endParaRPr lang="en-IN" b="1" dirty="0"/>
          </a:p>
        </p:txBody>
      </p:sp>
      <p:sp>
        <p:nvSpPr>
          <p:cNvPr id="8" name="Oval 7">
            <a:extLst>
              <a:ext uri="{FF2B5EF4-FFF2-40B4-BE49-F238E27FC236}">
                <a16:creationId xmlns:a16="http://schemas.microsoft.com/office/drawing/2014/main" id="{A943E8CD-6E04-C9AE-2473-43239F334BA7}"/>
              </a:ext>
            </a:extLst>
          </p:cNvPr>
          <p:cNvSpPr/>
          <p:nvPr/>
        </p:nvSpPr>
        <p:spPr>
          <a:xfrm>
            <a:off x="2576743" y="3718203"/>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a:t>
            </a:r>
            <a:endParaRPr lang="en-IN" b="1" dirty="0"/>
          </a:p>
        </p:txBody>
      </p:sp>
      <p:cxnSp>
        <p:nvCxnSpPr>
          <p:cNvPr id="20" name="Straight Arrow Connector 19">
            <a:extLst>
              <a:ext uri="{FF2B5EF4-FFF2-40B4-BE49-F238E27FC236}">
                <a16:creationId xmlns:a16="http://schemas.microsoft.com/office/drawing/2014/main" id="{5400834D-FACC-7687-D7FE-9372590FE680}"/>
              </a:ext>
            </a:extLst>
          </p:cNvPr>
          <p:cNvCxnSpPr>
            <a:cxnSpLocks/>
            <a:endCxn id="6" idx="2"/>
          </p:cNvCxnSpPr>
          <p:nvPr/>
        </p:nvCxnSpPr>
        <p:spPr>
          <a:xfrm flipV="1">
            <a:off x="3200400" y="2636668"/>
            <a:ext cx="1213281" cy="58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526FA171-4399-35DA-863B-5BBD2867E09E}"/>
              </a:ext>
            </a:extLst>
          </p:cNvPr>
          <p:cNvCxnSpPr>
            <a:cxnSpLocks/>
          </p:cNvCxnSpPr>
          <p:nvPr/>
        </p:nvCxnSpPr>
        <p:spPr>
          <a:xfrm>
            <a:off x="4726619" y="2965142"/>
            <a:ext cx="0" cy="7530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092B53AF-BDC5-2EAF-DFBF-7E3F50D4CAD8}"/>
              </a:ext>
            </a:extLst>
          </p:cNvPr>
          <p:cNvCxnSpPr>
            <a:cxnSpLocks/>
          </p:cNvCxnSpPr>
          <p:nvPr/>
        </p:nvCxnSpPr>
        <p:spPr>
          <a:xfrm flipV="1">
            <a:off x="3132709" y="4152530"/>
            <a:ext cx="1213281" cy="589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7E2D1102-E514-3072-EFA7-55A7983BC998}"/>
              </a:ext>
            </a:extLst>
          </p:cNvPr>
          <p:cNvCxnSpPr>
            <a:cxnSpLocks/>
          </p:cNvCxnSpPr>
          <p:nvPr/>
        </p:nvCxnSpPr>
        <p:spPr>
          <a:xfrm>
            <a:off x="2830497" y="2965141"/>
            <a:ext cx="0" cy="7530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a:extLst>
              <a:ext uri="{FF2B5EF4-FFF2-40B4-BE49-F238E27FC236}">
                <a16:creationId xmlns:a16="http://schemas.microsoft.com/office/drawing/2014/main" id="{896D5B1E-3792-FDFD-D8B2-8C0589737925}"/>
              </a:ext>
            </a:extLst>
          </p:cNvPr>
          <p:cNvCxnSpPr>
            <a:cxnSpLocks/>
            <a:stCxn id="7" idx="1"/>
          </p:cNvCxnSpPr>
          <p:nvPr/>
        </p:nvCxnSpPr>
        <p:spPr>
          <a:xfrm flipH="1" flipV="1">
            <a:off x="3084252" y="2897729"/>
            <a:ext cx="1353395" cy="9166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8CC625FC-3D18-A8FB-D7B9-FB5386717AA1}"/>
              </a:ext>
            </a:extLst>
          </p:cNvPr>
          <p:cNvSpPr/>
          <p:nvPr/>
        </p:nvSpPr>
        <p:spPr>
          <a:xfrm>
            <a:off x="350668" y="323203"/>
            <a:ext cx="10807676" cy="1510272"/>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For a digraph, obtain adjacency matrix, adjacency list, and adjacency multi-list representations</a:t>
            </a:r>
            <a:endParaRPr lang="en-IN" sz="3600" dirty="0">
              <a:latin typeface="Book Antiqua" panose="02040602050305030304" pitchFamily="18" charset="0"/>
            </a:endParaRPr>
          </a:p>
        </p:txBody>
      </p:sp>
    </p:spTree>
    <p:extLst>
      <p:ext uri="{BB962C8B-B14F-4D97-AF65-F5344CB8AC3E}">
        <p14:creationId xmlns:p14="http://schemas.microsoft.com/office/powerpoint/2010/main" val="258839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circle(in)">
                                      <p:cBhvr>
                                        <p:cTn id="24" dur="2000"/>
                                        <p:tgtEl>
                                          <p:spTgt spid="20"/>
                                        </p:tgtEl>
                                      </p:cBhvr>
                                    </p:animEffect>
                                  </p:childTnLst>
                                </p:cTn>
                              </p:par>
                              <p:par>
                                <p:cTn id="25" presetID="6"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par>
                                <p:cTn id="28" presetID="6" presetClass="entr" presetSubtype="16"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ircle(in)">
                                      <p:cBhvr>
                                        <p:cTn id="30" dur="2000"/>
                                        <p:tgtEl>
                                          <p:spTgt spid="25"/>
                                        </p:tgtEl>
                                      </p:cBhvr>
                                    </p:animEffect>
                                  </p:childTnLst>
                                </p:cTn>
                              </p:par>
                              <p:par>
                                <p:cTn id="31" presetID="6" presetClass="entr" presetSubtype="16"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par>
                                <p:cTn id="34" presetID="6"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circle(in)">
                                      <p:cBhvr>
                                        <p:cTn id="3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DD85B7-8602-9BAE-6855-37EE5FB8F79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F795959-89E1-6A23-8398-BF6BEBFE20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8D0651-FE25-5BEF-DD42-8AC680982C0D}"/>
              </a:ext>
            </a:extLst>
          </p:cNvPr>
          <p:cNvSpPr>
            <a:spLocks noGrp="1"/>
          </p:cNvSpPr>
          <p:nvPr>
            <p:ph type="sldNum" sz="quarter" idx="12"/>
          </p:nvPr>
        </p:nvSpPr>
        <p:spPr/>
        <p:txBody>
          <a:bodyPr/>
          <a:lstStyle/>
          <a:p>
            <a:fld id="{3A98EE3D-8CD1-4C3F-BD1C-C98C9596463C}" type="slidenum">
              <a:rPr lang="en-US" smtClean="0"/>
              <a:t>115</a:t>
            </a:fld>
            <a:endParaRPr lang="en-US" dirty="0"/>
          </a:p>
        </p:txBody>
      </p:sp>
      <p:pic>
        <p:nvPicPr>
          <p:cNvPr id="5" name="Picture 4">
            <a:extLst>
              <a:ext uri="{FF2B5EF4-FFF2-40B4-BE49-F238E27FC236}">
                <a16:creationId xmlns:a16="http://schemas.microsoft.com/office/drawing/2014/main" id="{153BAD1C-F1FF-68AC-AEDA-22E28DA5141A}"/>
              </a:ext>
            </a:extLst>
          </p:cNvPr>
          <p:cNvPicPr>
            <a:picLocks noChangeAspect="1"/>
          </p:cNvPicPr>
          <p:nvPr/>
        </p:nvPicPr>
        <p:blipFill>
          <a:blip r:embed="rId2"/>
          <a:stretch>
            <a:fillRect/>
          </a:stretch>
        </p:blipFill>
        <p:spPr>
          <a:xfrm>
            <a:off x="943252" y="733886"/>
            <a:ext cx="10481570" cy="5240785"/>
          </a:xfrm>
          <a:prstGeom prst="rect">
            <a:avLst/>
          </a:prstGeom>
        </p:spPr>
      </p:pic>
    </p:spTree>
    <p:extLst>
      <p:ext uri="{BB962C8B-B14F-4D97-AF65-F5344CB8AC3E}">
        <p14:creationId xmlns:p14="http://schemas.microsoft.com/office/powerpoint/2010/main" val="450088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23F831-F8D7-4463-ED9C-65096AA976C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6A4E70A-1CA1-1FC8-73BD-2332AEF588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93E14E-E5F4-B3EC-8714-009C93E164DE}"/>
              </a:ext>
            </a:extLst>
          </p:cNvPr>
          <p:cNvSpPr>
            <a:spLocks noGrp="1"/>
          </p:cNvSpPr>
          <p:nvPr>
            <p:ph type="sldNum" sz="quarter" idx="12"/>
          </p:nvPr>
        </p:nvSpPr>
        <p:spPr/>
        <p:txBody>
          <a:bodyPr/>
          <a:lstStyle/>
          <a:p>
            <a:fld id="{3A98EE3D-8CD1-4C3F-BD1C-C98C9596463C}" type="slidenum">
              <a:rPr lang="en-US" smtClean="0"/>
              <a:t>116</a:t>
            </a:fld>
            <a:endParaRPr lang="en-US" dirty="0"/>
          </a:p>
        </p:txBody>
      </p:sp>
      <p:pic>
        <p:nvPicPr>
          <p:cNvPr id="5" name="Picture 4">
            <a:extLst>
              <a:ext uri="{FF2B5EF4-FFF2-40B4-BE49-F238E27FC236}">
                <a16:creationId xmlns:a16="http://schemas.microsoft.com/office/drawing/2014/main" id="{4C602685-CFF0-A19A-88C7-539796E3F43B}"/>
              </a:ext>
            </a:extLst>
          </p:cNvPr>
          <p:cNvPicPr>
            <a:picLocks noChangeAspect="1"/>
          </p:cNvPicPr>
          <p:nvPr/>
        </p:nvPicPr>
        <p:blipFill>
          <a:blip r:embed="rId2"/>
          <a:stretch>
            <a:fillRect/>
          </a:stretch>
        </p:blipFill>
        <p:spPr>
          <a:xfrm>
            <a:off x="1379045" y="963851"/>
            <a:ext cx="6229756" cy="4930298"/>
          </a:xfrm>
          <a:prstGeom prst="rect">
            <a:avLst/>
          </a:prstGeom>
        </p:spPr>
      </p:pic>
      <p:sp>
        <p:nvSpPr>
          <p:cNvPr id="6" name="Cloud 5">
            <a:extLst>
              <a:ext uri="{FF2B5EF4-FFF2-40B4-BE49-F238E27FC236}">
                <a16:creationId xmlns:a16="http://schemas.microsoft.com/office/drawing/2014/main" id="{617739BD-C13D-D175-C72C-168F80453FA1}"/>
              </a:ext>
            </a:extLst>
          </p:cNvPr>
          <p:cNvSpPr/>
          <p:nvPr/>
        </p:nvSpPr>
        <p:spPr>
          <a:xfrm>
            <a:off x="7048870" y="501650"/>
            <a:ext cx="3266982" cy="2612254"/>
          </a:xfrm>
          <a:prstGeom prst="clou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Book Antiqua" panose="02040602050305030304" pitchFamily="18" charset="0"/>
              </a:rPr>
              <a:t>Apply BFS and DFS</a:t>
            </a:r>
            <a:endParaRPr lang="en-IN" sz="3200" dirty="0">
              <a:latin typeface="Book Antiqua" panose="02040602050305030304" pitchFamily="18" charset="0"/>
            </a:endParaRPr>
          </a:p>
        </p:txBody>
      </p:sp>
    </p:spTree>
    <p:extLst>
      <p:ext uri="{BB962C8B-B14F-4D97-AF65-F5344CB8AC3E}">
        <p14:creationId xmlns:p14="http://schemas.microsoft.com/office/powerpoint/2010/main" val="30278948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FB5409-62C5-0E41-8642-51A888E511A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07C086A-52C4-E31B-BC3C-BABB286494F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AAEA68-DD08-DDF7-8C0B-6E89613CB07C}"/>
              </a:ext>
            </a:extLst>
          </p:cNvPr>
          <p:cNvSpPr>
            <a:spLocks noGrp="1"/>
          </p:cNvSpPr>
          <p:nvPr>
            <p:ph type="sldNum" sz="quarter" idx="12"/>
          </p:nvPr>
        </p:nvSpPr>
        <p:spPr/>
        <p:txBody>
          <a:bodyPr/>
          <a:lstStyle/>
          <a:p>
            <a:fld id="{3A98EE3D-8CD1-4C3F-BD1C-C98C9596463C}" type="slidenum">
              <a:rPr lang="en-US" smtClean="0"/>
              <a:t>117</a:t>
            </a:fld>
            <a:endParaRPr lang="en-US" dirty="0"/>
          </a:p>
        </p:txBody>
      </p:sp>
      <p:pic>
        <p:nvPicPr>
          <p:cNvPr id="7" name="Picture 6">
            <a:extLst>
              <a:ext uri="{FF2B5EF4-FFF2-40B4-BE49-F238E27FC236}">
                <a16:creationId xmlns:a16="http://schemas.microsoft.com/office/drawing/2014/main" id="{58B90A78-60F5-4DB0-3AB2-E4112EE5C3FD}"/>
              </a:ext>
            </a:extLst>
          </p:cNvPr>
          <p:cNvPicPr>
            <a:picLocks noChangeAspect="1"/>
          </p:cNvPicPr>
          <p:nvPr/>
        </p:nvPicPr>
        <p:blipFill>
          <a:blip r:embed="rId2"/>
          <a:stretch>
            <a:fillRect/>
          </a:stretch>
        </p:blipFill>
        <p:spPr>
          <a:xfrm>
            <a:off x="1809750" y="209550"/>
            <a:ext cx="8572500" cy="6438900"/>
          </a:xfrm>
          <a:prstGeom prst="rect">
            <a:avLst/>
          </a:prstGeom>
        </p:spPr>
      </p:pic>
    </p:spTree>
    <p:extLst>
      <p:ext uri="{BB962C8B-B14F-4D97-AF65-F5344CB8AC3E}">
        <p14:creationId xmlns:p14="http://schemas.microsoft.com/office/powerpoint/2010/main" val="1910427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763D5-8288-8CCF-AC4D-8F6793C705B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872FD502-FE64-ED4A-863A-3DD9EC73E0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B52FB8E-D996-A1BA-A349-8FBA38DB61B9}"/>
              </a:ext>
            </a:extLst>
          </p:cNvPr>
          <p:cNvSpPr>
            <a:spLocks noGrp="1"/>
          </p:cNvSpPr>
          <p:nvPr>
            <p:ph type="sldNum" sz="quarter" idx="12"/>
          </p:nvPr>
        </p:nvSpPr>
        <p:spPr/>
        <p:txBody>
          <a:bodyPr/>
          <a:lstStyle/>
          <a:p>
            <a:fld id="{3A98EE3D-8CD1-4C3F-BD1C-C98C9596463C}" type="slidenum">
              <a:rPr lang="en-US" smtClean="0"/>
              <a:t>118</a:t>
            </a:fld>
            <a:endParaRPr lang="en-US" dirty="0"/>
          </a:p>
        </p:txBody>
      </p:sp>
      <p:sp>
        <p:nvSpPr>
          <p:cNvPr id="5" name="Rectangle: Rounded Corners 4">
            <a:extLst>
              <a:ext uri="{FF2B5EF4-FFF2-40B4-BE49-F238E27FC236}">
                <a16:creationId xmlns:a16="http://schemas.microsoft.com/office/drawing/2014/main" id="{F190BEAC-D53D-0ABF-AFEB-11B450FF6BB7}"/>
              </a:ext>
            </a:extLst>
          </p:cNvPr>
          <p:cNvSpPr/>
          <p:nvPr/>
        </p:nvSpPr>
        <p:spPr>
          <a:xfrm>
            <a:off x="350668" y="323203"/>
            <a:ext cx="5171243" cy="89303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Static Hashing</a:t>
            </a:r>
            <a:endParaRPr lang="en-IN" sz="3600" dirty="0">
              <a:latin typeface="Book Antiqua" panose="02040602050305030304" pitchFamily="18" charset="0"/>
            </a:endParaRPr>
          </a:p>
        </p:txBody>
      </p:sp>
      <p:sp>
        <p:nvSpPr>
          <p:cNvPr id="6" name="TextBox 5">
            <a:extLst>
              <a:ext uri="{FF2B5EF4-FFF2-40B4-BE49-F238E27FC236}">
                <a16:creationId xmlns:a16="http://schemas.microsoft.com/office/drawing/2014/main" id="{67BE29F0-2D58-98B6-59BC-C7988F999648}"/>
              </a:ext>
            </a:extLst>
          </p:cNvPr>
          <p:cNvSpPr txBox="1"/>
          <p:nvPr/>
        </p:nvSpPr>
        <p:spPr>
          <a:xfrm>
            <a:off x="386504" y="1340528"/>
            <a:ext cx="10967296" cy="954107"/>
          </a:xfrm>
          <a:prstGeom prst="rect">
            <a:avLst/>
          </a:prstGeom>
          <a:noFill/>
        </p:spPr>
        <p:txBody>
          <a:bodyPr wrap="square" rtlCol="0">
            <a:spAutoFit/>
          </a:bodyPr>
          <a:lstStyle/>
          <a:p>
            <a:r>
              <a:rPr lang="en-US" sz="2800" b="1" i="1" dirty="0">
                <a:latin typeface="Book Antiqua" panose="02040602050305030304" pitchFamily="18" charset="0"/>
              </a:rPr>
              <a:t>In Static hashing, dictionary pairs (</a:t>
            </a:r>
            <a:r>
              <a:rPr lang="en-US" sz="2800" b="1" i="1" dirty="0" err="1">
                <a:latin typeface="Book Antiqua" panose="02040602050305030304" pitchFamily="18" charset="0"/>
              </a:rPr>
              <a:t>key,value</a:t>
            </a:r>
            <a:r>
              <a:rPr lang="en-US" sz="2800" b="1" i="1" dirty="0">
                <a:latin typeface="Book Antiqua" panose="02040602050305030304" pitchFamily="18" charset="0"/>
              </a:rPr>
              <a:t>) are stored in a table called hash-table</a:t>
            </a:r>
            <a:endParaRPr lang="en-IN" sz="2800" b="1" i="1" dirty="0">
              <a:latin typeface="Book Antiqua" panose="02040602050305030304" pitchFamily="18" charset="0"/>
            </a:endParaRPr>
          </a:p>
        </p:txBody>
      </p:sp>
      <p:sp>
        <p:nvSpPr>
          <p:cNvPr id="7" name="Rectangle 6">
            <a:extLst>
              <a:ext uri="{FF2B5EF4-FFF2-40B4-BE49-F238E27FC236}">
                <a16:creationId xmlns:a16="http://schemas.microsoft.com/office/drawing/2014/main" id="{C1BC1C90-8031-90F2-299F-3E0F4AEBF156}"/>
              </a:ext>
            </a:extLst>
          </p:cNvPr>
          <p:cNvSpPr/>
          <p:nvPr/>
        </p:nvSpPr>
        <p:spPr>
          <a:xfrm>
            <a:off x="985420" y="2574524"/>
            <a:ext cx="1553593" cy="25035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latin typeface="Book Antiqua" panose="02040602050305030304" pitchFamily="18" charset="0"/>
              </a:rPr>
              <a:t>HASH TABLE</a:t>
            </a:r>
            <a:endParaRPr lang="en-IN" sz="3200" dirty="0">
              <a:latin typeface="Book Antiqua" panose="02040602050305030304" pitchFamily="18" charset="0"/>
            </a:endParaRPr>
          </a:p>
        </p:txBody>
      </p:sp>
      <p:sp>
        <p:nvSpPr>
          <p:cNvPr id="8" name="Arrow: Right 7">
            <a:extLst>
              <a:ext uri="{FF2B5EF4-FFF2-40B4-BE49-F238E27FC236}">
                <a16:creationId xmlns:a16="http://schemas.microsoft.com/office/drawing/2014/main" id="{A7181C1A-E96B-5A4D-F2D8-8AC908336D20}"/>
              </a:ext>
            </a:extLst>
          </p:cNvPr>
          <p:cNvSpPr/>
          <p:nvPr/>
        </p:nvSpPr>
        <p:spPr>
          <a:xfrm>
            <a:off x="2663301" y="3577701"/>
            <a:ext cx="537099" cy="3651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1FD5542B-C4F9-4CA5-EF65-93D173CDDC8C}"/>
              </a:ext>
            </a:extLst>
          </p:cNvPr>
          <p:cNvSpPr/>
          <p:nvPr/>
        </p:nvSpPr>
        <p:spPr>
          <a:xfrm>
            <a:off x="3324688" y="2574524"/>
            <a:ext cx="1553593" cy="25035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3200" dirty="0">
              <a:latin typeface="Book Antiqua" panose="02040602050305030304" pitchFamily="18" charset="0"/>
            </a:endParaRPr>
          </a:p>
        </p:txBody>
      </p:sp>
      <p:cxnSp>
        <p:nvCxnSpPr>
          <p:cNvPr id="11" name="Straight Connector 10">
            <a:extLst>
              <a:ext uri="{FF2B5EF4-FFF2-40B4-BE49-F238E27FC236}">
                <a16:creationId xmlns:a16="http://schemas.microsoft.com/office/drawing/2014/main" id="{098D9AFC-768E-72D4-5777-E3A53C377EBA}"/>
              </a:ext>
            </a:extLst>
          </p:cNvPr>
          <p:cNvCxnSpPr/>
          <p:nvPr/>
        </p:nvCxnSpPr>
        <p:spPr>
          <a:xfrm>
            <a:off x="3324688" y="2947386"/>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Straight Connector 11">
            <a:extLst>
              <a:ext uri="{FF2B5EF4-FFF2-40B4-BE49-F238E27FC236}">
                <a16:creationId xmlns:a16="http://schemas.microsoft.com/office/drawing/2014/main" id="{68679B3C-2AD7-E17B-DA3E-7DCBF48156DF}"/>
              </a:ext>
            </a:extLst>
          </p:cNvPr>
          <p:cNvCxnSpPr/>
          <p:nvPr/>
        </p:nvCxnSpPr>
        <p:spPr>
          <a:xfrm>
            <a:off x="3324688" y="3259584"/>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33DDDE32-6DD9-D28F-771C-174F46F1AD08}"/>
              </a:ext>
            </a:extLst>
          </p:cNvPr>
          <p:cNvCxnSpPr/>
          <p:nvPr/>
        </p:nvCxnSpPr>
        <p:spPr>
          <a:xfrm>
            <a:off x="3324688" y="3577701"/>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a:extLst>
              <a:ext uri="{FF2B5EF4-FFF2-40B4-BE49-F238E27FC236}">
                <a16:creationId xmlns:a16="http://schemas.microsoft.com/office/drawing/2014/main" id="{08746331-1D66-40D4-B1D8-AE8BE2E3AACC}"/>
              </a:ext>
            </a:extLst>
          </p:cNvPr>
          <p:cNvCxnSpPr/>
          <p:nvPr/>
        </p:nvCxnSpPr>
        <p:spPr>
          <a:xfrm>
            <a:off x="3334305" y="3942826"/>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DED29FDD-11A4-063A-9CA8-C97BF1FFC9F1}"/>
              </a:ext>
            </a:extLst>
          </p:cNvPr>
          <p:cNvCxnSpPr/>
          <p:nvPr/>
        </p:nvCxnSpPr>
        <p:spPr>
          <a:xfrm>
            <a:off x="3334305" y="4209495"/>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790A7482-7814-33AF-5E4B-2097478CE2F2}"/>
              </a:ext>
            </a:extLst>
          </p:cNvPr>
          <p:cNvCxnSpPr/>
          <p:nvPr/>
        </p:nvCxnSpPr>
        <p:spPr>
          <a:xfrm>
            <a:off x="3334305" y="4546846"/>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F8FA92BE-CAD0-F623-E7B0-9F51972E15C4}"/>
              </a:ext>
            </a:extLst>
          </p:cNvPr>
          <p:cNvCxnSpPr/>
          <p:nvPr/>
        </p:nvCxnSpPr>
        <p:spPr>
          <a:xfrm>
            <a:off x="3324687" y="4866443"/>
            <a:ext cx="1553593" cy="0"/>
          </a:xfrm>
          <a:prstGeom prst="line">
            <a:avLst/>
          </a:prstGeom>
        </p:spPr>
        <p:style>
          <a:lnRef idx="3">
            <a:schemeClr val="accent2"/>
          </a:lnRef>
          <a:fillRef idx="0">
            <a:schemeClr val="accent2"/>
          </a:fillRef>
          <a:effectRef idx="2">
            <a:schemeClr val="accent2"/>
          </a:effectRef>
          <a:fontRef idx="minor">
            <a:schemeClr val="tx1"/>
          </a:fontRef>
        </p:style>
      </p:cxnSp>
      <p:sp>
        <p:nvSpPr>
          <p:cNvPr id="18" name="TextBox 17">
            <a:extLst>
              <a:ext uri="{FF2B5EF4-FFF2-40B4-BE49-F238E27FC236}">
                <a16:creationId xmlns:a16="http://schemas.microsoft.com/office/drawing/2014/main" id="{0E85415F-528D-6888-BD4E-2D63782F7803}"/>
              </a:ext>
            </a:extLst>
          </p:cNvPr>
          <p:cNvSpPr txBox="1"/>
          <p:nvPr/>
        </p:nvSpPr>
        <p:spPr>
          <a:xfrm>
            <a:off x="2539013" y="5181379"/>
            <a:ext cx="3770584" cy="954107"/>
          </a:xfrm>
          <a:prstGeom prst="rect">
            <a:avLst/>
          </a:prstGeom>
          <a:noFill/>
        </p:spPr>
        <p:txBody>
          <a:bodyPr wrap="none" rtlCol="0">
            <a:spAutoFit/>
          </a:bodyPr>
          <a:lstStyle/>
          <a:p>
            <a:r>
              <a:rPr lang="en-US" sz="2800" b="1" i="1" dirty="0">
                <a:latin typeface="Book Antiqua" panose="02040602050305030304" pitchFamily="18" charset="0"/>
              </a:rPr>
              <a:t>Partitioned to buckets</a:t>
            </a:r>
          </a:p>
          <a:p>
            <a:r>
              <a:rPr lang="en-US" sz="2800" b="1" i="1" dirty="0">
                <a:latin typeface="Book Antiqua" panose="02040602050305030304" pitchFamily="18" charset="0"/>
              </a:rPr>
              <a:t>Each bucket – one slot</a:t>
            </a:r>
            <a:endParaRPr lang="en-IN" sz="2800" b="1" i="1" dirty="0">
              <a:latin typeface="Book Antiqua" panose="02040602050305030304" pitchFamily="18" charset="0"/>
            </a:endParaRPr>
          </a:p>
        </p:txBody>
      </p:sp>
      <p:sp>
        <p:nvSpPr>
          <p:cNvPr id="19" name="Arrow: Right 18">
            <a:extLst>
              <a:ext uri="{FF2B5EF4-FFF2-40B4-BE49-F238E27FC236}">
                <a16:creationId xmlns:a16="http://schemas.microsoft.com/office/drawing/2014/main" id="{81552902-CFFF-4558-8B1A-35CDAC21461A}"/>
              </a:ext>
            </a:extLst>
          </p:cNvPr>
          <p:cNvSpPr/>
          <p:nvPr/>
        </p:nvSpPr>
        <p:spPr>
          <a:xfrm>
            <a:off x="5002568" y="3623507"/>
            <a:ext cx="537099" cy="3651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4567D67C-B879-7D34-6740-7D7820AF86F5}"/>
              </a:ext>
            </a:extLst>
          </p:cNvPr>
          <p:cNvSpPr/>
          <p:nvPr/>
        </p:nvSpPr>
        <p:spPr>
          <a:xfrm>
            <a:off x="5663955" y="2620330"/>
            <a:ext cx="1553593" cy="25035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3200" dirty="0">
              <a:latin typeface="Book Antiqua" panose="02040602050305030304" pitchFamily="18" charset="0"/>
            </a:endParaRPr>
          </a:p>
        </p:txBody>
      </p:sp>
      <p:cxnSp>
        <p:nvCxnSpPr>
          <p:cNvPr id="21" name="Straight Connector 20">
            <a:extLst>
              <a:ext uri="{FF2B5EF4-FFF2-40B4-BE49-F238E27FC236}">
                <a16:creationId xmlns:a16="http://schemas.microsoft.com/office/drawing/2014/main" id="{058291A8-7E78-D4C4-A8CC-68F74762860B}"/>
              </a:ext>
            </a:extLst>
          </p:cNvPr>
          <p:cNvCxnSpPr/>
          <p:nvPr/>
        </p:nvCxnSpPr>
        <p:spPr>
          <a:xfrm>
            <a:off x="5663955" y="2993192"/>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4E996E44-4E8C-9AAB-20C9-A2BB32942654}"/>
              </a:ext>
            </a:extLst>
          </p:cNvPr>
          <p:cNvCxnSpPr/>
          <p:nvPr/>
        </p:nvCxnSpPr>
        <p:spPr>
          <a:xfrm>
            <a:off x="5663955" y="3305390"/>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3E541B19-EEA4-6815-88C1-B042E77EC7A1}"/>
              </a:ext>
            </a:extLst>
          </p:cNvPr>
          <p:cNvCxnSpPr/>
          <p:nvPr/>
        </p:nvCxnSpPr>
        <p:spPr>
          <a:xfrm>
            <a:off x="5663955" y="3623507"/>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FE8569D9-FA90-11F5-92A6-06A54C3D089D}"/>
              </a:ext>
            </a:extLst>
          </p:cNvPr>
          <p:cNvCxnSpPr/>
          <p:nvPr/>
        </p:nvCxnSpPr>
        <p:spPr>
          <a:xfrm>
            <a:off x="5673572" y="3988632"/>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98A7FED7-22C4-FFEE-84A5-4BDB08ABDD14}"/>
              </a:ext>
            </a:extLst>
          </p:cNvPr>
          <p:cNvCxnSpPr/>
          <p:nvPr/>
        </p:nvCxnSpPr>
        <p:spPr>
          <a:xfrm>
            <a:off x="5673572" y="4255301"/>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1854E938-31D4-3068-7707-8F10FD44A418}"/>
              </a:ext>
            </a:extLst>
          </p:cNvPr>
          <p:cNvCxnSpPr/>
          <p:nvPr/>
        </p:nvCxnSpPr>
        <p:spPr>
          <a:xfrm>
            <a:off x="5673572" y="4592652"/>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023A6F97-53A3-8E05-B74F-B6BE68E204FE}"/>
              </a:ext>
            </a:extLst>
          </p:cNvPr>
          <p:cNvCxnSpPr/>
          <p:nvPr/>
        </p:nvCxnSpPr>
        <p:spPr>
          <a:xfrm>
            <a:off x="5663954" y="4912249"/>
            <a:ext cx="1553593"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E5501F44-E975-132F-F19B-7826BED6EA86}"/>
              </a:ext>
            </a:extLst>
          </p:cNvPr>
          <p:cNvCxnSpPr>
            <a:cxnSpLocks/>
          </p:cNvCxnSpPr>
          <p:nvPr/>
        </p:nvCxnSpPr>
        <p:spPr>
          <a:xfrm>
            <a:off x="6096000" y="2620330"/>
            <a:ext cx="0" cy="327056"/>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Straight Connector 29">
            <a:extLst>
              <a:ext uri="{FF2B5EF4-FFF2-40B4-BE49-F238E27FC236}">
                <a16:creationId xmlns:a16="http://schemas.microsoft.com/office/drawing/2014/main" id="{530BA6B9-41D1-C5C6-AD20-C884B3BE56E3}"/>
              </a:ext>
            </a:extLst>
          </p:cNvPr>
          <p:cNvCxnSpPr>
            <a:cxnSpLocks/>
          </p:cNvCxnSpPr>
          <p:nvPr/>
        </p:nvCxnSpPr>
        <p:spPr>
          <a:xfrm>
            <a:off x="6390443" y="2666136"/>
            <a:ext cx="0" cy="327056"/>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a:extLst>
              <a:ext uri="{FF2B5EF4-FFF2-40B4-BE49-F238E27FC236}">
                <a16:creationId xmlns:a16="http://schemas.microsoft.com/office/drawing/2014/main" id="{A546CD4C-7C22-C9DA-D728-185195B7FB2D}"/>
              </a:ext>
            </a:extLst>
          </p:cNvPr>
          <p:cNvCxnSpPr>
            <a:cxnSpLocks/>
          </p:cNvCxnSpPr>
          <p:nvPr/>
        </p:nvCxnSpPr>
        <p:spPr>
          <a:xfrm>
            <a:off x="6604986" y="2574524"/>
            <a:ext cx="0" cy="418668"/>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78754B26-A8A8-3768-1FC1-3ECF68AC6208}"/>
              </a:ext>
            </a:extLst>
          </p:cNvPr>
          <p:cNvCxnSpPr>
            <a:cxnSpLocks/>
          </p:cNvCxnSpPr>
          <p:nvPr/>
        </p:nvCxnSpPr>
        <p:spPr>
          <a:xfrm>
            <a:off x="6881673" y="2574524"/>
            <a:ext cx="0" cy="418668"/>
          </a:xfrm>
          <a:prstGeom prst="line">
            <a:avLst/>
          </a:prstGeom>
        </p:spPr>
        <p:style>
          <a:lnRef idx="2">
            <a:schemeClr val="accent2"/>
          </a:lnRef>
          <a:fillRef idx="0">
            <a:schemeClr val="accent2"/>
          </a:fillRef>
          <a:effectRef idx="1">
            <a:schemeClr val="accent2"/>
          </a:effectRef>
          <a:fontRef idx="minor">
            <a:schemeClr val="tx1"/>
          </a:fontRef>
        </p:style>
      </p:cxnSp>
      <p:sp>
        <p:nvSpPr>
          <p:cNvPr id="37" name="Arrow: Right 36">
            <a:extLst>
              <a:ext uri="{FF2B5EF4-FFF2-40B4-BE49-F238E27FC236}">
                <a16:creationId xmlns:a16="http://schemas.microsoft.com/office/drawing/2014/main" id="{E592117B-98DC-4051-C58C-51CACE2C617B}"/>
              </a:ext>
            </a:extLst>
          </p:cNvPr>
          <p:cNvSpPr/>
          <p:nvPr/>
        </p:nvSpPr>
        <p:spPr>
          <a:xfrm>
            <a:off x="7248619" y="2647101"/>
            <a:ext cx="537099" cy="36512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1793D8FA-1C25-7E2D-C567-98E519920CA5}"/>
              </a:ext>
            </a:extLst>
          </p:cNvPr>
          <p:cNvSpPr txBox="1"/>
          <p:nvPr/>
        </p:nvSpPr>
        <p:spPr>
          <a:xfrm>
            <a:off x="7726533" y="2352609"/>
            <a:ext cx="4551284" cy="954107"/>
          </a:xfrm>
          <a:prstGeom prst="rect">
            <a:avLst/>
          </a:prstGeom>
          <a:noFill/>
        </p:spPr>
        <p:txBody>
          <a:bodyPr wrap="square" rtlCol="0">
            <a:spAutoFit/>
          </a:bodyPr>
          <a:lstStyle/>
          <a:p>
            <a:pPr algn="ctr"/>
            <a:r>
              <a:rPr lang="en-US" sz="2800" i="1" dirty="0">
                <a:latin typeface="Book Antiqua" panose="02040602050305030304" pitchFamily="18" charset="0"/>
              </a:rPr>
              <a:t>Each bucket may also contain more slots</a:t>
            </a:r>
            <a:endParaRPr lang="en-IN" sz="2800" i="1" dirty="0">
              <a:latin typeface="Book Antiqua" panose="02040602050305030304" pitchFamily="18" charset="0"/>
            </a:endParaRPr>
          </a:p>
        </p:txBody>
      </p:sp>
      <p:sp>
        <p:nvSpPr>
          <p:cNvPr id="39" name="TextBox 38">
            <a:extLst>
              <a:ext uri="{FF2B5EF4-FFF2-40B4-BE49-F238E27FC236}">
                <a16:creationId xmlns:a16="http://schemas.microsoft.com/office/drawing/2014/main" id="{5FCBD8F9-E4F5-06D9-1D00-012C226A2148}"/>
              </a:ext>
            </a:extLst>
          </p:cNvPr>
          <p:cNvSpPr txBox="1"/>
          <p:nvPr/>
        </p:nvSpPr>
        <p:spPr>
          <a:xfrm>
            <a:off x="7517168" y="3551285"/>
            <a:ext cx="4551284" cy="954107"/>
          </a:xfrm>
          <a:prstGeom prst="rect">
            <a:avLst/>
          </a:prstGeom>
          <a:noFill/>
        </p:spPr>
        <p:txBody>
          <a:bodyPr wrap="square" rtlCol="0">
            <a:spAutoFit/>
          </a:bodyPr>
          <a:lstStyle/>
          <a:p>
            <a:pPr algn="ctr"/>
            <a:r>
              <a:rPr lang="en-US" sz="2800" i="1" dirty="0">
                <a:latin typeface="Book Antiqua" panose="02040602050305030304" pitchFamily="18" charset="0"/>
              </a:rPr>
              <a:t>Each slot big enough to hold one dictionary pair</a:t>
            </a:r>
            <a:endParaRPr lang="en-IN" sz="2800" i="1" dirty="0">
              <a:latin typeface="Book Antiqua" panose="02040602050305030304" pitchFamily="18" charset="0"/>
            </a:endParaRPr>
          </a:p>
        </p:txBody>
      </p:sp>
    </p:spTree>
    <p:extLst>
      <p:ext uri="{BB962C8B-B14F-4D97-AF65-F5344CB8AC3E}">
        <p14:creationId xmlns:p14="http://schemas.microsoft.com/office/powerpoint/2010/main" val="17181351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par>
                                <p:cTn id="21" presetID="14"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randombar(horizontal)">
                                      <p:cBhvr>
                                        <p:cTn id="26" dur="500"/>
                                        <p:tgtEl>
                                          <p:spTgt spid="13"/>
                                        </p:tgtEl>
                                      </p:cBhvr>
                                    </p:animEffect>
                                  </p:childTnLst>
                                </p:cTn>
                              </p:par>
                              <p:par>
                                <p:cTn id="27" presetID="14"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par>
                                <p:cTn id="36" presetID="14" presetClass="entr" presetSubtype="1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par>
                                <p:cTn id="55" presetID="14" presetClass="entr" presetSubtype="1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randombar(horizontal)">
                                      <p:cBhvr>
                                        <p:cTn id="57" dur="500"/>
                                        <p:tgtEl>
                                          <p:spTgt spid="21"/>
                                        </p:tgtEl>
                                      </p:cBhvr>
                                    </p:animEffect>
                                  </p:childTnLst>
                                </p:cTn>
                              </p:par>
                              <p:par>
                                <p:cTn id="58" presetID="14" presetClass="entr" presetSubtype="1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randombar(horizontal)">
                                      <p:cBhvr>
                                        <p:cTn id="60" dur="500"/>
                                        <p:tgtEl>
                                          <p:spTgt spid="22"/>
                                        </p:tgtEl>
                                      </p:cBhvr>
                                    </p:animEffect>
                                  </p:childTnLst>
                                </p:cTn>
                              </p:par>
                              <p:par>
                                <p:cTn id="61" presetID="14" presetClass="entr" presetSubtype="10" fill="hold"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par>
                                <p:cTn id="64" presetID="14"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par>
                                <p:cTn id="67" presetID="14" presetClass="entr" presetSubtype="10" fill="hold"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randombar(horizontal)">
                                      <p:cBhvr>
                                        <p:cTn id="69" dur="500"/>
                                        <p:tgtEl>
                                          <p:spTgt spid="25"/>
                                        </p:tgtEl>
                                      </p:cBhvr>
                                    </p:animEffect>
                                  </p:childTnLst>
                                </p:cTn>
                              </p:par>
                              <p:par>
                                <p:cTn id="70" presetID="14" presetClass="entr" presetSubtype="1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500"/>
                                        <p:tgtEl>
                                          <p:spTgt spid="26"/>
                                        </p:tgtEl>
                                      </p:cBhvr>
                                    </p:animEffect>
                                  </p:childTnLst>
                                </p:cTn>
                              </p:par>
                              <p:par>
                                <p:cTn id="73" presetID="14" presetClass="entr" presetSubtype="10" fill="hold"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randombar(horizontal)">
                                      <p:cBhvr>
                                        <p:cTn id="75" dur="500"/>
                                        <p:tgtEl>
                                          <p:spTgt spid="27"/>
                                        </p:tgtEl>
                                      </p:cBhvr>
                                    </p:animEffect>
                                  </p:childTnLst>
                                </p:cTn>
                              </p:par>
                              <p:par>
                                <p:cTn id="76" presetID="14" presetClass="entr" presetSubtype="10" fill="hold"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randombar(horizontal)">
                                      <p:cBhvr>
                                        <p:cTn id="78" dur="500"/>
                                        <p:tgtEl>
                                          <p:spTgt spid="29"/>
                                        </p:tgtEl>
                                      </p:cBhvr>
                                    </p:animEffect>
                                  </p:childTnLst>
                                </p:cTn>
                              </p:par>
                              <p:par>
                                <p:cTn id="79" presetID="14" presetClass="entr" presetSubtype="10"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randombar(horizontal)">
                                      <p:cBhvr>
                                        <p:cTn id="81" dur="500"/>
                                        <p:tgtEl>
                                          <p:spTgt spid="30"/>
                                        </p:tgtEl>
                                      </p:cBhvr>
                                    </p:animEffect>
                                  </p:childTnLst>
                                </p:cTn>
                              </p:par>
                              <p:par>
                                <p:cTn id="82" presetID="14" presetClass="entr" presetSubtype="1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randombar(horizontal)">
                                      <p:cBhvr>
                                        <p:cTn id="84" dur="500"/>
                                        <p:tgtEl>
                                          <p:spTgt spid="33"/>
                                        </p:tgtEl>
                                      </p:cBhvr>
                                    </p:animEffect>
                                  </p:childTnLst>
                                </p:cTn>
                              </p:par>
                              <p:par>
                                <p:cTn id="85" presetID="14" presetClass="entr" presetSubtype="1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randombar(horizontal)">
                                      <p:cBhvr>
                                        <p:cTn id="87" dur="500"/>
                                        <p:tgtEl>
                                          <p:spTgt spid="36"/>
                                        </p:tgtEl>
                                      </p:cBhvr>
                                    </p:animEffect>
                                  </p:childTnLst>
                                </p:cTn>
                              </p:par>
                              <p:par>
                                <p:cTn id="88" presetID="14"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randombar(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down)">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grpId="0" nodeType="click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wipe(down)">
                                      <p:cBhvr>
                                        <p:cTn id="10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8" grpId="0"/>
      <p:bldP spid="19" grpId="0" animBg="1"/>
      <p:bldP spid="20" grpId="0" animBg="1"/>
      <p:bldP spid="37" grpId="0" animBg="1"/>
      <p:bldP spid="38" grpId="0"/>
      <p:bldP spid="3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A3B38-0D78-BB49-9B60-B5F7A32B373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16343CC-A2B1-E52A-863A-EB3CA2B0E45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64C3F1-336C-5ACA-0992-2F2DC68F681F}"/>
              </a:ext>
            </a:extLst>
          </p:cNvPr>
          <p:cNvSpPr>
            <a:spLocks noGrp="1"/>
          </p:cNvSpPr>
          <p:nvPr>
            <p:ph type="sldNum" sz="quarter" idx="12"/>
          </p:nvPr>
        </p:nvSpPr>
        <p:spPr/>
        <p:txBody>
          <a:bodyPr/>
          <a:lstStyle/>
          <a:p>
            <a:fld id="{3A98EE3D-8CD1-4C3F-BD1C-C98C9596463C}" type="slidenum">
              <a:rPr lang="en-US" smtClean="0"/>
              <a:t>119</a:t>
            </a:fld>
            <a:endParaRPr lang="en-US" dirty="0"/>
          </a:p>
        </p:txBody>
      </p:sp>
      <p:sp>
        <p:nvSpPr>
          <p:cNvPr id="5" name="TextBox 4">
            <a:extLst>
              <a:ext uri="{FF2B5EF4-FFF2-40B4-BE49-F238E27FC236}">
                <a16:creationId xmlns:a16="http://schemas.microsoft.com/office/drawing/2014/main" id="{57B7536C-80C8-A4A1-E2D3-26737E2BD6AA}"/>
              </a:ext>
            </a:extLst>
          </p:cNvPr>
          <p:cNvSpPr txBox="1"/>
          <p:nvPr/>
        </p:nvSpPr>
        <p:spPr>
          <a:xfrm>
            <a:off x="386504" y="408373"/>
            <a:ext cx="10967296" cy="1384995"/>
          </a:xfrm>
          <a:prstGeom prst="rect">
            <a:avLst/>
          </a:prstGeom>
          <a:noFill/>
        </p:spPr>
        <p:txBody>
          <a:bodyPr wrap="square" rtlCol="0">
            <a:spAutoFit/>
          </a:bodyPr>
          <a:lstStyle/>
          <a:p>
            <a:r>
              <a:rPr lang="en-US" sz="2800" b="1" i="1" dirty="0">
                <a:latin typeface="Book Antiqua" panose="02040602050305030304" pitchFamily="18" charset="0"/>
              </a:rPr>
              <a:t>Key density of a hash table = n/T</a:t>
            </a:r>
          </a:p>
          <a:p>
            <a:r>
              <a:rPr lang="en-US" sz="2800" b="1" i="1" dirty="0">
                <a:latin typeface="Book Antiqua" panose="02040602050305030304" pitchFamily="18" charset="0"/>
              </a:rPr>
              <a:t>n – number of pairs</a:t>
            </a:r>
          </a:p>
          <a:p>
            <a:r>
              <a:rPr lang="en-US" sz="2800" b="1" i="1" dirty="0">
                <a:latin typeface="Book Antiqua" panose="02040602050305030304" pitchFamily="18" charset="0"/>
              </a:rPr>
              <a:t>T- total possible number of keys</a:t>
            </a:r>
            <a:endParaRPr lang="en-IN" sz="2800" b="1" i="1" dirty="0">
              <a:latin typeface="Book Antiqua" panose="02040602050305030304" pitchFamily="18" charset="0"/>
            </a:endParaRPr>
          </a:p>
        </p:txBody>
      </p:sp>
      <p:sp>
        <p:nvSpPr>
          <p:cNvPr id="6" name="TextBox 5">
            <a:extLst>
              <a:ext uri="{FF2B5EF4-FFF2-40B4-BE49-F238E27FC236}">
                <a16:creationId xmlns:a16="http://schemas.microsoft.com/office/drawing/2014/main" id="{669F727D-8DD3-D000-31EF-36711B9F8493}"/>
              </a:ext>
            </a:extLst>
          </p:cNvPr>
          <p:cNvSpPr txBox="1"/>
          <p:nvPr/>
        </p:nvSpPr>
        <p:spPr>
          <a:xfrm>
            <a:off x="457200" y="1963445"/>
            <a:ext cx="10967296" cy="2677656"/>
          </a:xfrm>
          <a:prstGeom prst="rect">
            <a:avLst/>
          </a:prstGeom>
          <a:noFill/>
        </p:spPr>
        <p:txBody>
          <a:bodyPr wrap="square" rtlCol="0">
            <a:spAutoFit/>
          </a:bodyPr>
          <a:lstStyle/>
          <a:p>
            <a:r>
              <a:rPr lang="en-US" sz="2800" b="1" i="1" dirty="0">
                <a:latin typeface="Book Antiqua" panose="02040602050305030304" pitchFamily="18" charset="0"/>
              </a:rPr>
              <a:t>Compute key density for keys which are </a:t>
            </a:r>
            <a:r>
              <a:rPr lang="en-US" sz="2800" b="1" i="1" dirty="0" err="1">
                <a:latin typeface="Book Antiqua" panose="02040602050305030304" pitchFamily="18" charset="0"/>
              </a:rPr>
              <a:t>atmost</a:t>
            </a:r>
            <a:r>
              <a:rPr lang="en-US" sz="2800" b="1" i="1" dirty="0">
                <a:latin typeface="Book Antiqua" panose="02040602050305030304" pitchFamily="18" charset="0"/>
              </a:rPr>
              <a:t> 6 digits long and there are 1000 dictionary pairs</a:t>
            </a:r>
          </a:p>
          <a:p>
            <a:endParaRPr lang="en-US" sz="2800" b="1" i="1" dirty="0">
              <a:latin typeface="Book Antiqua" panose="02040602050305030304" pitchFamily="18" charset="0"/>
            </a:endParaRPr>
          </a:p>
          <a:p>
            <a:r>
              <a:rPr lang="en-US" sz="2800" b="1" i="1" dirty="0">
                <a:latin typeface="Book Antiqua" panose="02040602050305030304" pitchFamily="18" charset="0"/>
              </a:rPr>
              <a:t>T= total number of possible keys= 9*10^5=900000</a:t>
            </a:r>
          </a:p>
          <a:p>
            <a:r>
              <a:rPr lang="en-US" sz="2800" b="1" i="1" dirty="0">
                <a:latin typeface="Book Antiqua" panose="02040602050305030304" pitchFamily="18" charset="0"/>
              </a:rPr>
              <a:t>n=1000</a:t>
            </a:r>
          </a:p>
          <a:p>
            <a:r>
              <a:rPr lang="en-US" sz="2800" b="1" i="1" dirty="0">
                <a:latin typeface="Book Antiqua" panose="02040602050305030304" pitchFamily="18" charset="0"/>
              </a:rPr>
              <a:t>Hence, key density=1000/900000=1/900=</a:t>
            </a:r>
            <a:r>
              <a:rPr lang="en-IN" sz="2800" b="0" i="0" dirty="0">
                <a:solidFill>
                  <a:srgbClr val="FF0000"/>
                </a:solidFill>
                <a:effectLst/>
                <a:latin typeface="arial" panose="020B0604020202020204" pitchFamily="34" charset="0"/>
              </a:rPr>
              <a:t>0.00111111111</a:t>
            </a:r>
            <a:endParaRPr lang="en-IN" sz="2800" b="1" i="1" dirty="0">
              <a:latin typeface="Book Antiqua" panose="02040602050305030304" pitchFamily="18" charset="0"/>
            </a:endParaRPr>
          </a:p>
        </p:txBody>
      </p:sp>
      <p:sp>
        <p:nvSpPr>
          <p:cNvPr id="8" name="TextBox 7">
            <a:extLst>
              <a:ext uri="{FF2B5EF4-FFF2-40B4-BE49-F238E27FC236}">
                <a16:creationId xmlns:a16="http://schemas.microsoft.com/office/drawing/2014/main" id="{C67EAB68-D483-8DFD-2050-21DA0DBD6391}"/>
              </a:ext>
            </a:extLst>
          </p:cNvPr>
          <p:cNvSpPr txBox="1"/>
          <p:nvPr/>
        </p:nvSpPr>
        <p:spPr>
          <a:xfrm>
            <a:off x="386504" y="4713895"/>
            <a:ext cx="8249990" cy="523220"/>
          </a:xfrm>
          <a:prstGeom prst="rect">
            <a:avLst/>
          </a:prstGeom>
          <a:noFill/>
        </p:spPr>
        <p:txBody>
          <a:bodyPr wrap="square" rtlCol="0">
            <a:spAutoFit/>
          </a:bodyPr>
          <a:lstStyle/>
          <a:p>
            <a:r>
              <a:rPr lang="en-US" sz="2800" b="1" i="1" dirty="0">
                <a:latin typeface="Book Antiqua" panose="02040602050305030304" pitchFamily="18" charset="0"/>
              </a:rPr>
              <a:t>Hence fraction of the usage of keys is very small</a:t>
            </a:r>
            <a:endParaRPr lang="en-IN" sz="2800" b="1" i="1" dirty="0">
              <a:latin typeface="Book Antiqua" panose="02040602050305030304" pitchFamily="18" charset="0"/>
            </a:endParaRPr>
          </a:p>
        </p:txBody>
      </p:sp>
    </p:spTree>
    <p:extLst>
      <p:ext uri="{BB962C8B-B14F-4D97-AF65-F5344CB8AC3E}">
        <p14:creationId xmlns:p14="http://schemas.microsoft.com/office/powerpoint/2010/main" val="25252518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randombar(horizontal)">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0EB65D-8AB4-7CBF-6AE1-712B72456B6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6711DBB-9ED1-4034-E1AC-87DC0718624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FFA9966-AF9D-BAE3-7539-08FDFE108351}"/>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6" name="Picture 5">
            <a:extLst>
              <a:ext uri="{FF2B5EF4-FFF2-40B4-BE49-F238E27FC236}">
                <a16:creationId xmlns:a16="http://schemas.microsoft.com/office/drawing/2014/main" id="{644C23BF-9782-C718-1A40-DC6E2DDD783B}"/>
              </a:ext>
            </a:extLst>
          </p:cNvPr>
          <p:cNvPicPr>
            <a:picLocks noChangeAspect="1"/>
          </p:cNvPicPr>
          <p:nvPr/>
        </p:nvPicPr>
        <p:blipFill>
          <a:blip r:embed="rId2"/>
          <a:stretch>
            <a:fillRect/>
          </a:stretch>
        </p:blipFill>
        <p:spPr>
          <a:xfrm>
            <a:off x="527065" y="1645051"/>
            <a:ext cx="2352797" cy="3033481"/>
          </a:xfrm>
          <a:prstGeom prst="rect">
            <a:avLst/>
          </a:prstGeom>
        </p:spPr>
      </p:pic>
      <p:pic>
        <p:nvPicPr>
          <p:cNvPr id="8" name="Picture 7">
            <a:extLst>
              <a:ext uri="{FF2B5EF4-FFF2-40B4-BE49-F238E27FC236}">
                <a16:creationId xmlns:a16="http://schemas.microsoft.com/office/drawing/2014/main" id="{574C5688-14AA-D88B-41AE-2DE542397767}"/>
              </a:ext>
            </a:extLst>
          </p:cNvPr>
          <p:cNvPicPr>
            <a:picLocks noChangeAspect="1"/>
          </p:cNvPicPr>
          <p:nvPr/>
        </p:nvPicPr>
        <p:blipFill>
          <a:blip r:embed="rId3"/>
          <a:stretch>
            <a:fillRect/>
          </a:stretch>
        </p:blipFill>
        <p:spPr>
          <a:xfrm>
            <a:off x="2628102" y="2062571"/>
            <a:ext cx="2279982" cy="2303247"/>
          </a:xfrm>
          <a:prstGeom prst="rect">
            <a:avLst/>
          </a:prstGeom>
        </p:spPr>
      </p:pic>
      <p:pic>
        <p:nvPicPr>
          <p:cNvPr id="12" name="Picture 11">
            <a:extLst>
              <a:ext uri="{FF2B5EF4-FFF2-40B4-BE49-F238E27FC236}">
                <a16:creationId xmlns:a16="http://schemas.microsoft.com/office/drawing/2014/main" id="{C60E6EAE-D536-419F-0856-83F42A1891EF}"/>
              </a:ext>
            </a:extLst>
          </p:cNvPr>
          <p:cNvPicPr>
            <a:picLocks noChangeAspect="1"/>
          </p:cNvPicPr>
          <p:nvPr/>
        </p:nvPicPr>
        <p:blipFill>
          <a:blip r:embed="rId4"/>
          <a:stretch>
            <a:fillRect/>
          </a:stretch>
        </p:blipFill>
        <p:spPr>
          <a:xfrm>
            <a:off x="4711839" y="2195272"/>
            <a:ext cx="2279981" cy="2323000"/>
          </a:xfrm>
          <a:prstGeom prst="rect">
            <a:avLst/>
          </a:prstGeom>
        </p:spPr>
      </p:pic>
      <p:pic>
        <p:nvPicPr>
          <p:cNvPr id="16" name="Picture 15">
            <a:extLst>
              <a:ext uri="{FF2B5EF4-FFF2-40B4-BE49-F238E27FC236}">
                <a16:creationId xmlns:a16="http://schemas.microsoft.com/office/drawing/2014/main" id="{B4A03A91-24C4-2060-F220-EA08E53C2A6C}"/>
              </a:ext>
            </a:extLst>
          </p:cNvPr>
          <p:cNvPicPr>
            <a:picLocks noChangeAspect="1"/>
          </p:cNvPicPr>
          <p:nvPr/>
        </p:nvPicPr>
        <p:blipFill>
          <a:blip r:embed="rId5"/>
          <a:stretch>
            <a:fillRect/>
          </a:stretch>
        </p:blipFill>
        <p:spPr>
          <a:xfrm>
            <a:off x="6991820" y="2267500"/>
            <a:ext cx="2208413" cy="2323000"/>
          </a:xfrm>
          <a:prstGeom prst="rect">
            <a:avLst/>
          </a:prstGeom>
        </p:spPr>
      </p:pic>
      <p:pic>
        <p:nvPicPr>
          <p:cNvPr id="18" name="Picture 17">
            <a:extLst>
              <a:ext uri="{FF2B5EF4-FFF2-40B4-BE49-F238E27FC236}">
                <a16:creationId xmlns:a16="http://schemas.microsoft.com/office/drawing/2014/main" id="{19FAFF1C-68F0-76EC-ECEF-4AE92430A992}"/>
              </a:ext>
            </a:extLst>
          </p:cNvPr>
          <p:cNvPicPr>
            <a:picLocks noChangeAspect="1"/>
          </p:cNvPicPr>
          <p:nvPr/>
        </p:nvPicPr>
        <p:blipFill>
          <a:blip r:embed="rId6"/>
          <a:stretch>
            <a:fillRect/>
          </a:stretch>
        </p:blipFill>
        <p:spPr>
          <a:xfrm>
            <a:off x="9370010" y="2355533"/>
            <a:ext cx="2641478" cy="2322999"/>
          </a:xfrm>
          <a:prstGeom prst="rect">
            <a:avLst/>
          </a:prstGeom>
        </p:spPr>
      </p:pic>
      <p:sp>
        <p:nvSpPr>
          <p:cNvPr id="19" name="Rectangle 18">
            <a:extLst>
              <a:ext uri="{FF2B5EF4-FFF2-40B4-BE49-F238E27FC236}">
                <a16:creationId xmlns:a16="http://schemas.microsoft.com/office/drawing/2014/main" id="{798C0F18-3E4B-970F-7B49-79BA326FC1C3}"/>
              </a:ext>
            </a:extLst>
          </p:cNvPr>
          <p:cNvSpPr/>
          <p:nvPr/>
        </p:nvSpPr>
        <p:spPr>
          <a:xfrm>
            <a:off x="852256" y="559293"/>
            <a:ext cx="9916358"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LEFT-RIGHT ROTATION for LR IMBALANCE</a:t>
            </a:r>
            <a:endParaRPr lang="en-IN" sz="3600" dirty="0">
              <a:latin typeface="Algerian" panose="04020705040A02060702" pitchFamily="82" charset="0"/>
            </a:endParaRPr>
          </a:p>
        </p:txBody>
      </p:sp>
    </p:spTree>
    <p:extLst>
      <p:ext uri="{BB962C8B-B14F-4D97-AF65-F5344CB8AC3E}">
        <p14:creationId xmlns:p14="http://schemas.microsoft.com/office/powerpoint/2010/main" val="4100022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ircle(in)">
                                      <p:cBhvr>
                                        <p:cTn id="2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6562AD-DBC8-1CD9-D920-3535661EBBD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B0394A02-62C8-ABF6-E376-B1A468A19973}"/>
              </a:ext>
            </a:extLst>
          </p:cNvPr>
          <p:cNvSpPr>
            <a:spLocks noGrp="1"/>
          </p:cNvSpPr>
          <p:nvPr>
            <p:ph type="ftr" sz="quarter" idx="11"/>
          </p:nvPr>
        </p:nvSpPr>
        <p:spPr>
          <a:xfrm>
            <a:off x="3753990" y="5991225"/>
            <a:ext cx="4114800" cy="365125"/>
          </a:xfrm>
        </p:spPr>
        <p:txBody>
          <a:bodyPr/>
          <a:lstStyle/>
          <a:p>
            <a:endParaRPr lang="en-US" dirty="0"/>
          </a:p>
        </p:txBody>
      </p:sp>
      <p:sp>
        <p:nvSpPr>
          <p:cNvPr id="4" name="Slide Number Placeholder 3">
            <a:extLst>
              <a:ext uri="{FF2B5EF4-FFF2-40B4-BE49-F238E27FC236}">
                <a16:creationId xmlns:a16="http://schemas.microsoft.com/office/drawing/2014/main" id="{5D694F53-083C-C744-A5BB-2224C31CDFEC}"/>
              </a:ext>
            </a:extLst>
          </p:cNvPr>
          <p:cNvSpPr>
            <a:spLocks noGrp="1"/>
          </p:cNvSpPr>
          <p:nvPr>
            <p:ph type="sldNum" sz="quarter" idx="12"/>
          </p:nvPr>
        </p:nvSpPr>
        <p:spPr>
          <a:xfrm>
            <a:off x="8325990" y="5991225"/>
            <a:ext cx="2743200" cy="365125"/>
          </a:xfrm>
        </p:spPr>
        <p:txBody>
          <a:bodyPr/>
          <a:lstStyle/>
          <a:p>
            <a:fld id="{3A98EE3D-8CD1-4C3F-BD1C-C98C9596463C}" type="slidenum">
              <a:rPr lang="en-US" smtClean="0"/>
              <a:t>120</a:t>
            </a:fld>
            <a:endParaRPr lang="en-US" dirty="0"/>
          </a:p>
        </p:txBody>
      </p:sp>
      <p:sp>
        <p:nvSpPr>
          <p:cNvPr id="5" name="TextBox 4">
            <a:extLst>
              <a:ext uri="{FF2B5EF4-FFF2-40B4-BE49-F238E27FC236}">
                <a16:creationId xmlns:a16="http://schemas.microsoft.com/office/drawing/2014/main" id="{729AFE8A-3084-B31A-2A88-F85D9B2553BC}"/>
              </a:ext>
            </a:extLst>
          </p:cNvPr>
          <p:cNvSpPr txBox="1"/>
          <p:nvPr/>
        </p:nvSpPr>
        <p:spPr>
          <a:xfrm>
            <a:off x="528221" y="136525"/>
            <a:ext cx="10967296" cy="1384995"/>
          </a:xfrm>
          <a:prstGeom prst="rect">
            <a:avLst/>
          </a:prstGeom>
          <a:noFill/>
        </p:spPr>
        <p:txBody>
          <a:bodyPr wrap="square" rtlCol="0">
            <a:spAutoFit/>
          </a:bodyPr>
          <a:lstStyle/>
          <a:p>
            <a:r>
              <a:rPr lang="en-US" sz="2800" b="1" i="1" dirty="0">
                <a:latin typeface="Book Antiqua" panose="02040602050305030304" pitchFamily="18" charset="0"/>
              </a:rPr>
              <a:t>Construct a hash table for C library functions, with first letter of the function goes to the appropriate bucket. Assume 2 slots for each bucket</a:t>
            </a:r>
            <a:endParaRPr lang="en-IN" sz="2800" b="1" i="1" dirty="0">
              <a:latin typeface="Book Antiqua" panose="02040602050305030304" pitchFamily="18" charset="0"/>
            </a:endParaRPr>
          </a:p>
        </p:txBody>
      </p:sp>
      <p:sp>
        <p:nvSpPr>
          <p:cNvPr id="6" name="Rectangle 5">
            <a:extLst>
              <a:ext uri="{FF2B5EF4-FFF2-40B4-BE49-F238E27FC236}">
                <a16:creationId xmlns:a16="http://schemas.microsoft.com/office/drawing/2014/main" id="{3DF701D0-A75E-B3BE-EAC1-11F8FEC3C37B}"/>
              </a:ext>
            </a:extLst>
          </p:cNvPr>
          <p:cNvSpPr/>
          <p:nvPr/>
        </p:nvSpPr>
        <p:spPr>
          <a:xfrm>
            <a:off x="2242127" y="1312755"/>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7" name="Rectangle 6">
            <a:extLst>
              <a:ext uri="{FF2B5EF4-FFF2-40B4-BE49-F238E27FC236}">
                <a16:creationId xmlns:a16="http://schemas.microsoft.com/office/drawing/2014/main" id="{6F14CD65-91AC-D7FF-15DA-60A45484CDDA}"/>
              </a:ext>
            </a:extLst>
          </p:cNvPr>
          <p:cNvSpPr/>
          <p:nvPr/>
        </p:nvSpPr>
        <p:spPr>
          <a:xfrm>
            <a:off x="2677573" y="1312755"/>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b="1" dirty="0">
                <a:latin typeface="Book Antiqua" panose="02040602050305030304" pitchFamily="18" charset="0"/>
              </a:rPr>
              <a:t>Slot 0</a:t>
            </a:r>
            <a:endParaRPr lang="en-IN" sz="2600" b="1" dirty="0">
              <a:latin typeface="Book Antiqua" panose="02040602050305030304" pitchFamily="18" charset="0"/>
            </a:endParaRPr>
          </a:p>
        </p:txBody>
      </p:sp>
      <p:sp>
        <p:nvSpPr>
          <p:cNvPr id="8" name="Rectangle 7">
            <a:extLst>
              <a:ext uri="{FF2B5EF4-FFF2-40B4-BE49-F238E27FC236}">
                <a16:creationId xmlns:a16="http://schemas.microsoft.com/office/drawing/2014/main" id="{6478078A-B6C3-B1F6-A264-BD5DE75013EC}"/>
              </a:ext>
            </a:extLst>
          </p:cNvPr>
          <p:cNvSpPr/>
          <p:nvPr/>
        </p:nvSpPr>
        <p:spPr>
          <a:xfrm>
            <a:off x="4092081" y="1312755"/>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b="1" dirty="0">
                <a:latin typeface="Book Antiqua" panose="02040602050305030304" pitchFamily="18" charset="0"/>
              </a:rPr>
              <a:t>Slot 1</a:t>
            </a:r>
            <a:endParaRPr lang="en-IN" sz="2600" b="1" dirty="0">
              <a:latin typeface="Book Antiqua" panose="02040602050305030304" pitchFamily="18" charset="0"/>
            </a:endParaRPr>
          </a:p>
        </p:txBody>
      </p:sp>
      <p:sp>
        <p:nvSpPr>
          <p:cNvPr id="9" name="Rectangle 8">
            <a:extLst>
              <a:ext uri="{FF2B5EF4-FFF2-40B4-BE49-F238E27FC236}">
                <a16:creationId xmlns:a16="http://schemas.microsoft.com/office/drawing/2014/main" id="{22C8E188-17D9-483B-A8AD-4AA9DB423327}"/>
              </a:ext>
            </a:extLst>
          </p:cNvPr>
          <p:cNvSpPr/>
          <p:nvPr/>
        </p:nvSpPr>
        <p:spPr>
          <a:xfrm>
            <a:off x="2242127" y="1651677"/>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0</a:t>
            </a:r>
            <a:endParaRPr lang="en-IN" sz="2600" dirty="0">
              <a:latin typeface="Book Antiqua" panose="02040602050305030304" pitchFamily="18" charset="0"/>
            </a:endParaRPr>
          </a:p>
        </p:txBody>
      </p:sp>
      <p:sp>
        <p:nvSpPr>
          <p:cNvPr id="10" name="Rectangle 9">
            <a:extLst>
              <a:ext uri="{FF2B5EF4-FFF2-40B4-BE49-F238E27FC236}">
                <a16:creationId xmlns:a16="http://schemas.microsoft.com/office/drawing/2014/main" id="{1BF30145-6845-CB67-29ED-1DE5270D5D90}"/>
              </a:ext>
            </a:extLst>
          </p:cNvPr>
          <p:cNvSpPr/>
          <p:nvPr/>
        </p:nvSpPr>
        <p:spPr>
          <a:xfrm>
            <a:off x="2677573" y="1651677"/>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err="1">
                <a:latin typeface="Book Antiqua" panose="02040602050305030304" pitchFamily="18" charset="0"/>
              </a:rPr>
              <a:t>acos</a:t>
            </a:r>
            <a:endParaRPr lang="en-IN" sz="2600" dirty="0">
              <a:latin typeface="Book Antiqua" panose="02040602050305030304" pitchFamily="18" charset="0"/>
            </a:endParaRPr>
          </a:p>
        </p:txBody>
      </p:sp>
      <p:sp>
        <p:nvSpPr>
          <p:cNvPr id="11" name="Rectangle 10">
            <a:extLst>
              <a:ext uri="{FF2B5EF4-FFF2-40B4-BE49-F238E27FC236}">
                <a16:creationId xmlns:a16="http://schemas.microsoft.com/office/drawing/2014/main" id="{91DA4300-D1E7-6E57-3490-BD53E8B59F46}"/>
              </a:ext>
            </a:extLst>
          </p:cNvPr>
          <p:cNvSpPr/>
          <p:nvPr/>
        </p:nvSpPr>
        <p:spPr>
          <a:xfrm>
            <a:off x="4092081" y="1651677"/>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err="1">
                <a:latin typeface="Book Antiqua" panose="02040602050305030304" pitchFamily="18" charset="0"/>
              </a:rPr>
              <a:t>atan</a:t>
            </a:r>
            <a:endParaRPr lang="en-IN" sz="2600" dirty="0">
              <a:latin typeface="Book Antiqua" panose="02040602050305030304" pitchFamily="18" charset="0"/>
            </a:endParaRPr>
          </a:p>
        </p:txBody>
      </p:sp>
      <p:sp>
        <p:nvSpPr>
          <p:cNvPr id="12" name="Rectangle 11">
            <a:extLst>
              <a:ext uri="{FF2B5EF4-FFF2-40B4-BE49-F238E27FC236}">
                <a16:creationId xmlns:a16="http://schemas.microsoft.com/office/drawing/2014/main" id="{D2BE361F-1BE9-0130-A285-C262399C5725}"/>
              </a:ext>
            </a:extLst>
          </p:cNvPr>
          <p:cNvSpPr/>
          <p:nvPr/>
        </p:nvSpPr>
        <p:spPr>
          <a:xfrm>
            <a:off x="2242127" y="2016802"/>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1</a:t>
            </a:r>
            <a:endParaRPr lang="en-IN" sz="2600" dirty="0">
              <a:latin typeface="Book Antiqua" panose="02040602050305030304" pitchFamily="18" charset="0"/>
            </a:endParaRPr>
          </a:p>
        </p:txBody>
      </p:sp>
      <p:sp>
        <p:nvSpPr>
          <p:cNvPr id="13" name="Rectangle 12">
            <a:extLst>
              <a:ext uri="{FF2B5EF4-FFF2-40B4-BE49-F238E27FC236}">
                <a16:creationId xmlns:a16="http://schemas.microsoft.com/office/drawing/2014/main" id="{88AC4ACD-C421-7819-47EF-001729569E23}"/>
              </a:ext>
            </a:extLst>
          </p:cNvPr>
          <p:cNvSpPr/>
          <p:nvPr/>
        </p:nvSpPr>
        <p:spPr>
          <a:xfrm>
            <a:off x="2677573" y="2016802"/>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14" name="Rectangle 13">
            <a:extLst>
              <a:ext uri="{FF2B5EF4-FFF2-40B4-BE49-F238E27FC236}">
                <a16:creationId xmlns:a16="http://schemas.microsoft.com/office/drawing/2014/main" id="{2346E6DD-EBBC-E070-DE2F-4E6DA704CEBE}"/>
              </a:ext>
            </a:extLst>
          </p:cNvPr>
          <p:cNvSpPr/>
          <p:nvPr/>
        </p:nvSpPr>
        <p:spPr>
          <a:xfrm>
            <a:off x="4092081" y="2016802"/>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15" name="Rectangle 14">
            <a:extLst>
              <a:ext uri="{FF2B5EF4-FFF2-40B4-BE49-F238E27FC236}">
                <a16:creationId xmlns:a16="http://schemas.microsoft.com/office/drawing/2014/main" id="{D66EED43-469B-D54B-7737-787AB2B4770E}"/>
              </a:ext>
            </a:extLst>
          </p:cNvPr>
          <p:cNvSpPr/>
          <p:nvPr/>
        </p:nvSpPr>
        <p:spPr>
          <a:xfrm>
            <a:off x="2242127" y="2381927"/>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2</a:t>
            </a:r>
            <a:endParaRPr lang="en-IN" sz="2600" dirty="0">
              <a:latin typeface="Book Antiqua" panose="02040602050305030304" pitchFamily="18" charset="0"/>
            </a:endParaRPr>
          </a:p>
        </p:txBody>
      </p:sp>
      <p:sp>
        <p:nvSpPr>
          <p:cNvPr id="16" name="Rectangle 15">
            <a:extLst>
              <a:ext uri="{FF2B5EF4-FFF2-40B4-BE49-F238E27FC236}">
                <a16:creationId xmlns:a16="http://schemas.microsoft.com/office/drawing/2014/main" id="{069A3AED-C84F-E099-0770-F3C34410497F}"/>
              </a:ext>
            </a:extLst>
          </p:cNvPr>
          <p:cNvSpPr/>
          <p:nvPr/>
        </p:nvSpPr>
        <p:spPr>
          <a:xfrm>
            <a:off x="2677573" y="2381927"/>
            <a:ext cx="1414508" cy="3868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char</a:t>
            </a:r>
            <a:endParaRPr lang="en-IN" sz="2600" dirty="0">
              <a:latin typeface="Book Antiqua" panose="02040602050305030304" pitchFamily="18" charset="0"/>
            </a:endParaRPr>
          </a:p>
        </p:txBody>
      </p:sp>
      <p:sp>
        <p:nvSpPr>
          <p:cNvPr id="17" name="Rectangle 16">
            <a:extLst>
              <a:ext uri="{FF2B5EF4-FFF2-40B4-BE49-F238E27FC236}">
                <a16:creationId xmlns:a16="http://schemas.microsoft.com/office/drawing/2014/main" id="{6762D499-8F35-DD30-CDB3-48BF10D8D330}"/>
              </a:ext>
            </a:extLst>
          </p:cNvPr>
          <p:cNvSpPr/>
          <p:nvPr/>
        </p:nvSpPr>
        <p:spPr>
          <a:xfrm>
            <a:off x="4092081" y="2381927"/>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ceil</a:t>
            </a:r>
            <a:endParaRPr lang="en-IN" sz="2600" dirty="0">
              <a:latin typeface="Book Antiqua" panose="02040602050305030304" pitchFamily="18" charset="0"/>
            </a:endParaRPr>
          </a:p>
        </p:txBody>
      </p:sp>
      <p:sp>
        <p:nvSpPr>
          <p:cNvPr id="18" name="Rectangle 17">
            <a:extLst>
              <a:ext uri="{FF2B5EF4-FFF2-40B4-BE49-F238E27FC236}">
                <a16:creationId xmlns:a16="http://schemas.microsoft.com/office/drawing/2014/main" id="{45DF1DB0-9B9D-F94D-7FC7-061382C7878A}"/>
              </a:ext>
            </a:extLst>
          </p:cNvPr>
          <p:cNvSpPr/>
          <p:nvPr/>
        </p:nvSpPr>
        <p:spPr>
          <a:xfrm>
            <a:off x="2242127" y="2747052"/>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3</a:t>
            </a:r>
            <a:endParaRPr lang="en-IN" sz="2600" dirty="0">
              <a:latin typeface="Book Antiqua" panose="02040602050305030304" pitchFamily="18" charset="0"/>
            </a:endParaRPr>
          </a:p>
        </p:txBody>
      </p:sp>
      <p:sp>
        <p:nvSpPr>
          <p:cNvPr id="19" name="Rectangle 18">
            <a:extLst>
              <a:ext uri="{FF2B5EF4-FFF2-40B4-BE49-F238E27FC236}">
                <a16:creationId xmlns:a16="http://schemas.microsoft.com/office/drawing/2014/main" id="{E7FEDF2D-D1ED-81E0-19F3-7EE02E94373C}"/>
              </a:ext>
            </a:extLst>
          </p:cNvPr>
          <p:cNvSpPr/>
          <p:nvPr/>
        </p:nvSpPr>
        <p:spPr>
          <a:xfrm>
            <a:off x="2677573" y="2747052"/>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define</a:t>
            </a:r>
            <a:endParaRPr lang="en-IN" sz="2600" dirty="0">
              <a:latin typeface="Book Antiqua" panose="02040602050305030304" pitchFamily="18" charset="0"/>
            </a:endParaRPr>
          </a:p>
        </p:txBody>
      </p:sp>
      <p:sp>
        <p:nvSpPr>
          <p:cNvPr id="20" name="Rectangle 19">
            <a:extLst>
              <a:ext uri="{FF2B5EF4-FFF2-40B4-BE49-F238E27FC236}">
                <a16:creationId xmlns:a16="http://schemas.microsoft.com/office/drawing/2014/main" id="{F8B401BC-AFEB-76D3-5A7A-405B687D2DBA}"/>
              </a:ext>
            </a:extLst>
          </p:cNvPr>
          <p:cNvSpPr/>
          <p:nvPr/>
        </p:nvSpPr>
        <p:spPr>
          <a:xfrm>
            <a:off x="4092081" y="2747052"/>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21" name="Rectangle 20">
            <a:extLst>
              <a:ext uri="{FF2B5EF4-FFF2-40B4-BE49-F238E27FC236}">
                <a16:creationId xmlns:a16="http://schemas.microsoft.com/office/drawing/2014/main" id="{79CA9197-6633-2D3F-0802-7365E4D2E8BA}"/>
              </a:ext>
            </a:extLst>
          </p:cNvPr>
          <p:cNvSpPr/>
          <p:nvPr/>
        </p:nvSpPr>
        <p:spPr>
          <a:xfrm>
            <a:off x="2242127" y="3112177"/>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4</a:t>
            </a:r>
            <a:endParaRPr lang="en-IN" sz="2600" dirty="0">
              <a:latin typeface="Book Antiqua" panose="02040602050305030304" pitchFamily="18" charset="0"/>
            </a:endParaRPr>
          </a:p>
        </p:txBody>
      </p:sp>
      <p:sp>
        <p:nvSpPr>
          <p:cNvPr id="22" name="Rectangle 21">
            <a:extLst>
              <a:ext uri="{FF2B5EF4-FFF2-40B4-BE49-F238E27FC236}">
                <a16:creationId xmlns:a16="http://schemas.microsoft.com/office/drawing/2014/main" id="{6A87979D-369E-7713-D0BE-3258245E7979}"/>
              </a:ext>
            </a:extLst>
          </p:cNvPr>
          <p:cNvSpPr/>
          <p:nvPr/>
        </p:nvSpPr>
        <p:spPr>
          <a:xfrm>
            <a:off x="2677573" y="3112177"/>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exp</a:t>
            </a:r>
            <a:endParaRPr lang="en-IN" sz="2600" dirty="0">
              <a:latin typeface="Book Antiqua" panose="02040602050305030304" pitchFamily="18" charset="0"/>
            </a:endParaRPr>
          </a:p>
        </p:txBody>
      </p:sp>
      <p:sp>
        <p:nvSpPr>
          <p:cNvPr id="23" name="Rectangle 22">
            <a:extLst>
              <a:ext uri="{FF2B5EF4-FFF2-40B4-BE49-F238E27FC236}">
                <a16:creationId xmlns:a16="http://schemas.microsoft.com/office/drawing/2014/main" id="{1C13E125-7D33-29AD-512D-80C7BE51449C}"/>
              </a:ext>
            </a:extLst>
          </p:cNvPr>
          <p:cNvSpPr/>
          <p:nvPr/>
        </p:nvSpPr>
        <p:spPr>
          <a:xfrm>
            <a:off x="4092081" y="3112177"/>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24" name="Rectangle 23">
            <a:extLst>
              <a:ext uri="{FF2B5EF4-FFF2-40B4-BE49-F238E27FC236}">
                <a16:creationId xmlns:a16="http://schemas.microsoft.com/office/drawing/2014/main" id="{54D752ED-49FA-2BC0-BE1B-9BDE39666BB2}"/>
              </a:ext>
            </a:extLst>
          </p:cNvPr>
          <p:cNvSpPr/>
          <p:nvPr/>
        </p:nvSpPr>
        <p:spPr>
          <a:xfrm>
            <a:off x="2242127" y="3477302"/>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5</a:t>
            </a:r>
            <a:endParaRPr lang="en-IN" sz="2600" dirty="0">
              <a:latin typeface="Book Antiqua" panose="02040602050305030304" pitchFamily="18" charset="0"/>
            </a:endParaRPr>
          </a:p>
        </p:txBody>
      </p:sp>
      <p:sp>
        <p:nvSpPr>
          <p:cNvPr id="25" name="Rectangle 24">
            <a:extLst>
              <a:ext uri="{FF2B5EF4-FFF2-40B4-BE49-F238E27FC236}">
                <a16:creationId xmlns:a16="http://schemas.microsoft.com/office/drawing/2014/main" id="{5E11CE5D-BB35-47D2-7FA5-5E1A35C2662C}"/>
              </a:ext>
            </a:extLst>
          </p:cNvPr>
          <p:cNvSpPr/>
          <p:nvPr/>
        </p:nvSpPr>
        <p:spPr>
          <a:xfrm>
            <a:off x="2677573" y="3477302"/>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float</a:t>
            </a:r>
            <a:endParaRPr lang="en-IN" sz="2600" dirty="0">
              <a:latin typeface="Book Antiqua" panose="02040602050305030304" pitchFamily="18" charset="0"/>
            </a:endParaRPr>
          </a:p>
        </p:txBody>
      </p:sp>
      <p:sp>
        <p:nvSpPr>
          <p:cNvPr id="26" name="Rectangle 25">
            <a:extLst>
              <a:ext uri="{FF2B5EF4-FFF2-40B4-BE49-F238E27FC236}">
                <a16:creationId xmlns:a16="http://schemas.microsoft.com/office/drawing/2014/main" id="{7BFF319B-97A8-0A89-DA2F-6A41772ED9D1}"/>
              </a:ext>
            </a:extLst>
          </p:cNvPr>
          <p:cNvSpPr/>
          <p:nvPr/>
        </p:nvSpPr>
        <p:spPr>
          <a:xfrm>
            <a:off x="4092081" y="3477302"/>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floor</a:t>
            </a:r>
            <a:endParaRPr lang="en-IN" sz="2600" dirty="0">
              <a:latin typeface="Book Antiqua" panose="02040602050305030304" pitchFamily="18" charset="0"/>
            </a:endParaRPr>
          </a:p>
        </p:txBody>
      </p:sp>
      <p:sp>
        <p:nvSpPr>
          <p:cNvPr id="27" name="Rectangle 26">
            <a:extLst>
              <a:ext uri="{FF2B5EF4-FFF2-40B4-BE49-F238E27FC236}">
                <a16:creationId xmlns:a16="http://schemas.microsoft.com/office/drawing/2014/main" id="{F4E6CA5A-CD4E-0251-368F-192F278B1234}"/>
              </a:ext>
            </a:extLst>
          </p:cNvPr>
          <p:cNvSpPr/>
          <p:nvPr/>
        </p:nvSpPr>
        <p:spPr>
          <a:xfrm>
            <a:off x="2242127" y="3852880"/>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6</a:t>
            </a:r>
            <a:endParaRPr lang="en-IN" sz="2600" dirty="0">
              <a:latin typeface="Book Antiqua" panose="02040602050305030304" pitchFamily="18" charset="0"/>
            </a:endParaRPr>
          </a:p>
        </p:txBody>
      </p:sp>
      <p:sp>
        <p:nvSpPr>
          <p:cNvPr id="28" name="Rectangle 27">
            <a:extLst>
              <a:ext uri="{FF2B5EF4-FFF2-40B4-BE49-F238E27FC236}">
                <a16:creationId xmlns:a16="http://schemas.microsoft.com/office/drawing/2014/main" id="{2CD5D930-3FE8-4959-8BDB-71097622D653}"/>
              </a:ext>
            </a:extLst>
          </p:cNvPr>
          <p:cNvSpPr/>
          <p:nvPr/>
        </p:nvSpPr>
        <p:spPr>
          <a:xfrm>
            <a:off x="2677573" y="3852880"/>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29" name="Rectangle 28">
            <a:extLst>
              <a:ext uri="{FF2B5EF4-FFF2-40B4-BE49-F238E27FC236}">
                <a16:creationId xmlns:a16="http://schemas.microsoft.com/office/drawing/2014/main" id="{1E1BB9A6-6A7C-752A-7DFB-7943EE3DC0D9}"/>
              </a:ext>
            </a:extLst>
          </p:cNvPr>
          <p:cNvSpPr/>
          <p:nvPr/>
        </p:nvSpPr>
        <p:spPr>
          <a:xfrm>
            <a:off x="4092081" y="3852880"/>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30" name="Rectangle 29">
            <a:extLst>
              <a:ext uri="{FF2B5EF4-FFF2-40B4-BE49-F238E27FC236}">
                <a16:creationId xmlns:a16="http://schemas.microsoft.com/office/drawing/2014/main" id="{C2FC94D2-4714-7AFE-384E-775C349870C7}"/>
              </a:ext>
            </a:extLst>
          </p:cNvPr>
          <p:cNvSpPr/>
          <p:nvPr/>
        </p:nvSpPr>
        <p:spPr>
          <a:xfrm>
            <a:off x="2242127" y="4209123"/>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31" name="Rectangle 30">
            <a:extLst>
              <a:ext uri="{FF2B5EF4-FFF2-40B4-BE49-F238E27FC236}">
                <a16:creationId xmlns:a16="http://schemas.microsoft.com/office/drawing/2014/main" id="{B187ACBF-233E-EBFE-86A9-C7B3754D0681}"/>
              </a:ext>
            </a:extLst>
          </p:cNvPr>
          <p:cNvSpPr/>
          <p:nvPr/>
        </p:nvSpPr>
        <p:spPr>
          <a:xfrm>
            <a:off x="2677573" y="4209123"/>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32" name="Rectangle 31">
            <a:extLst>
              <a:ext uri="{FF2B5EF4-FFF2-40B4-BE49-F238E27FC236}">
                <a16:creationId xmlns:a16="http://schemas.microsoft.com/office/drawing/2014/main" id="{D40212A6-CABC-504D-76B9-6AE8BEC55C76}"/>
              </a:ext>
            </a:extLst>
          </p:cNvPr>
          <p:cNvSpPr/>
          <p:nvPr/>
        </p:nvSpPr>
        <p:spPr>
          <a:xfrm>
            <a:off x="4092081" y="4209123"/>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33" name="Rectangle 32">
            <a:extLst>
              <a:ext uri="{FF2B5EF4-FFF2-40B4-BE49-F238E27FC236}">
                <a16:creationId xmlns:a16="http://schemas.microsoft.com/office/drawing/2014/main" id="{FA566BDB-F825-AD09-D71B-8226486DBB15}"/>
              </a:ext>
            </a:extLst>
          </p:cNvPr>
          <p:cNvSpPr/>
          <p:nvPr/>
        </p:nvSpPr>
        <p:spPr>
          <a:xfrm>
            <a:off x="2242127" y="4552407"/>
            <a:ext cx="544937"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600" dirty="0">
                <a:latin typeface="Book Antiqua" panose="02040602050305030304" pitchFamily="18" charset="0"/>
              </a:rPr>
              <a:t>25</a:t>
            </a:r>
            <a:endParaRPr lang="en-IN" sz="2600" dirty="0">
              <a:latin typeface="Book Antiqua" panose="02040602050305030304" pitchFamily="18" charset="0"/>
            </a:endParaRPr>
          </a:p>
        </p:txBody>
      </p:sp>
      <p:sp>
        <p:nvSpPr>
          <p:cNvPr id="34" name="Rectangle 33">
            <a:extLst>
              <a:ext uri="{FF2B5EF4-FFF2-40B4-BE49-F238E27FC236}">
                <a16:creationId xmlns:a16="http://schemas.microsoft.com/office/drawing/2014/main" id="{306984E7-B795-6627-3548-7F8B65074CE3}"/>
              </a:ext>
            </a:extLst>
          </p:cNvPr>
          <p:cNvSpPr/>
          <p:nvPr/>
        </p:nvSpPr>
        <p:spPr>
          <a:xfrm>
            <a:off x="2677573" y="4552407"/>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35" name="Rectangle 34">
            <a:extLst>
              <a:ext uri="{FF2B5EF4-FFF2-40B4-BE49-F238E27FC236}">
                <a16:creationId xmlns:a16="http://schemas.microsoft.com/office/drawing/2014/main" id="{95AE72BE-9C78-6E1E-654A-B72775051D34}"/>
              </a:ext>
            </a:extLst>
          </p:cNvPr>
          <p:cNvSpPr/>
          <p:nvPr/>
        </p:nvSpPr>
        <p:spPr>
          <a:xfrm>
            <a:off x="4092081" y="4552407"/>
            <a:ext cx="1423386"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600">
              <a:latin typeface="Book Antiqua" panose="02040602050305030304" pitchFamily="18" charset="0"/>
            </a:endParaRPr>
          </a:p>
        </p:txBody>
      </p:sp>
      <p:sp>
        <p:nvSpPr>
          <p:cNvPr id="36" name="TextBox 35">
            <a:extLst>
              <a:ext uri="{FF2B5EF4-FFF2-40B4-BE49-F238E27FC236}">
                <a16:creationId xmlns:a16="http://schemas.microsoft.com/office/drawing/2014/main" id="{FECA138C-52C0-3845-EDCE-4C09B108FDE5}"/>
              </a:ext>
            </a:extLst>
          </p:cNvPr>
          <p:cNvSpPr txBox="1"/>
          <p:nvPr/>
        </p:nvSpPr>
        <p:spPr>
          <a:xfrm>
            <a:off x="7017493" y="1611066"/>
            <a:ext cx="861133" cy="523220"/>
          </a:xfrm>
          <a:prstGeom prst="rect">
            <a:avLst/>
          </a:prstGeom>
          <a:noFill/>
        </p:spPr>
        <p:txBody>
          <a:bodyPr wrap="none" rtlCol="0">
            <a:spAutoFit/>
          </a:bodyPr>
          <a:lstStyle/>
          <a:p>
            <a:r>
              <a:rPr lang="en-US" sz="2800" b="1" i="1" dirty="0" err="1"/>
              <a:t>acos</a:t>
            </a:r>
            <a:endParaRPr lang="en-IN" sz="2800" b="1" i="1" dirty="0"/>
          </a:p>
        </p:txBody>
      </p:sp>
      <p:sp>
        <p:nvSpPr>
          <p:cNvPr id="37" name="TextBox 36">
            <a:extLst>
              <a:ext uri="{FF2B5EF4-FFF2-40B4-BE49-F238E27FC236}">
                <a16:creationId xmlns:a16="http://schemas.microsoft.com/office/drawing/2014/main" id="{F779EC8E-B830-0992-6F0D-533ED2D412D8}"/>
              </a:ext>
            </a:extLst>
          </p:cNvPr>
          <p:cNvSpPr txBox="1"/>
          <p:nvPr/>
        </p:nvSpPr>
        <p:spPr>
          <a:xfrm>
            <a:off x="7878626" y="1651677"/>
            <a:ext cx="1093569" cy="523220"/>
          </a:xfrm>
          <a:prstGeom prst="rect">
            <a:avLst/>
          </a:prstGeom>
          <a:noFill/>
        </p:spPr>
        <p:txBody>
          <a:bodyPr wrap="none" rtlCol="0">
            <a:spAutoFit/>
          </a:bodyPr>
          <a:lstStyle/>
          <a:p>
            <a:r>
              <a:rPr lang="en-US" sz="2800" b="1" i="1" dirty="0"/>
              <a:t>define</a:t>
            </a:r>
            <a:endParaRPr lang="en-IN" sz="2800" b="1" i="1" dirty="0"/>
          </a:p>
        </p:txBody>
      </p:sp>
      <p:sp>
        <p:nvSpPr>
          <p:cNvPr id="38" name="TextBox 37">
            <a:extLst>
              <a:ext uri="{FF2B5EF4-FFF2-40B4-BE49-F238E27FC236}">
                <a16:creationId xmlns:a16="http://schemas.microsoft.com/office/drawing/2014/main" id="{ACB6FCD3-990D-797F-374F-957E7D574BE9}"/>
              </a:ext>
            </a:extLst>
          </p:cNvPr>
          <p:cNvSpPr txBox="1"/>
          <p:nvPr/>
        </p:nvSpPr>
        <p:spPr>
          <a:xfrm>
            <a:off x="8988225" y="1677880"/>
            <a:ext cx="845103" cy="523220"/>
          </a:xfrm>
          <a:prstGeom prst="rect">
            <a:avLst/>
          </a:prstGeom>
          <a:noFill/>
        </p:spPr>
        <p:txBody>
          <a:bodyPr wrap="none" rtlCol="0">
            <a:spAutoFit/>
          </a:bodyPr>
          <a:lstStyle/>
          <a:p>
            <a:r>
              <a:rPr lang="en-US" sz="2800" b="1" i="1" dirty="0"/>
              <a:t>float</a:t>
            </a:r>
            <a:endParaRPr lang="en-IN" sz="2800" b="1" i="1" dirty="0"/>
          </a:p>
        </p:txBody>
      </p:sp>
      <p:sp>
        <p:nvSpPr>
          <p:cNvPr id="39" name="TextBox 38">
            <a:extLst>
              <a:ext uri="{FF2B5EF4-FFF2-40B4-BE49-F238E27FC236}">
                <a16:creationId xmlns:a16="http://schemas.microsoft.com/office/drawing/2014/main" id="{79A076A1-7C04-0C02-9D01-63B594CD7601}"/>
              </a:ext>
            </a:extLst>
          </p:cNvPr>
          <p:cNvSpPr txBox="1"/>
          <p:nvPr/>
        </p:nvSpPr>
        <p:spPr>
          <a:xfrm>
            <a:off x="7017493" y="2209620"/>
            <a:ext cx="699230" cy="523220"/>
          </a:xfrm>
          <a:prstGeom prst="rect">
            <a:avLst/>
          </a:prstGeom>
          <a:noFill/>
        </p:spPr>
        <p:txBody>
          <a:bodyPr wrap="none" rtlCol="0">
            <a:spAutoFit/>
          </a:bodyPr>
          <a:lstStyle/>
          <a:p>
            <a:r>
              <a:rPr lang="en-US" sz="2800" b="1" i="1" dirty="0"/>
              <a:t>exp</a:t>
            </a:r>
            <a:endParaRPr lang="en-IN" sz="2800" b="1" i="1" dirty="0"/>
          </a:p>
        </p:txBody>
      </p:sp>
      <p:sp>
        <p:nvSpPr>
          <p:cNvPr id="40" name="TextBox 39">
            <a:extLst>
              <a:ext uri="{FF2B5EF4-FFF2-40B4-BE49-F238E27FC236}">
                <a16:creationId xmlns:a16="http://schemas.microsoft.com/office/drawing/2014/main" id="{CDFAE1E4-90C9-216D-37DB-F0A6E9F250E4}"/>
              </a:ext>
            </a:extLst>
          </p:cNvPr>
          <p:cNvSpPr txBox="1"/>
          <p:nvPr/>
        </p:nvSpPr>
        <p:spPr>
          <a:xfrm>
            <a:off x="7878626" y="2250231"/>
            <a:ext cx="825867" cy="523220"/>
          </a:xfrm>
          <a:prstGeom prst="rect">
            <a:avLst/>
          </a:prstGeom>
          <a:noFill/>
        </p:spPr>
        <p:txBody>
          <a:bodyPr wrap="none" rtlCol="0">
            <a:spAutoFit/>
          </a:bodyPr>
          <a:lstStyle/>
          <a:p>
            <a:r>
              <a:rPr lang="en-US" sz="2800" b="1" i="1" dirty="0"/>
              <a:t>char</a:t>
            </a:r>
            <a:endParaRPr lang="en-IN" sz="2800" b="1" i="1" dirty="0"/>
          </a:p>
        </p:txBody>
      </p:sp>
      <p:sp>
        <p:nvSpPr>
          <p:cNvPr id="41" name="TextBox 40">
            <a:extLst>
              <a:ext uri="{FF2B5EF4-FFF2-40B4-BE49-F238E27FC236}">
                <a16:creationId xmlns:a16="http://schemas.microsoft.com/office/drawing/2014/main" id="{FEA3DAC0-2E24-528F-E89F-A728F96BF2F2}"/>
              </a:ext>
            </a:extLst>
          </p:cNvPr>
          <p:cNvSpPr txBox="1"/>
          <p:nvPr/>
        </p:nvSpPr>
        <p:spPr>
          <a:xfrm>
            <a:off x="8988225" y="2276434"/>
            <a:ext cx="853119" cy="523220"/>
          </a:xfrm>
          <a:prstGeom prst="rect">
            <a:avLst/>
          </a:prstGeom>
          <a:noFill/>
        </p:spPr>
        <p:txBody>
          <a:bodyPr wrap="none" rtlCol="0">
            <a:spAutoFit/>
          </a:bodyPr>
          <a:lstStyle/>
          <a:p>
            <a:r>
              <a:rPr lang="en-US" sz="2800" b="1" i="1" dirty="0" err="1"/>
              <a:t>atan</a:t>
            </a:r>
            <a:endParaRPr lang="en-IN" sz="2800" b="1" i="1" dirty="0"/>
          </a:p>
        </p:txBody>
      </p:sp>
      <p:sp>
        <p:nvSpPr>
          <p:cNvPr id="42" name="TextBox 41">
            <a:extLst>
              <a:ext uri="{FF2B5EF4-FFF2-40B4-BE49-F238E27FC236}">
                <a16:creationId xmlns:a16="http://schemas.microsoft.com/office/drawing/2014/main" id="{2A8AD571-29C0-D229-F77E-A66915C2536F}"/>
              </a:ext>
            </a:extLst>
          </p:cNvPr>
          <p:cNvSpPr txBox="1"/>
          <p:nvPr/>
        </p:nvSpPr>
        <p:spPr>
          <a:xfrm>
            <a:off x="6918072" y="2767563"/>
            <a:ext cx="686406" cy="523220"/>
          </a:xfrm>
          <a:prstGeom prst="rect">
            <a:avLst/>
          </a:prstGeom>
          <a:noFill/>
        </p:spPr>
        <p:txBody>
          <a:bodyPr wrap="none" rtlCol="0">
            <a:spAutoFit/>
          </a:bodyPr>
          <a:lstStyle/>
          <a:p>
            <a:r>
              <a:rPr lang="en-US" sz="2800" b="1" i="1" dirty="0"/>
              <a:t>ceil</a:t>
            </a:r>
            <a:endParaRPr lang="en-IN" sz="2800" b="1" i="1" dirty="0"/>
          </a:p>
        </p:txBody>
      </p:sp>
      <p:sp>
        <p:nvSpPr>
          <p:cNvPr id="43" name="TextBox 42">
            <a:extLst>
              <a:ext uri="{FF2B5EF4-FFF2-40B4-BE49-F238E27FC236}">
                <a16:creationId xmlns:a16="http://schemas.microsoft.com/office/drawing/2014/main" id="{360DDA0E-62E3-940C-8E5A-B06FBC70769A}"/>
              </a:ext>
            </a:extLst>
          </p:cNvPr>
          <p:cNvSpPr txBox="1"/>
          <p:nvPr/>
        </p:nvSpPr>
        <p:spPr>
          <a:xfrm>
            <a:off x="7779205" y="2808174"/>
            <a:ext cx="862737" cy="523220"/>
          </a:xfrm>
          <a:prstGeom prst="rect">
            <a:avLst/>
          </a:prstGeom>
          <a:noFill/>
        </p:spPr>
        <p:txBody>
          <a:bodyPr wrap="none" rtlCol="0">
            <a:spAutoFit/>
          </a:bodyPr>
          <a:lstStyle/>
          <a:p>
            <a:r>
              <a:rPr lang="en-US" sz="2800" b="1" i="1" dirty="0"/>
              <a:t>floor</a:t>
            </a:r>
            <a:endParaRPr lang="en-IN" sz="2800" b="1" i="1" dirty="0"/>
          </a:p>
        </p:txBody>
      </p:sp>
      <p:sp>
        <p:nvSpPr>
          <p:cNvPr id="44" name="TextBox 43">
            <a:extLst>
              <a:ext uri="{FF2B5EF4-FFF2-40B4-BE49-F238E27FC236}">
                <a16:creationId xmlns:a16="http://schemas.microsoft.com/office/drawing/2014/main" id="{41256EAA-C873-759D-141E-CC10704D95A5}"/>
              </a:ext>
            </a:extLst>
          </p:cNvPr>
          <p:cNvSpPr txBox="1"/>
          <p:nvPr/>
        </p:nvSpPr>
        <p:spPr>
          <a:xfrm>
            <a:off x="8888804" y="2834377"/>
            <a:ext cx="952505" cy="523220"/>
          </a:xfrm>
          <a:prstGeom prst="rect">
            <a:avLst/>
          </a:prstGeom>
          <a:noFill/>
        </p:spPr>
        <p:txBody>
          <a:bodyPr wrap="none" rtlCol="0">
            <a:spAutoFit/>
          </a:bodyPr>
          <a:lstStyle/>
          <a:p>
            <a:r>
              <a:rPr lang="en-US" sz="2800" b="1" i="1" dirty="0"/>
              <a:t>clock</a:t>
            </a:r>
            <a:endParaRPr lang="en-IN" sz="2800" b="1" i="1" dirty="0"/>
          </a:p>
        </p:txBody>
      </p:sp>
      <p:pic>
        <p:nvPicPr>
          <p:cNvPr id="1026" name="Picture 2">
            <a:extLst>
              <a:ext uri="{FF2B5EF4-FFF2-40B4-BE49-F238E27FC236}">
                <a16:creationId xmlns:a16="http://schemas.microsoft.com/office/drawing/2014/main" id="{69AA3B3D-AA6C-54F2-99EB-9E851DEF8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419" y="3423551"/>
            <a:ext cx="3963736" cy="193626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A3895C6D-4BA5-6C78-1003-8EDCA00597C6}"/>
              </a:ext>
            </a:extLst>
          </p:cNvPr>
          <p:cNvSpPr txBox="1"/>
          <p:nvPr/>
        </p:nvSpPr>
        <p:spPr>
          <a:xfrm>
            <a:off x="6724268" y="3888963"/>
            <a:ext cx="2109873" cy="584775"/>
          </a:xfrm>
          <a:prstGeom prst="rect">
            <a:avLst/>
          </a:prstGeom>
          <a:noFill/>
        </p:spPr>
        <p:txBody>
          <a:bodyPr wrap="none" rtlCol="0">
            <a:spAutoFit/>
          </a:bodyPr>
          <a:lstStyle/>
          <a:p>
            <a:r>
              <a:rPr lang="en-US" sz="3200" b="1" dirty="0">
                <a:solidFill>
                  <a:srgbClr val="FF0000"/>
                </a:solidFill>
                <a:latin typeface="Algerian" panose="04020705040A02060702" pitchFamily="82" charset="0"/>
              </a:rPr>
              <a:t>Collision</a:t>
            </a:r>
            <a:endParaRPr lang="en-IN" sz="3200" b="1"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4184574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randombar(horizontal)">
                                      <p:cBhvr>
                                        <p:cTn id="7" dur="500"/>
                                        <p:tgtEl>
                                          <p:spTgt spid="37">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randombar(horizontal)">
                                      <p:cBhvr>
                                        <p:cTn id="40" dur="500"/>
                                        <p:tgtEl>
                                          <p:spTgt spid="1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randombar(horizontal)">
                                      <p:cBhvr>
                                        <p:cTn id="49" dur="500"/>
                                        <p:tgtEl>
                                          <p:spTgt spid="20"/>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randombar(horizontal)">
                                      <p:cBhvr>
                                        <p:cTn id="55" dur="500"/>
                                        <p:tgtEl>
                                          <p:spTgt spid="22"/>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randombar(horizontal)">
                                      <p:cBhvr>
                                        <p:cTn id="58" dur="500"/>
                                        <p:tgtEl>
                                          <p:spTgt spid="23"/>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randombar(horizontal)">
                                      <p:cBhvr>
                                        <p:cTn id="61" dur="500"/>
                                        <p:tgtEl>
                                          <p:spTgt spid="24"/>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randombar(horizontal)">
                                      <p:cBhvr>
                                        <p:cTn id="64" dur="500"/>
                                        <p:tgtEl>
                                          <p:spTgt spid="25"/>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randombar(horizontal)">
                                      <p:cBhvr>
                                        <p:cTn id="67" dur="500"/>
                                        <p:tgtEl>
                                          <p:spTgt spid="26"/>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randombar(horizontal)">
                                      <p:cBhvr>
                                        <p:cTn id="70" dur="500"/>
                                        <p:tgtEl>
                                          <p:spTgt spid="2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randombar(horizontal)">
                                      <p:cBhvr>
                                        <p:cTn id="73" dur="500"/>
                                        <p:tgtEl>
                                          <p:spTgt spid="28"/>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randombar(horizontal)">
                                      <p:cBhvr>
                                        <p:cTn id="76" dur="500"/>
                                        <p:tgtEl>
                                          <p:spTgt spid="2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randombar(horizontal)">
                                      <p:cBhvr>
                                        <p:cTn id="79" dur="500"/>
                                        <p:tgtEl>
                                          <p:spTgt spid="30"/>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randombar(horizontal)">
                                      <p:cBhvr>
                                        <p:cTn id="82" dur="500"/>
                                        <p:tgtEl>
                                          <p:spTgt spid="31"/>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randombar(horizontal)">
                                      <p:cBhvr>
                                        <p:cTn id="85" dur="500"/>
                                        <p:tgtEl>
                                          <p:spTgt spid="32"/>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randombar(horizontal)">
                                      <p:cBhvr>
                                        <p:cTn id="88" dur="500"/>
                                        <p:tgtEl>
                                          <p:spTgt spid="33"/>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randombar(horizontal)">
                                      <p:cBhvr>
                                        <p:cTn id="91" dur="500"/>
                                        <p:tgtEl>
                                          <p:spTgt spid="34"/>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randombar(horizontal)">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ntr" presetSubtype="10" fill="hold" nodeType="clickEffect">
                                  <p:stCondLst>
                                    <p:cond delay="0"/>
                                  </p:stCondLst>
                                  <p:childTnLst>
                                    <p:set>
                                      <p:cBhvr>
                                        <p:cTn id="98"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99" dur="500"/>
                                        <p:tgtEl>
                                          <p:spTgt spid="10">
                                            <p:txEl>
                                              <p:pRg st="0" end="0"/>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104" dur="500"/>
                                        <p:tgtEl>
                                          <p:spTgt spid="19">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nodeType="clickEffect">
                                  <p:stCondLst>
                                    <p:cond delay="0"/>
                                  </p:stCondLst>
                                  <p:childTnLst>
                                    <p:set>
                                      <p:cBhvr>
                                        <p:cTn id="108" dur="1" fill="hold">
                                          <p:stCondLst>
                                            <p:cond delay="0"/>
                                          </p:stCondLst>
                                        </p:cTn>
                                        <p:tgtEl>
                                          <p:spTgt spid="38">
                                            <p:txEl>
                                              <p:pRg st="0" end="0"/>
                                            </p:txEl>
                                          </p:spTgt>
                                        </p:tgtEl>
                                        <p:attrNameLst>
                                          <p:attrName>style.visibility</p:attrName>
                                        </p:attrNameLst>
                                      </p:cBhvr>
                                      <p:to>
                                        <p:strVal val="visible"/>
                                      </p:to>
                                    </p:set>
                                    <p:animEffect transition="in" filter="randombar(horizontal)">
                                      <p:cBhvr>
                                        <p:cTn id="109" dur="500"/>
                                        <p:tgtEl>
                                          <p:spTgt spid="38">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114" dur="500"/>
                                        <p:tgtEl>
                                          <p:spTgt spid="25">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119" dur="500"/>
                                        <p:tgtEl>
                                          <p:spTgt spid="39">
                                            <p:txEl>
                                              <p:pRg st="0" end="0"/>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nodeType="clickEffect">
                                  <p:stCondLst>
                                    <p:cond delay="0"/>
                                  </p:stCondLst>
                                  <p:childTnLst>
                                    <p:set>
                                      <p:cBhvr>
                                        <p:cTn id="123"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24" dur="500"/>
                                        <p:tgtEl>
                                          <p:spTgt spid="22">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40">
                                            <p:txEl>
                                              <p:pRg st="0" end="0"/>
                                            </p:txEl>
                                          </p:spTgt>
                                        </p:tgtEl>
                                        <p:attrNameLst>
                                          <p:attrName>style.visibility</p:attrName>
                                        </p:attrNameLst>
                                      </p:cBhvr>
                                      <p:to>
                                        <p:strVal val="visible"/>
                                      </p:to>
                                    </p:set>
                                    <p:animEffect transition="in" filter="randombar(horizontal)">
                                      <p:cBhvr>
                                        <p:cTn id="129" dur="500"/>
                                        <p:tgtEl>
                                          <p:spTgt spid="40">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nodeType="clickEffect">
                                  <p:stCondLst>
                                    <p:cond delay="0"/>
                                  </p:stCondLst>
                                  <p:childTnLst>
                                    <p:set>
                                      <p:cBhvr>
                                        <p:cTn id="13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34" dur="500"/>
                                        <p:tgtEl>
                                          <p:spTgt spid="16">
                                            <p:txEl>
                                              <p:pRg st="0" end="0"/>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ntr" presetSubtype="10" fill="hold" nodeType="clickEffect">
                                  <p:stCondLst>
                                    <p:cond delay="0"/>
                                  </p:stCondLst>
                                  <p:childTnLst>
                                    <p:set>
                                      <p:cBhvr>
                                        <p:cTn id="138" dur="1" fill="hold">
                                          <p:stCondLst>
                                            <p:cond delay="0"/>
                                          </p:stCondLst>
                                        </p:cTn>
                                        <p:tgtEl>
                                          <p:spTgt spid="41">
                                            <p:txEl>
                                              <p:pRg st="0" end="0"/>
                                            </p:txEl>
                                          </p:spTgt>
                                        </p:tgtEl>
                                        <p:attrNameLst>
                                          <p:attrName>style.visibility</p:attrName>
                                        </p:attrNameLst>
                                      </p:cBhvr>
                                      <p:to>
                                        <p:strVal val="visible"/>
                                      </p:to>
                                    </p:set>
                                    <p:animEffect transition="in" filter="randombar(horizontal)">
                                      <p:cBhvr>
                                        <p:cTn id="139" dur="500"/>
                                        <p:tgtEl>
                                          <p:spTgt spid="41">
                                            <p:txEl>
                                              <p:pRg st="0" end="0"/>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nodeType="clickEffect">
                                  <p:stCondLst>
                                    <p:cond delay="0"/>
                                  </p:stCondLst>
                                  <p:childTnLst>
                                    <p:set>
                                      <p:cBhvr>
                                        <p:cTn id="143"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44" dur="500"/>
                                        <p:tgtEl>
                                          <p:spTgt spid="11">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4" presetClass="entr" presetSubtype="10" fill="hold" nodeType="clickEffect">
                                  <p:stCondLst>
                                    <p:cond delay="0"/>
                                  </p:stCondLst>
                                  <p:childTnLst>
                                    <p:set>
                                      <p:cBhvr>
                                        <p:cTn id="148" dur="1" fill="hold">
                                          <p:stCondLst>
                                            <p:cond delay="0"/>
                                          </p:stCondLst>
                                        </p:cTn>
                                        <p:tgtEl>
                                          <p:spTgt spid="42">
                                            <p:txEl>
                                              <p:pRg st="0" end="0"/>
                                            </p:txEl>
                                          </p:spTgt>
                                        </p:tgtEl>
                                        <p:attrNameLst>
                                          <p:attrName>style.visibility</p:attrName>
                                        </p:attrNameLst>
                                      </p:cBhvr>
                                      <p:to>
                                        <p:strVal val="visible"/>
                                      </p:to>
                                    </p:set>
                                    <p:animEffect transition="in" filter="randombar(horizontal)">
                                      <p:cBhvr>
                                        <p:cTn id="149" dur="500"/>
                                        <p:tgtEl>
                                          <p:spTgt spid="42">
                                            <p:txEl>
                                              <p:pRg st="0" end="0"/>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14" presetClass="entr" presetSubtype="10" fill="hold" nodeType="clickEffect">
                                  <p:stCondLst>
                                    <p:cond delay="0"/>
                                  </p:stCondLst>
                                  <p:childTnLst>
                                    <p:set>
                                      <p:cBhvr>
                                        <p:cTn id="153"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54" dur="500"/>
                                        <p:tgtEl>
                                          <p:spTgt spid="17">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4" presetClass="entr" presetSubtype="10" fill="hold" nodeType="clickEffect">
                                  <p:stCondLst>
                                    <p:cond delay="0"/>
                                  </p:stCondLst>
                                  <p:childTnLst>
                                    <p:set>
                                      <p:cBhvr>
                                        <p:cTn id="158" dur="1" fill="hold">
                                          <p:stCondLst>
                                            <p:cond delay="0"/>
                                          </p:stCondLst>
                                        </p:cTn>
                                        <p:tgtEl>
                                          <p:spTgt spid="43">
                                            <p:txEl>
                                              <p:pRg st="0" end="0"/>
                                            </p:txEl>
                                          </p:spTgt>
                                        </p:tgtEl>
                                        <p:attrNameLst>
                                          <p:attrName>style.visibility</p:attrName>
                                        </p:attrNameLst>
                                      </p:cBhvr>
                                      <p:to>
                                        <p:strVal val="visible"/>
                                      </p:to>
                                    </p:set>
                                    <p:animEffect transition="in" filter="randombar(horizontal)">
                                      <p:cBhvr>
                                        <p:cTn id="159" dur="500"/>
                                        <p:tgtEl>
                                          <p:spTgt spid="43">
                                            <p:txEl>
                                              <p:pRg st="0" end="0"/>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14" presetClass="entr" presetSubtype="10" fill="hold" nodeType="clickEffect">
                                  <p:stCondLst>
                                    <p:cond delay="0"/>
                                  </p:stCondLst>
                                  <p:childTnLst>
                                    <p:set>
                                      <p:cBhvr>
                                        <p:cTn id="163"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164" dur="500"/>
                                        <p:tgtEl>
                                          <p:spTgt spid="26">
                                            <p:txEl>
                                              <p:pRg st="0" end="0"/>
                                            </p:txEl>
                                          </p:spTgt>
                                        </p:tgtEl>
                                      </p:cBhvr>
                                    </p:animEffect>
                                  </p:childTnLst>
                                </p:cTn>
                              </p:par>
                            </p:childTnLst>
                          </p:cTn>
                        </p:par>
                      </p:childTnLst>
                    </p:cTn>
                  </p:par>
                  <p:par>
                    <p:cTn id="165" fill="hold">
                      <p:stCondLst>
                        <p:cond delay="indefinite"/>
                      </p:stCondLst>
                      <p:childTnLst>
                        <p:par>
                          <p:cTn id="166" fill="hold">
                            <p:stCondLst>
                              <p:cond delay="0"/>
                            </p:stCondLst>
                            <p:childTnLst>
                              <p:par>
                                <p:cTn id="167" presetID="14" presetClass="entr" presetSubtype="10" fill="hold" nodeType="clickEffect">
                                  <p:stCondLst>
                                    <p:cond delay="0"/>
                                  </p:stCondLst>
                                  <p:childTnLst>
                                    <p:set>
                                      <p:cBhvr>
                                        <p:cTn id="168" dur="1" fill="hold">
                                          <p:stCondLst>
                                            <p:cond delay="0"/>
                                          </p:stCondLst>
                                        </p:cTn>
                                        <p:tgtEl>
                                          <p:spTgt spid="44">
                                            <p:txEl>
                                              <p:pRg st="0" end="0"/>
                                            </p:txEl>
                                          </p:spTgt>
                                        </p:tgtEl>
                                        <p:attrNameLst>
                                          <p:attrName>style.visibility</p:attrName>
                                        </p:attrNameLst>
                                      </p:cBhvr>
                                      <p:to>
                                        <p:strVal val="visible"/>
                                      </p:to>
                                    </p:set>
                                    <p:animEffect transition="in" filter="randombar(horizontal)">
                                      <p:cBhvr>
                                        <p:cTn id="169" dur="500"/>
                                        <p:tgtEl>
                                          <p:spTgt spid="44">
                                            <p:txEl>
                                              <p:pRg st="0" end="0"/>
                                            </p:txEl>
                                          </p:spTgt>
                                        </p:tgtEl>
                                      </p:cBhvr>
                                    </p:animEffect>
                                  </p:childTnLst>
                                </p:cTn>
                              </p:par>
                            </p:childTnLst>
                          </p:cTn>
                        </p:par>
                      </p:childTnLst>
                    </p:cTn>
                  </p:par>
                  <p:par>
                    <p:cTn id="170" fill="hold">
                      <p:stCondLst>
                        <p:cond delay="indefinite"/>
                      </p:stCondLst>
                      <p:childTnLst>
                        <p:par>
                          <p:cTn id="171" fill="hold">
                            <p:stCondLst>
                              <p:cond delay="0"/>
                            </p:stCondLst>
                            <p:childTnLst>
                              <p:par>
                                <p:cTn id="172" presetID="6" presetClass="entr" presetSubtype="16" fill="hold" nodeType="clickEffect">
                                  <p:stCondLst>
                                    <p:cond delay="0"/>
                                  </p:stCondLst>
                                  <p:childTnLst>
                                    <p:set>
                                      <p:cBhvr>
                                        <p:cTn id="173" dur="1" fill="hold">
                                          <p:stCondLst>
                                            <p:cond delay="0"/>
                                          </p:stCondLst>
                                        </p:cTn>
                                        <p:tgtEl>
                                          <p:spTgt spid="1026"/>
                                        </p:tgtEl>
                                        <p:attrNameLst>
                                          <p:attrName>style.visibility</p:attrName>
                                        </p:attrNameLst>
                                      </p:cBhvr>
                                      <p:to>
                                        <p:strVal val="visible"/>
                                      </p:to>
                                    </p:set>
                                    <p:animEffect transition="in" filter="circle(in)">
                                      <p:cBhvr>
                                        <p:cTn id="174" dur="2000"/>
                                        <p:tgtEl>
                                          <p:spTgt spid="1026"/>
                                        </p:tgtEl>
                                      </p:cBhvr>
                                    </p:animEffect>
                                  </p:childTnLst>
                                </p:cTn>
                              </p:par>
                            </p:childTnLst>
                          </p:cTn>
                        </p:par>
                      </p:childTnLst>
                    </p:cTn>
                  </p:par>
                  <p:par>
                    <p:cTn id="175" fill="hold">
                      <p:stCondLst>
                        <p:cond delay="indefinite"/>
                      </p:stCondLst>
                      <p:childTnLst>
                        <p:par>
                          <p:cTn id="176" fill="hold">
                            <p:stCondLst>
                              <p:cond delay="0"/>
                            </p:stCondLst>
                            <p:childTnLst>
                              <p:par>
                                <p:cTn id="177" presetID="14" presetClass="entr" presetSubtype="10" fill="hold" grpId="0" nodeType="clickEffect">
                                  <p:stCondLst>
                                    <p:cond delay="0"/>
                                  </p:stCondLst>
                                  <p:childTnLst>
                                    <p:set>
                                      <p:cBhvr>
                                        <p:cTn id="178" dur="1" fill="hold">
                                          <p:stCondLst>
                                            <p:cond delay="0"/>
                                          </p:stCondLst>
                                        </p:cTn>
                                        <p:tgtEl>
                                          <p:spTgt spid="48"/>
                                        </p:tgtEl>
                                        <p:attrNameLst>
                                          <p:attrName>style.visibility</p:attrName>
                                        </p:attrNameLst>
                                      </p:cBhvr>
                                      <p:to>
                                        <p:strVal val="visible"/>
                                      </p:to>
                                    </p:set>
                                    <p:animEffect transition="in" filter="randombar(horizontal)">
                                      <p:cBhvr>
                                        <p:cTn id="17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4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B0F168-6910-51E9-F53B-A859827ED9B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A43BC896-644E-C697-D34E-82408A85D8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0F31161-FA50-AFE9-522C-50768B20E311}"/>
              </a:ext>
            </a:extLst>
          </p:cNvPr>
          <p:cNvSpPr>
            <a:spLocks noGrp="1"/>
          </p:cNvSpPr>
          <p:nvPr>
            <p:ph type="sldNum" sz="quarter" idx="12"/>
          </p:nvPr>
        </p:nvSpPr>
        <p:spPr/>
        <p:txBody>
          <a:bodyPr/>
          <a:lstStyle/>
          <a:p>
            <a:fld id="{3A98EE3D-8CD1-4C3F-BD1C-C98C9596463C}" type="slidenum">
              <a:rPr lang="en-US" smtClean="0"/>
              <a:t>121</a:t>
            </a:fld>
            <a:endParaRPr lang="en-US" dirty="0"/>
          </a:p>
        </p:txBody>
      </p:sp>
      <p:sp>
        <p:nvSpPr>
          <p:cNvPr id="5" name="Rectangle: Rounded Corners 4">
            <a:extLst>
              <a:ext uri="{FF2B5EF4-FFF2-40B4-BE49-F238E27FC236}">
                <a16:creationId xmlns:a16="http://schemas.microsoft.com/office/drawing/2014/main" id="{E886F2BE-E381-0DF8-7F02-E43D518EB5A5}"/>
              </a:ext>
            </a:extLst>
          </p:cNvPr>
          <p:cNvSpPr/>
          <p:nvPr/>
        </p:nvSpPr>
        <p:spPr>
          <a:xfrm>
            <a:off x="1095375" y="946150"/>
            <a:ext cx="9067800" cy="43878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anose="05000000000000000000" pitchFamily="2" charset="2"/>
              <a:buChar char="q"/>
            </a:pPr>
            <a:r>
              <a:rPr lang="en-US" sz="3000" i="1" dirty="0">
                <a:latin typeface="Book Antiqua" panose="02040602050305030304" pitchFamily="18" charset="0"/>
              </a:rPr>
              <a:t>When no overflow occurs, time required to insert, delete or search using hashing depends only on time required to compute hash function and time to search one bucket.</a:t>
            </a:r>
          </a:p>
          <a:p>
            <a:pPr marL="457200" indent="-457200" algn="just">
              <a:buFont typeface="Wingdings" panose="05000000000000000000" pitchFamily="2" charset="2"/>
              <a:buChar char="q"/>
            </a:pPr>
            <a:endParaRPr lang="en-US" sz="3000" i="1" dirty="0">
              <a:latin typeface="Book Antiqua" panose="02040602050305030304" pitchFamily="18" charset="0"/>
            </a:endParaRPr>
          </a:p>
          <a:p>
            <a:pPr marL="457200" indent="-457200" algn="just">
              <a:buFont typeface="Wingdings" panose="05000000000000000000" pitchFamily="2" charset="2"/>
              <a:buChar char="q"/>
            </a:pPr>
            <a:r>
              <a:rPr lang="en-US" sz="3000" i="1" dirty="0">
                <a:latin typeface="Book Antiqua" panose="02040602050305030304" pitchFamily="18" charset="0"/>
              </a:rPr>
              <a:t>Hash table with 26 buckets and 2 slots is not useful due to large number of collisions</a:t>
            </a:r>
            <a:endParaRPr lang="en-IN" sz="3000" i="1" dirty="0">
              <a:latin typeface="Book Antiqua" panose="02040602050305030304" pitchFamily="18" charset="0"/>
            </a:endParaRPr>
          </a:p>
        </p:txBody>
      </p:sp>
    </p:spTree>
    <p:extLst>
      <p:ext uri="{BB962C8B-B14F-4D97-AF65-F5344CB8AC3E}">
        <p14:creationId xmlns:p14="http://schemas.microsoft.com/office/powerpoint/2010/main" val="410323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076F4A-1009-BF5B-A13A-16F265E03DF1}"/>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A4C58DE-8A30-15F2-5D50-504683B3A8B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C95EDD-7B77-700A-3F46-3D578F6FF33A}"/>
              </a:ext>
            </a:extLst>
          </p:cNvPr>
          <p:cNvSpPr>
            <a:spLocks noGrp="1"/>
          </p:cNvSpPr>
          <p:nvPr>
            <p:ph type="sldNum" sz="quarter" idx="12"/>
          </p:nvPr>
        </p:nvSpPr>
        <p:spPr/>
        <p:txBody>
          <a:bodyPr/>
          <a:lstStyle/>
          <a:p>
            <a:fld id="{3A98EE3D-8CD1-4C3F-BD1C-C98C9596463C}" type="slidenum">
              <a:rPr lang="en-US" smtClean="0"/>
              <a:t>122</a:t>
            </a:fld>
            <a:endParaRPr lang="en-US" dirty="0"/>
          </a:p>
        </p:txBody>
      </p:sp>
      <p:sp>
        <p:nvSpPr>
          <p:cNvPr id="5" name="Rectangle: Rounded Corners 4">
            <a:extLst>
              <a:ext uri="{FF2B5EF4-FFF2-40B4-BE49-F238E27FC236}">
                <a16:creationId xmlns:a16="http://schemas.microsoft.com/office/drawing/2014/main" id="{6DCACA27-5714-41FA-261E-487AE92FDEDD}"/>
              </a:ext>
            </a:extLst>
          </p:cNvPr>
          <p:cNvSpPr/>
          <p:nvPr/>
        </p:nvSpPr>
        <p:spPr>
          <a:xfrm>
            <a:off x="1095375" y="946150"/>
            <a:ext cx="9067800" cy="4378325"/>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i="1" dirty="0">
                <a:latin typeface="Book Antiqua" panose="02040602050305030304" pitchFamily="18" charset="0"/>
              </a:rPr>
              <a:t>Desirable properties of hash functions:</a:t>
            </a:r>
          </a:p>
          <a:p>
            <a:pPr marL="457200" indent="-457200" algn="just">
              <a:lnSpc>
                <a:spcPct val="150000"/>
              </a:lnSpc>
              <a:buFont typeface="Wingdings" panose="05000000000000000000" pitchFamily="2" charset="2"/>
              <a:buChar char="q"/>
            </a:pPr>
            <a:r>
              <a:rPr lang="en-US" sz="3000" i="1" dirty="0">
                <a:latin typeface="Book Antiqua" panose="02040602050305030304" pitchFamily="18" charset="0"/>
              </a:rPr>
              <a:t>Easy to compute</a:t>
            </a:r>
          </a:p>
          <a:p>
            <a:pPr marL="457200" indent="-457200" algn="just">
              <a:lnSpc>
                <a:spcPct val="150000"/>
              </a:lnSpc>
              <a:buFont typeface="Wingdings" panose="05000000000000000000" pitchFamily="2" charset="2"/>
              <a:buChar char="q"/>
            </a:pPr>
            <a:r>
              <a:rPr lang="en-US" sz="3000" i="1" dirty="0">
                <a:latin typeface="Book Antiqua" panose="02040602050305030304" pitchFamily="18" charset="0"/>
              </a:rPr>
              <a:t>Minimizes the number of collisions</a:t>
            </a:r>
          </a:p>
          <a:p>
            <a:pPr marL="457200" indent="-457200" algn="just">
              <a:lnSpc>
                <a:spcPct val="150000"/>
              </a:lnSpc>
              <a:buFont typeface="Wingdings" panose="05000000000000000000" pitchFamily="2" charset="2"/>
              <a:buChar char="q"/>
            </a:pPr>
            <a:r>
              <a:rPr lang="en-US" sz="3000" i="1" dirty="0">
                <a:latin typeface="Book Antiqua" panose="02040602050305030304" pitchFamily="18" charset="0"/>
              </a:rPr>
              <a:t>Collisions are unavoidable, hence mechanisms to handle collisions is desired.</a:t>
            </a:r>
          </a:p>
          <a:p>
            <a:pPr algn="just">
              <a:lnSpc>
                <a:spcPct val="150000"/>
              </a:lnSpc>
            </a:pPr>
            <a:endParaRPr lang="en-US" sz="3000" i="1" dirty="0">
              <a:latin typeface="Book Antiqua" panose="02040602050305030304" pitchFamily="18" charset="0"/>
            </a:endParaRPr>
          </a:p>
        </p:txBody>
      </p:sp>
    </p:spTree>
    <p:extLst>
      <p:ext uri="{BB962C8B-B14F-4D97-AF65-F5344CB8AC3E}">
        <p14:creationId xmlns:p14="http://schemas.microsoft.com/office/powerpoint/2010/main" val="1220627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randombar(horizont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187549-ABFC-FF39-C34D-8EFD55283EE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465B3897-74D8-1922-42C3-4F4CC57DFF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632BF14-2FAB-ADF8-A8F6-33D68F00F4B6}"/>
              </a:ext>
            </a:extLst>
          </p:cNvPr>
          <p:cNvSpPr>
            <a:spLocks noGrp="1"/>
          </p:cNvSpPr>
          <p:nvPr>
            <p:ph type="sldNum" sz="quarter" idx="12"/>
          </p:nvPr>
        </p:nvSpPr>
        <p:spPr/>
        <p:txBody>
          <a:bodyPr/>
          <a:lstStyle/>
          <a:p>
            <a:fld id="{3A98EE3D-8CD1-4C3F-BD1C-C98C9596463C}" type="slidenum">
              <a:rPr lang="en-US" smtClean="0"/>
              <a:t>123</a:t>
            </a:fld>
            <a:endParaRPr lang="en-US" dirty="0"/>
          </a:p>
        </p:txBody>
      </p:sp>
      <p:pic>
        <p:nvPicPr>
          <p:cNvPr id="5" name="Picture 4">
            <a:extLst>
              <a:ext uri="{FF2B5EF4-FFF2-40B4-BE49-F238E27FC236}">
                <a16:creationId xmlns:a16="http://schemas.microsoft.com/office/drawing/2014/main" id="{4E885CAF-B6A8-72E7-2DA7-6A7732731C71}"/>
              </a:ext>
            </a:extLst>
          </p:cNvPr>
          <p:cNvPicPr>
            <a:picLocks noChangeAspect="1"/>
          </p:cNvPicPr>
          <p:nvPr/>
        </p:nvPicPr>
        <p:blipFill>
          <a:blip r:embed="rId2"/>
          <a:stretch>
            <a:fillRect/>
          </a:stretch>
        </p:blipFill>
        <p:spPr>
          <a:xfrm>
            <a:off x="1809750" y="300037"/>
            <a:ext cx="8572500" cy="6257925"/>
          </a:xfrm>
          <a:prstGeom prst="rect">
            <a:avLst/>
          </a:prstGeom>
        </p:spPr>
      </p:pic>
      <p:sp>
        <p:nvSpPr>
          <p:cNvPr id="6" name="TextBox 5">
            <a:extLst>
              <a:ext uri="{FF2B5EF4-FFF2-40B4-BE49-F238E27FC236}">
                <a16:creationId xmlns:a16="http://schemas.microsoft.com/office/drawing/2014/main" id="{A3CF6A24-7FEF-57A5-0559-267F8872579D}"/>
              </a:ext>
            </a:extLst>
          </p:cNvPr>
          <p:cNvSpPr txBox="1"/>
          <p:nvPr/>
        </p:nvSpPr>
        <p:spPr>
          <a:xfrm>
            <a:off x="1809750" y="136524"/>
            <a:ext cx="7210628" cy="584775"/>
          </a:xfrm>
          <a:prstGeom prst="rect">
            <a:avLst/>
          </a:prstGeom>
          <a:noFill/>
        </p:spPr>
        <p:txBody>
          <a:bodyPr wrap="none" rtlCol="0">
            <a:spAutoFit/>
          </a:bodyPr>
          <a:lstStyle/>
          <a:p>
            <a:r>
              <a:rPr lang="en-US" sz="3200" b="1" i="1" dirty="0">
                <a:solidFill>
                  <a:srgbClr val="002060"/>
                </a:solidFill>
                <a:highlight>
                  <a:srgbClr val="FFFF00"/>
                </a:highlight>
                <a:latin typeface="Book Antiqua" panose="02040602050305030304" pitchFamily="18" charset="0"/>
              </a:rPr>
              <a:t>Hash function maps a key to a bucket</a:t>
            </a:r>
            <a:endParaRPr lang="en-IN" sz="3200" b="1" i="1" dirty="0">
              <a:solidFill>
                <a:srgbClr val="002060"/>
              </a:solidFill>
              <a:highlight>
                <a:srgbClr val="FFFF00"/>
              </a:highlight>
              <a:latin typeface="Book Antiqua" panose="02040602050305030304" pitchFamily="18" charset="0"/>
            </a:endParaRPr>
          </a:p>
        </p:txBody>
      </p:sp>
    </p:spTree>
    <p:extLst>
      <p:ext uri="{BB962C8B-B14F-4D97-AF65-F5344CB8AC3E}">
        <p14:creationId xmlns:p14="http://schemas.microsoft.com/office/powerpoint/2010/main" val="617123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4D106F-5EF1-EF05-DB28-67F22E634AA1}"/>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469E0DAD-E36F-677C-7380-184EA7C78E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D9B724-757D-0B55-B5B8-0CCF216850F2}"/>
              </a:ext>
            </a:extLst>
          </p:cNvPr>
          <p:cNvSpPr>
            <a:spLocks noGrp="1"/>
          </p:cNvSpPr>
          <p:nvPr>
            <p:ph type="sldNum" sz="quarter" idx="12"/>
          </p:nvPr>
        </p:nvSpPr>
        <p:spPr/>
        <p:txBody>
          <a:bodyPr/>
          <a:lstStyle/>
          <a:p>
            <a:fld id="{3A98EE3D-8CD1-4C3F-BD1C-C98C9596463C}" type="slidenum">
              <a:rPr lang="en-US" smtClean="0"/>
              <a:t>124</a:t>
            </a:fld>
            <a:endParaRPr lang="en-US" dirty="0"/>
          </a:p>
        </p:txBody>
      </p:sp>
      <p:pic>
        <p:nvPicPr>
          <p:cNvPr id="5" name="Picture 4">
            <a:extLst>
              <a:ext uri="{FF2B5EF4-FFF2-40B4-BE49-F238E27FC236}">
                <a16:creationId xmlns:a16="http://schemas.microsoft.com/office/drawing/2014/main" id="{6DB37D0B-6A79-40A3-1AEE-1EA31E93932C}"/>
              </a:ext>
            </a:extLst>
          </p:cNvPr>
          <p:cNvPicPr>
            <a:picLocks noChangeAspect="1"/>
          </p:cNvPicPr>
          <p:nvPr/>
        </p:nvPicPr>
        <p:blipFill>
          <a:blip r:embed="rId2"/>
          <a:stretch>
            <a:fillRect/>
          </a:stretch>
        </p:blipFill>
        <p:spPr>
          <a:xfrm>
            <a:off x="685060" y="345489"/>
            <a:ext cx="10821880" cy="5410940"/>
          </a:xfrm>
          <a:prstGeom prst="rect">
            <a:avLst/>
          </a:prstGeom>
        </p:spPr>
      </p:pic>
    </p:spTree>
    <p:extLst>
      <p:ext uri="{BB962C8B-B14F-4D97-AF65-F5344CB8AC3E}">
        <p14:creationId xmlns:p14="http://schemas.microsoft.com/office/powerpoint/2010/main" val="2310295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49F9EB-A87F-6412-59A2-7C7A8990027A}"/>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341B69CD-7BEE-4B86-373C-C5A0E07811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BBDBC9F-E003-7D66-588A-050F32D737F6}"/>
              </a:ext>
            </a:extLst>
          </p:cNvPr>
          <p:cNvSpPr>
            <a:spLocks noGrp="1"/>
          </p:cNvSpPr>
          <p:nvPr>
            <p:ph type="sldNum" sz="quarter" idx="12"/>
          </p:nvPr>
        </p:nvSpPr>
        <p:spPr/>
        <p:txBody>
          <a:bodyPr/>
          <a:lstStyle/>
          <a:p>
            <a:fld id="{3A98EE3D-8CD1-4C3F-BD1C-C98C9596463C}" type="slidenum">
              <a:rPr lang="en-US" smtClean="0"/>
              <a:t>125</a:t>
            </a:fld>
            <a:endParaRPr lang="en-US" dirty="0"/>
          </a:p>
        </p:txBody>
      </p:sp>
      <p:pic>
        <p:nvPicPr>
          <p:cNvPr id="2054" name="Picture 6">
            <a:extLst>
              <a:ext uri="{FF2B5EF4-FFF2-40B4-BE49-F238E27FC236}">
                <a16:creationId xmlns:a16="http://schemas.microsoft.com/office/drawing/2014/main" id="{8C174919-6F4B-F39F-EEBC-77A154CE7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7" y="302418"/>
            <a:ext cx="8315325" cy="623649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D1A83EB-E54F-3DFF-A88B-996A71AAB438}"/>
              </a:ext>
            </a:extLst>
          </p:cNvPr>
          <p:cNvPicPr>
            <a:picLocks noChangeAspect="1"/>
          </p:cNvPicPr>
          <p:nvPr/>
        </p:nvPicPr>
        <p:blipFill>
          <a:blip r:embed="rId3"/>
          <a:stretch>
            <a:fillRect/>
          </a:stretch>
        </p:blipFill>
        <p:spPr>
          <a:xfrm>
            <a:off x="6362702" y="3124200"/>
            <a:ext cx="5257800" cy="207645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720327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992FC2-ACF4-3B7B-F300-5CEE3962D5D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A0F0A0B-2684-7463-0015-D1C2F0E38E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1965D4-F0FF-1C40-ABA0-EAC5D8012F09}"/>
              </a:ext>
            </a:extLst>
          </p:cNvPr>
          <p:cNvSpPr>
            <a:spLocks noGrp="1"/>
          </p:cNvSpPr>
          <p:nvPr>
            <p:ph type="sldNum" sz="quarter" idx="12"/>
          </p:nvPr>
        </p:nvSpPr>
        <p:spPr/>
        <p:txBody>
          <a:bodyPr/>
          <a:lstStyle/>
          <a:p>
            <a:fld id="{3A98EE3D-8CD1-4C3F-BD1C-C98C9596463C}" type="slidenum">
              <a:rPr lang="en-US" smtClean="0"/>
              <a:t>126</a:t>
            </a:fld>
            <a:endParaRPr lang="en-US" dirty="0"/>
          </a:p>
        </p:txBody>
      </p:sp>
      <p:pic>
        <p:nvPicPr>
          <p:cNvPr id="5" name="Picture 4">
            <a:extLst>
              <a:ext uri="{FF2B5EF4-FFF2-40B4-BE49-F238E27FC236}">
                <a16:creationId xmlns:a16="http://schemas.microsoft.com/office/drawing/2014/main" id="{05E17E5B-8B18-5DA6-72AA-1DC7DE5D28DA}"/>
              </a:ext>
            </a:extLst>
          </p:cNvPr>
          <p:cNvPicPr>
            <a:picLocks noChangeAspect="1"/>
          </p:cNvPicPr>
          <p:nvPr/>
        </p:nvPicPr>
        <p:blipFill>
          <a:blip r:embed="rId2"/>
          <a:stretch>
            <a:fillRect/>
          </a:stretch>
        </p:blipFill>
        <p:spPr>
          <a:xfrm>
            <a:off x="676274" y="509587"/>
            <a:ext cx="10295677" cy="5014913"/>
          </a:xfrm>
          <a:prstGeom prst="rect">
            <a:avLst/>
          </a:prstGeom>
        </p:spPr>
      </p:pic>
      <p:sp>
        <p:nvSpPr>
          <p:cNvPr id="7" name="Rectangle: Rounded Corners 6">
            <a:extLst>
              <a:ext uri="{FF2B5EF4-FFF2-40B4-BE49-F238E27FC236}">
                <a16:creationId xmlns:a16="http://schemas.microsoft.com/office/drawing/2014/main" id="{30B4EEB2-6D3F-DFFD-56A8-AC9FB7F1EE31}"/>
              </a:ext>
            </a:extLst>
          </p:cNvPr>
          <p:cNvSpPr/>
          <p:nvPr/>
        </p:nvSpPr>
        <p:spPr>
          <a:xfrm>
            <a:off x="6713369" y="509587"/>
            <a:ext cx="4068932" cy="89303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Folding Method</a:t>
            </a:r>
            <a:endParaRPr lang="en-IN" sz="3600" dirty="0">
              <a:latin typeface="Book Antiqua" panose="02040602050305030304" pitchFamily="18" charset="0"/>
            </a:endParaRPr>
          </a:p>
        </p:txBody>
      </p:sp>
    </p:spTree>
    <p:extLst>
      <p:ext uri="{BB962C8B-B14F-4D97-AF65-F5344CB8AC3E}">
        <p14:creationId xmlns:p14="http://schemas.microsoft.com/office/powerpoint/2010/main" val="16151827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904E1E-8130-0777-A273-4704DCFDB64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EBEC11C0-C09A-269C-2209-E4FB1FD3B38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849FC4-AEF5-E00A-D117-E55530A48B16}"/>
              </a:ext>
            </a:extLst>
          </p:cNvPr>
          <p:cNvSpPr>
            <a:spLocks noGrp="1"/>
          </p:cNvSpPr>
          <p:nvPr>
            <p:ph type="sldNum" sz="quarter" idx="12"/>
          </p:nvPr>
        </p:nvSpPr>
        <p:spPr/>
        <p:txBody>
          <a:bodyPr/>
          <a:lstStyle/>
          <a:p>
            <a:fld id="{3A98EE3D-8CD1-4C3F-BD1C-C98C9596463C}" type="slidenum">
              <a:rPr lang="en-US" smtClean="0"/>
              <a:t>127</a:t>
            </a:fld>
            <a:endParaRPr lang="en-US" dirty="0"/>
          </a:p>
        </p:txBody>
      </p:sp>
      <p:pic>
        <p:nvPicPr>
          <p:cNvPr id="7" name="Picture 6">
            <a:extLst>
              <a:ext uri="{FF2B5EF4-FFF2-40B4-BE49-F238E27FC236}">
                <a16:creationId xmlns:a16="http://schemas.microsoft.com/office/drawing/2014/main" id="{68259A55-C847-35F9-DEDC-D2014A570997}"/>
              </a:ext>
            </a:extLst>
          </p:cNvPr>
          <p:cNvPicPr>
            <a:picLocks noChangeAspect="1"/>
          </p:cNvPicPr>
          <p:nvPr/>
        </p:nvPicPr>
        <p:blipFill>
          <a:blip r:embed="rId2"/>
          <a:stretch>
            <a:fillRect/>
          </a:stretch>
        </p:blipFill>
        <p:spPr>
          <a:xfrm>
            <a:off x="900112" y="333375"/>
            <a:ext cx="8696325" cy="5905500"/>
          </a:xfrm>
          <a:prstGeom prst="rect">
            <a:avLst/>
          </a:prstGeom>
        </p:spPr>
      </p:pic>
    </p:spTree>
    <p:extLst>
      <p:ext uri="{BB962C8B-B14F-4D97-AF65-F5344CB8AC3E}">
        <p14:creationId xmlns:p14="http://schemas.microsoft.com/office/powerpoint/2010/main" val="1910332775"/>
      </p:ext>
    </p:extLst>
  </p:cSld>
  <p:clrMapOvr>
    <a:masterClrMapping/>
  </p:clrMapOvr>
  <p:transition spd="slow">
    <p:push dir="u"/>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2DA069-AB88-B3B6-8C45-4D131F65AE0C}"/>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04E4D669-00F0-3F5B-F93B-74E3DEFC2B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AE3A2A8-B9D0-DCFB-77D1-D2EE7C4203B6}"/>
              </a:ext>
            </a:extLst>
          </p:cNvPr>
          <p:cNvSpPr>
            <a:spLocks noGrp="1"/>
          </p:cNvSpPr>
          <p:nvPr>
            <p:ph type="sldNum" sz="quarter" idx="12"/>
          </p:nvPr>
        </p:nvSpPr>
        <p:spPr/>
        <p:txBody>
          <a:bodyPr/>
          <a:lstStyle/>
          <a:p>
            <a:fld id="{3A98EE3D-8CD1-4C3F-BD1C-C98C9596463C}" type="slidenum">
              <a:rPr lang="en-US" smtClean="0"/>
              <a:t>128</a:t>
            </a:fld>
            <a:endParaRPr lang="en-US" dirty="0"/>
          </a:p>
        </p:txBody>
      </p:sp>
      <p:pic>
        <p:nvPicPr>
          <p:cNvPr id="5" name="Picture 4">
            <a:extLst>
              <a:ext uri="{FF2B5EF4-FFF2-40B4-BE49-F238E27FC236}">
                <a16:creationId xmlns:a16="http://schemas.microsoft.com/office/drawing/2014/main" id="{95496715-B31B-1051-5FD5-2E6F0C4AAB61}"/>
              </a:ext>
            </a:extLst>
          </p:cNvPr>
          <p:cNvPicPr>
            <a:picLocks noChangeAspect="1"/>
          </p:cNvPicPr>
          <p:nvPr/>
        </p:nvPicPr>
        <p:blipFill>
          <a:blip r:embed="rId2"/>
          <a:stretch>
            <a:fillRect/>
          </a:stretch>
        </p:blipFill>
        <p:spPr>
          <a:xfrm>
            <a:off x="1142999" y="1936750"/>
            <a:ext cx="5551875" cy="3133725"/>
          </a:xfrm>
          <a:prstGeom prst="rect">
            <a:avLst/>
          </a:prstGeom>
        </p:spPr>
      </p:pic>
      <p:pic>
        <p:nvPicPr>
          <p:cNvPr id="6" name="Picture 5">
            <a:extLst>
              <a:ext uri="{FF2B5EF4-FFF2-40B4-BE49-F238E27FC236}">
                <a16:creationId xmlns:a16="http://schemas.microsoft.com/office/drawing/2014/main" id="{BF82F6B1-C3DD-AE51-591B-10639D73357F}"/>
              </a:ext>
            </a:extLst>
          </p:cNvPr>
          <p:cNvPicPr>
            <a:picLocks noChangeAspect="1"/>
          </p:cNvPicPr>
          <p:nvPr/>
        </p:nvPicPr>
        <p:blipFill>
          <a:blip r:embed="rId3"/>
          <a:stretch>
            <a:fillRect/>
          </a:stretch>
        </p:blipFill>
        <p:spPr>
          <a:xfrm>
            <a:off x="6096000" y="438150"/>
            <a:ext cx="4648367" cy="2990850"/>
          </a:xfrm>
          <a:prstGeom prst="rect">
            <a:avLst/>
          </a:prstGeom>
        </p:spPr>
      </p:pic>
    </p:spTree>
    <p:extLst>
      <p:ext uri="{BB962C8B-B14F-4D97-AF65-F5344CB8AC3E}">
        <p14:creationId xmlns:p14="http://schemas.microsoft.com/office/powerpoint/2010/main" val="2657773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D2E59-95E5-8E55-5A3A-8F264A70D0C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544B2D8B-3DFD-FA0B-1042-19AB314F91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9CAFF98-B16B-A3BD-5348-272A37FC49D5}"/>
              </a:ext>
            </a:extLst>
          </p:cNvPr>
          <p:cNvSpPr>
            <a:spLocks noGrp="1"/>
          </p:cNvSpPr>
          <p:nvPr>
            <p:ph type="sldNum" sz="quarter" idx="12"/>
          </p:nvPr>
        </p:nvSpPr>
        <p:spPr/>
        <p:txBody>
          <a:bodyPr/>
          <a:lstStyle/>
          <a:p>
            <a:fld id="{3A98EE3D-8CD1-4C3F-BD1C-C98C9596463C}" type="slidenum">
              <a:rPr lang="en-US" smtClean="0"/>
              <a:t>129</a:t>
            </a:fld>
            <a:endParaRPr lang="en-US" dirty="0"/>
          </a:p>
        </p:txBody>
      </p:sp>
      <p:pic>
        <p:nvPicPr>
          <p:cNvPr id="3074" name="Picture 2" descr="Comparison-of-Separate-Chaining-and-Open-Addressing | Gate Vidyalay">
            <a:extLst>
              <a:ext uri="{FF2B5EF4-FFF2-40B4-BE49-F238E27FC236}">
                <a16:creationId xmlns:a16="http://schemas.microsoft.com/office/drawing/2014/main" id="{77466EF5-0BB5-214F-4E06-3AA6F40A6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99" y="292100"/>
            <a:ext cx="10942526" cy="642937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C6C04E7D-9B47-FFFA-38CC-68276A4C9750}"/>
              </a:ext>
            </a:extLst>
          </p:cNvPr>
          <p:cNvCxnSpPr/>
          <p:nvPr/>
        </p:nvCxnSpPr>
        <p:spPr>
          <a:xfrm>
            <a:off x="5067300" y="4781550"/>
            <a:ext cx="0" cy="5524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B55C25C-7EC2-468B-A341-6D722BC6100E}"/>
              </a:ext>
            </a:extLst>
          </p:cNvPr>
          <p:cNvSpPr txBox="1"/>
          <p:nvPr/>
        </p:nvSpPr>
        <p:spPr>
          <a:xfrm>
            <a:off x="3876675" y="5174645"/>
            <a:ext cx="3086097" cy="523220"/>
          </a:xfrm>
          <a:prstGeom prst="rect">
            <a:avLst/>
          </a:prstGeom>
          <a:noFill/>
        </p:spPr>
        <p:txBody>
          <a:bodyPr wrap="square" rtlCol="0">
            <a:spAutoFit/>
          </a:bodyPr>
          <a:lstStyle/>
          <a:p>
            <a:r>
              <a:rPr lang="en-US" sz="2800" b="1" dirty="0">
                <a:solidFill>
                  <a:srgbClr val="002060"/>
                </a:solidFill>
                <a:latin typeface="Book Antiqua" panose="02040602050305030304" pitchFamily="18" charset="0"/>
              </a:rPr>
              <a:t>Random Probing</a:t>
            </a:r>
            <a:endParaRPr lang="en-IN" sz="2800" b="1" dirty="0">
              <a:solidFill>
                <a:srgbClr val="002060"/>
              </a:solidFill>
              <a:latin typeface="Book Antiqua" panose="02040602050305030304" pitchFamily="18" charset="0"/>
            </a:endParaRPr>
          </a:p>
        </p:txBody>
      </p:sp>
    </p:spTree>
    <p:extLst>
      <p:ext uri="{BB962C8B-B14F-4D97-AF65-F5344CB8AC3E}">
        <p14:creationId xmlns:p14="http://schemas.microsoft.com/office/powerpoint/2010/main" val="329455762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CAE62E-CF54-A8FC-0E73-A1646C4D0EE6}"/>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55250D5D-9C0A-5381-1D98-17FCA41DC8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E2F41D-E82E-EF17-27CF-892DAC25A352}"/>
              </a:ext>
            </a:extLst>
          </p:cNvPr>
          <p:cNvSpPr>
            <a:spLocks noGrp="1"/>
          </p:cNvSpPr>
          <p:nvPr>
            <p:ph type="sldNum" sz="quarter" idx="12"/>
          </p:nvPr>
        </p:nvSpPr>
        <p:spPr/>
        <p:txBody>
          <a:bodyPr/>
          <a:lstStyle/>
          <a:p>
            <a:fld id="{3A98EE3D-8CD1-4C3F-BD1C-C98C9596463C}" type="slidenum">
              <a:rPr lang="en-US" smtClean="0"/>
              <a:t>13</a:t>
            </a:fld>
            <a:endParaRPr lang="en-US" dirty="0"/>
          </a:p>
        </p:txBody>
      </p:sp>
      <p:sp>
        <p:nvSpPr>
          <p:cNvPr id="5" name="Rectangle 4">
            <a:extLst>
              <a:ext uri="{FF2B5EF4-FFF2-40B4-BE49-F238E27FC236}">
                <a16:creationId xmlns:a16="http://schemas.microsoft.com/office/drawing/2014/main" id="{ECC13220-6BB0-926A-571A-02E277CBF565}"/>
              </a:ext>
            </a:extLst>
          </p:cNvPr>
          <p:cNvSpPr/>
          <p:nvPr/>
        </p:nvSpPr>
        <p:spPr>
          <a:xfrm>
            <a:off x="852256" y="559293"/>
            <a:ext cx="9916358"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RIGHT-LEFT ROTATION for RL IMBALANCE</a:t>
            </a:r>
            <a:endParaRPr lang="en-IN" sz="3600" dirty="0">
              <a:latin typeface="Algerian" panose="04020705040A02060702" pitchFamily="82" charset="0"/>
            </a:endParaRPr>
          </a:p>
        </p:txBody>
      </p:sp>
      <p:pic>
        <p:nvPicPr>
          <p:cNvPr id="7" name="Picture 6">
            <a:extLst>
              <a:ext uri="{FF2B5EF4-FFF2-40B4-BE49-F238E27FC236}">
                <a16:creationId xmlns:a16="http://schemas.microsoft.com/office/drawing/2014/main" id="{969DDDFC-E51C-0E50-CE0A-CD16B5310A3C}"/>
              </a:ext>
            </a:extLst>
          </p:cNvPr>
          <p:cNvPicPr>
            <a:picLocks noChangeAspect="1"/>
          </p:cNvPicPr>
          <p:nvPr/>
        </p:nvPicPr>
        <p:blipFill>
          <a:blip r:embed="rId2"/>
          <a:stretch>
            <a:fillRect/>
          </a:stretch>
        </p:blipFill>
        <p:spPr>
          <a:xfrm>
            <a:off x="0" y="2436603"/>
            <a:ext cx="2157274" cy="2768293"/>
          </a:xfrm>
          <a:prstGeom prst="rect">
            <a:avLst/>
          </a:prstGeom>
        </p:spPr>
      </p:pic>
      <p:pic>
        <p:nvPicPr>
          <p:cNvPr id="9" name="Picture 8">
            <a:extLst>
              <a:ext uri="{FF2B5EF4-FFF2-40B4-BE49-F238E27FC236}">
                <a16:creationId xmlns:a16="http://schemas.microsoft.com/office/drawing/2014/main" id="{1FAC26C9-F1C9-9DDB-5CD9-67BD1E48521C}"/>
              </a:ext>
            </a:extLst>
          </p:cNvPr>
          <p:cNvPicPr>
            <a:picLocks noChangeAspect="1"/>
          </p:cNvPicPr>
          <p:nvPr/>
        </p:nvPicPr>
        <p:blipFill>
          <a:blip r:embed="rId3"/>
          <a:stretch>
            <a:fillRect/>
          </a:stretch>
        </p:blipFill>
        <p:spPr>
          <a:xfrm>
            <a:off x="2043020" y="2516374"/>
            <a:ext cx="2262650" cy="2473674"/>
          </a:xfrm>
          <a:prstGeom prst="rect">
            <a:avLst/>
          </a:prstGeom>
        </p:spPr>
      </p:pic>
      <p:pic>
        <p:nvPicPr>
          <p:cNvPr id="11" name="Picture 10">
            <a:extLst>
              <a:ext uri="{FF2B5EF4-FFF2-40B4-BE49-F238E27FC236}">
                <a16:creationId xmlns:a16="http://schemas.microsoft.com/office/drawing/2014/main" id="{80E583CE-268E-F64E-034D-5EF18BD3EA52}"/>
              </a:ext>
            </a:extLst>
          </p:cNvPr>
          <p:cNvPicPr>
            <a:picLocks noChangeAspect="1"/>
          </p:cNvPicPr>
          <p:nvPr/>
        </p:nvPicPr>
        <p:blipFill>
          <a:blip r:embed="rId4"/>
          <a:stretch>
            <a:fillRect/>
          </a:stretch>
        </p:blipFill>
        <p:spPr>
          <a:xfrm>
            <a:off x="4133849" y="2544949"/>
            <a:ext cx="2332875" cy="2355524"/>
          </a:xfrm>
          <a:prstGeom prst="rect">
            <a:avLst/>
          </a:prstGeom>
        </p:spPr>
      </p:pic>
      <p:pic>
        <p:nvPicPr>
          <p:cNvPr id="13" name="Picture 12">
            <a:extLst>
              <a:ext uri="{FF2B5EF4-FFF2-40B4-BE49-F238E27FC236}">
                <a16:creationId xmlns:a16="http://schemas.microsoft.com/office/drawing/2014/main" id="{F09D955F-604B-9FDA-F308-16128CC78367}"/>
              </a:ext>
            </a:extLst>
          </p:cNvPr>
          <p:cNvPicPr>
            <a:picLocks noChangeAspect="1"/>
          </p:cNvPicPr>
          <p:nvPr/>
        </p:nvPicPr>
        <p:blipFill>
          <a:blip r:embed="rId5"/>
          <a:stretch>
            <a:fillRect/>
          </a:stretch>
        </p:blipFill>
        <p:spPr>
          <a:xfrm>
            <a:off x="6826327" y="2669474"/>
            <a:ext cx="1966499" cy="2230999"/>
          </a:xfrm>
          <a:prstGeom prst="rect">
            <a:avLst/>
          </a:prstGeom>
        </p:spPr>
      </p:pic>
      <p:pic>
        <p:nvPicPr>
          <p:cNvPr id="15" name="Picture 14">
            <a:extLst>
              <a:ext uri="{FF2B5EF4-FFF2-40B4-BE49-F238E27FC236}">
                <a16:creationId xmlns:a16="http://schemas.microsoft.com/office/drawing/2014/main" id="{2A4055E4-FE8D-F519-28F7-79CDCD8E1672}"/>
              </a:ext>
            </a:extLst>
          </p:cNvPr>
          <p:cNvPicPr>
            <a:picLocks noChangeAspect="1"/>
          </p:cNvPicPr>
          <p:nvPr/>
        </p:nvPicPr>
        <p:blipFill>
          <a:blip r:embed="rId6"/>
          <a:stretch>
            <a:fillRect/>
          </a:stretch>
        </p:blipFill>
        <p:spPr>
          <a:xfrm>
            <a:off x="9387576" y="2797361"/>
            <a:ext cx="2659329" cy="1981200"/>
          </a:xfrm>
          <a:prstGeom prst="rect">
            <a:avLst/>
          </a:prstGeom>
        </p:spPr>
      </p:pic>
    </p:spTree>
    <p:extLst>
      <p:ext uri="{BB962C8B-B14F-4D97-AF65-F5344CB8AC3E}">
        <p14:creationId xmlns:p14="http://schemas.microsoft.com/office/powerpoint/2010/main" val="1596305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ED612A-9397-0C6D-BDA1-8698E6FD034B}"/>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44096D62-CCD3-B48D-E805-E9DA5471B34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AB8937-3A6A-85CF-594C-A82D4DA32A2D}"/>
              </a:ext>
            </a:extLst>
          </p:cNvPr>
          <p:cNvSpPr>
            <a:spLocks noGrp="1"/>
          </p:cNvSpPr>
          <p:nvPr>
            <p:ph type="sldNum" sz="quarter" idx="12"/>
          </p:nvPr>
        </p:nvSpPr>
        <p:spPr/>
        <p:txBody>
          <a:bodyPr/>
          <a:lstStyle/>
          <a:p>
            <a:fld id="{3A98EE3D-8CD1-4C3F-BD1C-C98C9596463C}" type="slidenum">
              <a:rPr lang="en-US" smtClean="0"/>
              <a:t>130</a:t>
            </a:fld>
            <a:endParaRPr lang="en-US" dirty="0"/>
          </a:p>
        </p:txBody>
      </p:sp>
      <p:pic>
        <p:nvPicPr>
          <p:cNvPr id="5" name="Picture 4">
            <a:extLst>
              <a:ext uri="{FF2B5EF4-FFF2-40B4-BE49-F238E27FC236}">
                <a16:creationId xmlns:a16="http://schemas.microsoft.com/office/drawing/2014/main" id="{8FD7AE66-A663-254A-ED90-7C0F6BCFA5B5}"/>
              </a:ext>
            </a:extLst>
          </p:cNvPr>
          <p:cNvPicPr>
            <a:picLocks noChangeAspect="1"/>
          </p:cNvPicPr>
          <p:nvPr/>
        </p:nvPicPr>
        <p:blipFill>
          <a:blip r:embed="rId2"/>
          <a:stretch>
            <a:fillRect/>
          </a:stretch>
        </p:blipFill>
        <p:spPr>
          <a:xfrm>
            <a:off x="1167966" y="198851"/>
            <a:ext cx="8209999" cy="6157499"/>
          </a:xfrm>
          <a:prstGeom prst="rect">
            <a:avLst/>
          </a:prstGeom>
        </p:spPr>
      </p:pic>
      <p:sp>
        <p:nvSpPr>
          <p:cNvPr id="6" name="TextBox 5">
            <a:extLst>
              <a:ext uri="{FF2B5EF4-FFF2-40B4-BE49-F238E27FC236}">
                <a16:creationId xmlns:a16="http://schemas.microsoft.com/office/drawing/2014/main" id="{ED1A4C47-7E86-30D1-3EBE-C9471A423942}"/>
              </a:ext>
            </a:extLst>
          </p:cNvPr>
          <p:cNvSpPr txBox="1"/>
          <p:nvPr/>
        </p:nvSpPr>
        <p:spPr>
          <a:xfrm>
            <a:off x="5448587" y="838200"/>
            <a:ext cx="4533613" cy="523220"/>
          </a:xfrm>
          <a:prstGeom prst="rect">
            <a:avLst/>
          </a:prstGeom>
          <a:noFill/>
        </p:spPr>
        <p:txBody>
          <a:bodyPr wrap="none" rtlCol="0">
            <a:spAutoFit/>
          </a:bodyPr>
          <a:lstStyle/>
          <a:p>
            <a:r>
              <a:rPr lang="en-US" sz="2800" b="1" dirty="0">
                <a:solidFill>
                  <a:srgbClr val="C00000"/>
                </a:solidFill>
                <a:latin typeface="Book Antiqua" panose="02040602050305030304" pitchFamily="18" charset="0"/>
              </a:rPr>
              <a:t>index=(index+1)%</a:t>
            </a:r>
            <a:r>
              <a:rPr lang="en-US" sz="2800" b="1" dirty="0" err="1">
                <a:solidFill>
                  <a:srgbClr val="C00000"/>
                </a:solidFill>
                <a:latin typeface="Book Antiqua" panose="02040602050305030304" pitchFamily="18" charset="0"/>
              </a:rPr>
              <a:t>list_size</a:t>
            </a:r>
            <a:endParaRPr lang="en-IN" sz="2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55413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5CCE91-0F8E-1559-7F9C-07C985BD8AE7}"/>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672A4288-DC2B-3D66-9BE3-46A9AEA7D26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C41E21E-4D8D-96AD-2872-CEE939DB3B1D}"/>
              </a:ext>
            </a:extLst>
          </p:cNvPr>
          <p:cNvSpPr>
            <a:spLocks noGrp="1"/>
          </p:cNvSpPr>
          <p:nvPr>
            <p:ph type="sldNum" sz="quarter" idx="12"/>
          </p:nvPr>
        </p:nvSpPr>
        <p:spPr/>
        <p:txBody>
          <a:bodyPr/>
          <a:lstStyle/>
          <a:p>
            <a:fld id="{3A98EE3D-8CD1-4C3F-BD1C-C98C9596463C}" type="slidenum">
              <a:rPr lang="en-US" smtClean="0"/>
              <a:t>131</a:t>
            </a:fld>
            <a:endParaRPr lang="en-US" dirty="0"/>
          </a:p>
        </p:txBody>
      </p:sp>
      <p:pic>
        <p:nvPicPr>
          <p:cNvPr id="5" name="Picture 4">
            <a:extLst>
              <a:ext uri="{FF2B5EF4-FFF2-40B4-BE49-F238E27FC236}">
                <a16:creationId xmlns:a16="http://schemas.microsoft.com/office/drawing/2014/main" id="{EBAE9E88-AD5E-FA09-BF0C-490FDFC13440}"/>
              </a:ext>
            </a:extLst>
          </p:cNvPr>
          <p:cNvPicPr>
            <a:picLocks noChangeAspect="1"/>
          </p:cNvPicPr>
          <p:nvPr/>
        </p:nvPicPr>
        <p:blipFill>
          <a:blip r:embed="rId2"/>
          <a:stretch>
            <a:fillRect/>
          </a:stretch>
        </p:blipFill>
        <p:spPr>
          <a:xfrm>
            <a:off x="257175" y="142081"/>
            <a:ext cx="8772525" cy="6579394"/>
          </a:xfrm>
          <a:prstGeom prst="rect">
            <a:avLst/>
          </a:prstGeom>
        </p:spPr>
      </p:pic>
      <p:sp>
        <p:nvSpPr>
          <p:cNvPr id="6" name="Rectangle: Rounded Corners 5">
            <a:extLst>
              <a:ext uri="{FF2B5EF4-FFF2-40B4-BE49-F238E27FC236}">
                <a16:creationId xmlns:a16="http://schemas.microsoft.com/office/drawing/2014/main" id="{6AE18C81-5231-4C15-C5D6-F4A0243C9945}"/>
              </a:ext>
            </a:extLst>
          </p:cNvPr>
          <p:cNvSpPr/>
          <p:nvPr/>
        </p:nvSpPr>
        <p:spPr>
          <a:xfrm>
            <a:off x="8729662" y="376237"/>
            <a:ext cx="2505076" cy="893038"/>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Book Antiqua" panose="02040602050305030304" pitchFamily="18" charset="0"/>
              </a:rPr>
              <a:t>Chaining</a:t>
            </a:r>
            <a:endParaRPr lang="en-IN" sz="3600" dirty="0">
              <a:latin typeface="Book Antiqua" panose="02040602050305030304" pitchFamily="18" charset="0"/>
            </a:endParaRPr>
          </a:p>
        </p:txBody>
      </p:sp>
    </p:spTree>
    <p:extLst>
      <p:ext uri="{BB962C8B-B14F-4D97-AF65-F5344CB8AC3E}">
        <p14:creationId xmlns:p14="http://schemas.microsoft.com/office/powerpoint/2010/main" val="140373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6E3884-A87C-9C00-6368-9EBD6B21633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D017EEE-7D76-8DA0-CCFA-11F63FA0F64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E448020-FE33-ABB6-A1D0-759B0A1F8DBD}"/>
              </a:ext>
            </a:extLst>
          </p:cNvPr>
          <p:cNvSpPr>
            <a:spLocks noGrp="1"/>
          </p:cNvSpPr>
          <p:nvPr>
            <p:ph type="sldNum" sz="quarter" idx="12"/>
          </p:nvPr>
        </p:nvSpPr>
        <p:spPr/>
        <p:txBody>
          <a:bodyPr/>
          <a:lstStyle/>
          <a:p>
            <a:fld id="{3A98EE3D-8CD1-4C3F-BD1C-C98C9596463C}" type="slidenum">
              <a:rPr lang="en-US" smtClean="0"/>
              <a:t>132</a:t>
            </a:fld>
            <a:endParaRPr lang="en-US" dirty="0"/>
          </a:p>
        </p:txBody>
      </p:sp>
      <p:pic>
        <p:nvPicPr>
          <p:cNvPr id="5" name="Picture 4">
            <a:extLst>
              <a:ext uri="{FF2B5EF4-FFF2-40B4-BE49-F238E27FC236}">
                <a16:creationId xmlns:a16="http://schemas.microsoft.com/office/drawing/2014/main" id="{3B74902F-7419-A5CE-0EA2-7C815C850F37}"/>
              </a:ext>
            </a:extLst>
          </p:cNvPr>
          <p:cNvPicPr>
            <a:picLocks noChangeAspect="1"/>
          </p:cNvPicPr>
          <p:nvPr/>
        </p:nvPicPr>
        <p:blipFill>
          <a:blip r:embed="rId2"/>
          <a:stretch>
            <a:fillRect/>
          </a:stretch>
        </p:blipFill>
        <p:spPr>
          <a:xfrm>
            <a:off x="1666874" y="136525"/>
            <a:ext cx="7715251" cy="6099219"/>
          </a:xfrm>
          <a:prstGeom prst="rect">
            <a:avLst/>
          </a:prstGeom>
        </p:spPr>
      </p:pic>
    </p:spTree>
    <p:extLst>
      <p:ext uri="{BB962C8B-B14F-4D97-AF65-F5344CB8AC3E}">
        <p14:creationId xmlns:p14="http://schemas.microsoft.com/office/powerpoint/2010/main" val="4287697064"/>
      </p:ext>
    </p:extLst>
  </p:cSld>
  <p:clrMapOvr>
    <a:masterClrMapping/>
  </p:clrMapOvr>
  <p:transition spd="slow">
    <p:push dir="u"/>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B4603-5177-8101-F6B3-4B61E7BAEEF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E3F2B70-AB66-881C-A770-9BE4CE101FC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04B6F45-A438-7A5F-7916-BF9E61492E6E}"/>
              </a:ext>
            </a:extLst>
          </p:cNvPr>
          <p:cNvSpPr>
            <a:spLocks noGrp="1"/>
          </p:cNvSpPr>
          <p:nvPr>
            <p:ph type="sldNum" sz="quarter" idx="12"/>
          </p:nvPr>
        </p:nvSpPr>
        <p:spPr/>
        <p:txBody>
          <a:bodyPr/>
          <a:lstStyle/>
          <a:p>
            <a:fld id="{3A98EE3D-8CD1-4C3F-BD1C-C98C9596463C}" type="slidenum">
              <a:rPr lang="en-US" smtClean="0"/>
              <a:t>133</a:t>
            </a:fld>
            <a:endParaRPr lang="en-US" dirty="0"/>
          </a:p>
        </p:txBody>
      </p:sp>
      <p:pic>
        <p:nvPicPr>
          <p:cNvPr id="7" name="Picture 6">
            <a:extLst>
              <a:ext uri="{FF2B5EF4-FFF2-40B4-BE49-F238E27FC236}">
                <a16:creationId xmlns:a16="http://schemas.microsoft.com/office/drawing/2014/main" id="{4E8D3F00-0DD1-1A5B-7B21-322A9857D656}"/>
              </a:ext>
            </a:extLst>
          </p:cNvPr>
          <p:cNvPicPr>
            <a:picLocks noChangeAspect="1"/>
          </p:cNvPicPr>
          <p:nvPr/>
        </p:nvPicPr>
        <p:blipFill>
          <a:blip r:embed="rId2"/>
          <a:stretch>
            <a:fillRect/>
          </a:stretch>
        </p:blipFill>
        <p:spPr>
          <a:xfrm>
            <a:off x="857250" y="193675"/>
            <a:ext cx="10496550" cy="5754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47369727"/>
      </p:ext>
    </p:extLst>
  </p:cSld>
  <p:clrMapOvr>
    <a:masterClrMapping/>
  </p:clrMapOvr>
  <p:transition spd="slow">
    <p:push dir="u"/>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333AA0-DFF6-7B1A-C7CD-3C21C3575586}"/>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D9161BF1-2C5B-FF6B-3A41-9226013800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D130603-4771-B1E7-F57E-83B1754A0827}"/>
              </a:ext>
            </a:extLst>
          </p:cNvPr>
          <p:cNvSpPr>
            <a:spLocks noGrp="1"/>
          </p:cNvSpPr>
          <p:nvPr>
            <p:ph type="sldNum" sz="quarter" idx="12"/>
          </p:nvPr>
        </p:nvSpPr>
        <p:spPr/>
        <p:txBody>
          <a:bodyPr/>
          <a:lstStyle/>
          <a:p>
            <a:fld id="{3A98EE3D-8CD1-4C3F-BD1C-C98C9596463C}" type="slidenum">
              <a:rPr lang="en-US" smtClean="0"/>
              <a:t>134</a:t>
            </a:fld>
            <a:endParaRPr lang="en-US" dirty="0"/>
          </a:p>
        </p:txBody>
      </p:sp>
      <p:sp>
        <p:nvSpPr>
          <p:cNvPr id="6" name="TextBox 5">
            <a:extLst>
              <a:ext uri="{FF2B5EF4-FFF2-40B4-BE49-F238E27FC236}">
                <a16:creationId xmlns:a16="http://schemas.microsoft.com/office/drawing/2014/main" id="{DEDC145C-1A46-EE95-FFC3-4AAC1358C2F5}"/>
              </a:ext>
            </a:extLst>
          </p:cNvPr>
          <p:cNvSpPr txBox="1"/>
          <p:nvPr/>
        </p:nvSpPr>
        <p:spPr>
          <a:xfrm>
            <a:off x="981073" y="230015"/>
            <a:ext cx="9982201" cy="6397970"/>
          </a:xfrm>
          <a:prstGeom prst="rect">
            <a:avLst/>
          </a:prstGeom>
          <a:noFill/>
        </p:spPr>
        <p:txBody>
          <a:bodyPr wrap="square">
            <a:spAutoFit/>
          </a:bodyPr>
          <a:lstStyle/>
          <a:p>
            <a:pPr algn="just">
              <a:lnSpc>
                <a:spcPct val="150000"/>
              </a:lnSpc>
            </a:pPr>
            <a:r>
              <a:rPr lang="en-US" sz="3600" b="1" dirty="0">
                <a:solidFill>
                  <a:srgbClr val="610B38"/>
                </a:solidFill>
                <a:effectLst/>
                <a:latin typeface="Book Antiqua" panose="02040602050305030304" pitchFamily="18" charset="0"/>
              </a:rPr>
              <a:t>Dynamic Hashing</a:t>
            </a:r>
          </a:p>
          <a:p>
            <a:pPr algn="just">
              <a:lnSpc>
                <a:spcPct val="150000"/>
              </a:lnSpc>
              <a:buFont typeface="Arial" panose="020B0604020202020204" pitchFamily="34" charset="0"/>
              <a:buChar char="•"/>
            </a:pPr>
            <a:r>
              <a:rPr lang="en-US" sz="3000" b="1" i="1" dirty="0">
                <a:solidFill>
                  <a:srgbClr val="000000"/>
                </a:solidFill>
                <a:effectLst/>
                <a:latin typeface="Book Antiqua" panose="02040602050305030304" pitchFamily="18" charset="0"/>
              </a:rPr>
              <a:t>Overcome the problems of static hashing like bucket overflow.</a:t>
            </a:r>
          </a:p>
          <a:p>
            <a:pPr algn="just">
              <a:lnSpc>
                <a:spcPct val="150000"/>
              </a:lnSpc>
              <a:buFont typeface="Arial" panose="020B0604020202020204" pitchFamily="34" charset="0"/>
              <a:buChar char="•"/>
            </a:pPr>
            <a:r>
              <a:rPr lang="en-US" sz="3000" b="1" i="1" dirty="0">
                <a:solidFill>
                  <a:srgbClr val="000000"/>
                </a:solidFill>
                <a:effectLst/>
                <a:latin typeface="Book Antiqua" panose="02040602050305030304" pitchFamily="18" charset="0"/>
              </a:rPr>
              <a:t>Data buckets grow or shrink as the records increases or decreases. This method is also known as Extendable hashing method.</a:t>
            </a:r>
          </a:p>
          <a:p>
            <a:pPr algn="just">
              <a:lnSpc>
                <a:spcPct val="150000"/>
              </a:lnSpc>
              <a:buFont typeface="Arial" panose="020B0604020202020204" pitchFamily="34" charset="0"/>
              <a:buChar char="•"/>
            </a:pPr>
            <a:r>
              <a:rPr lang="en-US" sz="3000" b="1" i="1" dirty="0">
                <a:solidFill>
                  <a:srgbClr val="000000"/>
                </a:solidFill>
                <a:effectLst/>
                <a:latin typeface="Book Antiqua" panose="02040602050305030304" pitchFamily="18" charset="0"/>
              </a:rPr>
              <a:t>This method makes hashing dynamic, i.e., it allows insertion or deletion without resulting in poor performance.</a:t>
            </a:r>
          </a:p>
        </p:txBody>
      </p:sp>
    </p:spTree>
    <p:extLst>
      <p:ext uri="{BB962C8B-B14F-4D97-AF65-F5344CB8AC3E}">
        <p14:creationId xmlns:p14="http://schemas.microsoft.com/office/powerpoint/2010/main" val="367769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92A4D-FCBF-E157-AA2F-773959413DF2}"/>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8391936-56C7-E7E7-8D09-CD20CF708A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938F16C-3492-90FA-AB4F-D9E20689429B}"/>
              </a:ext>
            </a:extLst>
          </p:cNvPr>
          <p:cNvSpPr>
            <a:spLocks noGrp="1"/>
          </p:cNvSpPr>
          <p:nvPr>
            <p:ph type="sldNum" sz="quarter" idx="12"/>
          </p:nvPr>
        </p:nvSpPr>
        <p:spPr/>
        <p:txBody>
          <a:bodyPr/>
          <a:lstStyle/>
          <a:p>
            <a:fld id="{3A98EE3D-8CD1-4C3F-BD1C-C98C9596463C}" type="slidenum">
              <a:rPr lang="en-US" smtClean="0"/>
              <a:t>135</a:t>
            </a:fld>
            <a:endParaRPr lang="en-US" dirty="0"/>
          </a:p>
        </p:txBody>
      </p:sp>
      <p:sp>
        <p:nvSpPr>
          <p:cNvPr id="6" name="TextBox 5">
            <a:extLst>
              <a:ext uri="{FF2B5EF4-FFF2-40B4-BE49-F238E27FC236}">
                <a16:creationId xmlns:a16="http://schemas.microsoft.com/office/drawing/2014/main" id="{1FA95F9F-F5B4-7E54-8DA1-CF17AB4BAAFF}"/>
              </a:ext>
            </a:extLst>
          </p:cNvPr>
          <p:cNvSpPr txBox="1"/>
          <p:nvPr/>
        </p:nvSpPr>
        <p:spPr>
          <a:xfrm>
            <a:off x="1000125" y="293638"/>
            <a:ext cx="9486900" cy="5564024"/>
          </a:xfrm>
          <a:prstGeom prst="rect">
            <a:avLst/>
          </a:prstGeom>
          <a:noFill/>
        </p:spPr>
        <p:txBody>
          <a:bodyPr wrap="square">
            <a:spAutoFit/>
          </a:bodyPr>
          <a:lstStyle/>
          <a:p>
            <a:pPr algn="just">
              <a:lnSpc>
                <a:spcPct val="150000"/>
              </a:lnSpc>
            </a:pPr>
            <a:r>
              <a:rPr lang="en-US" sz="3200" b="1" i="0" dirty="0">
                <a:solidFill>
                  <a:srgbClr val="610B38"/>
                </a:solidFill>
                <a:effectLst/>
                <a:latin typeface="Book Antiqua" panose="02040602050305030304" pitchFamily="18" charset="0"/>
              </a:rPr>
              <a:t>How to search a key</a:t>
            </a:r>
          </a:p>
          <a:p>
            <a:pPr marL="457200" indent="-457200" algn="just">
              <a:lnSpc>
                <a:spcPct val="150000"/>
              </a:lnSpc>
              <a:buFont typeface="Wingdings" panose="05000000000000000000" pitchFamily="2" charset="2"/>
              <a:buChar char="q"/>
            </a:pPr>
            <a:r>
              <a:rPr lang="en-US" sz="3000" dirty="0">
                <a:solidFill>
                  <a:srgbClr val="000000"/>
                </a:solidFill>
                <a:latin typeface="Book Antiqua" panose="02040602050305030304" pitchFamily="18" charset="0"/>
              </a:rPr>
              <a:t>C</a:t>
            </a:r>
            <a:r>
              <a:rPr lang="en-US" sz="3000" b="0" i="0" dirty="0">
                <a:solidFill>
                  <a:srgbClr val="000000"/>
                </a:solidFill>
                <a:effectLst/>
                <a:latin typeface="Book Antiqua" panose="02040602050305030304" pitchFamily="18" charset="0"/>
              </a:rPr>
              <a:t>alculate the hash address of the key.</a:t>
            </a:r>
          </a:p>
          <a:p>
            <a:pPr marL="457200" indent="-457200" algn="just">
              <a:lnSpc>
                <a:spcPct val="150000"/>
              </a:lnSpc>
              <a:buFont typeface="Wingdings" panose="05000000000000000000" pitchFamily="2" charset="2"/>
              <a:buChar char="q"/>
            </a:pPr>
            <a:r>
              <a:rPr lang="en-US" sz="3000" b="0" i="0" dirty="0">
                <a:solidFill>
                  <a:srgbClr val="000000"/>
                </a:solidFill>
                <a:effectLst/>
                <a:latin typeface="Book Antiqua" panose="02040602050305030304" pitchFamily="18" charset="0"/>
              </a:rPr>
              <a:t>Check how many bits are used in the directory, and these bits are called as </a:t>
            </a:r>
            <a:r>
              <a:rPr lang="en-US" sz="3000" b="0" i="0" dirty="0" err="1">
                <a:solidFill>
                  <a:srgbClr val="000000"/>
                </a:solidFill>
                <a:effectLst/>
                <a:latin typeface="Book Antiqua" panose="02040602050305030304" pitchFamily="18" charset="0"/>
              </a:rPr>
              <a:t>i</a:t>
            </a:r>
            <a:r>
              <a:rPr lang="en-US" sz="3000" b="0" i="0" dirty="0">
                <a:solidFill>
                  <a:srgbClr val="000000"/>
                </a:solidFill>
                <a:effectLst/>
                <a:latin typeface="Book Antiqua" panose="02040602050305030304" pitchFamily="18" charset="0"/>
              </a:rPr>
              <a:t>.</a:t>
            </a:r>
          </a:p>
          <a:p>
            <a:pPr marL="457200" indent="-457200" algn="just">
              <a:lnSpc>
                <a:spcPct val="150000"/>
              </a:lnSpc>
              <a:buFont typeface="Wingdings" panose="05000000000000000000" pitchFamily="2" charset="2"/>
              <a:buChar char="q"/>
            </a:pPr>
            <a:r>
              <a:rPr lang="en-US" sz="3000" b="0" i="0" dirty="0">
                <a:solidFill>
                  <a:srgbClr val="000000"/>
                </a:solidFill>
                <a:effectLst/>
                <a:latin typeface="Book Antiqua" panose="02040602050305030304" pitchFamily="18" charset="0"/>
              </a:rPr>
              <a:t>Take the least significant </a:t>
            </a:r>
            <a:r>
              <a:rPr lang="en-US" sz="3000" b="0" i="0" dirty="0" err="1">
                <a:solidFill>
                  <a:srgbClr val="000000"/>
                </a:solidFill>
                <a:effectLst/>
                <a:latin typeface="Book Antiqua" panose="02040602050305030304" pitchFamily="18" charset="0"/>
              </a:rPr>
              <a:t>i</a:t>
            </a:r>
            <a:r>
              <a:rPr lang="en-US" sz="3000" b="0" i="0" dirty="0">
                <a:solidFill>
                  <a:srgbClr val="000000"/>
                </a:solidFill>
                <a:effectLst/>
                <a:latin typeface="Book Antiqua" panose="02040602050305030304" pitchFamily="18" charset="0"/>
              </a:rPr>
              <a:t> bits of the hash address. This gives an index of the directory.</a:t>
            </a:r>
          </a:p>
          <a:p>
            <a:pPr marL="457200" indent="-457200" algn="just">
              <a:lnSpc>
                <a:spcPct val="150000"/>
              </a:lnSpc>
              <a:buFont typeface="Wingdings" panose="05000000000000000000" pitchFamily="2" charset="2"/>
              <a:buChar char="q"/>
            </a:pPr>
            <a:r>
              <a:rPr lang="en-US" sz="3000" b="0" i="0" dirty="0">
                <a:solidFill>
                  <a:srgbClr val="000000"/>
                </a:solidFill>
                <a:effectLst/>
                <a:latin typeface="Book Antiqua" panose="02040602050305030304" pitchFamily="18" charset="0"/>
              </a:rPr>
              <a:t>Now using the index, go to the directory and find bucket address where the record might be.</a:t>
            </a:r>
          </a:p>
        </p:txBody>
      </p:sp>
    </p:spTree>
    <p:extLst>
      <p:ext uri="{BB962C8B-B14F-4D97-AF65-F5344CB8AC3E}">
        <p14:creationId xmlns:p14="http://schemas.microsoft.com/office/powerpoint/2010/main" val="2754531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BABE27-F38C-597E-1E5E-CA0CBE9C32F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CCC8ACF-B58B-9EA5-8951-E94583E6A16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B1C3-108F-D098-7CFA-72A8A56F2AC6}"/>
              </a:ext>
            </a:extLst>
          </p:cNvPr>
          <p:cNvSpPr>
            <a:spLocks noGrp="1"/>
          </p:cNvSpPr>
          <p:nvPr>
            <p:ph type="sldNum" sz="quarter" idx="12"/>
          </p:nvPr>
        </p:nvSpPr>
        <p:spPr/>
        <p:txBody>
          <a:bodyPr/>
          <a:lstStyle/>
          <a:p>
            <a:fld id="{3A98EE3D-8CD1-4C3F-BD1C-C98C9596463C}" type="slidenum">
              <a:rPr lang="en-US" smtClean="0"/>
              <a:t>136</a:t>
            </a:fld>
            <a:endParaRPr lang="en-US" dirty="0"/>
          </a:p>
        </p:txBody>
      </p:sp>
      <p:pic>
        <p:nvPicPr>
          <p:cNvPr id="4098" name="Picture 2" descr="DBMS Dynamic Hashing">
            <a:extLst>
              <a:ext uri="{FF2B5EF4-FFF2-40B4-BE49-F238E27FC236}">
                <a16:creationId xmlns:a16="http://schemas.microsoft.com/office/drawing/2014/main" id="{63772669-2FC9-FDDC-54C3-017A1EFBA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500063"/>
            <a:ext cx="4380702" cy="32813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BMS Dynamic Hashing">
            <a:extLst>
              <a:ext uri="{FF2B5EF4-FFF2-40B4-BE49-F238E27FC236}">
                <a16:creationId xmlns:a16="http://schemas.microsoft.com/office/drawing/2014/main" id="{162523BA-DB48-E8CB-0A31-CE2D3838B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3" y="1133475"/>
            <a:ext cx="5719762" cy="443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202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circle(in)">
                                      <p:cBhvr>
                                        <p:cTn id="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188810-CDCD-1482-FAA1-C6563DEB7202}"/>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B3EB5A2E-FC5C-33CE-771C-20B13EAA09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99E49A-ABB9-4C26-2FDF-DD3E3B6CEA32}"/>
              </a:ext>
            </a:extLst>
          </p:cNvPr>
          <p:cNvSpPr>
            <a:spLocks noGrp="1"/>
          </p:cNvSpPr>
          <p:nvPr>
            <p:ph type="sldNum" sz="quarter" idx="12"/>
          </p:nvPr>
        </p:nvSpPr>
        <p:spPr/>
        <p:txBody>
          <a:bodyPr/>
          <a:lstStyle/>
          <a:p>
            <a:fld id="{3A98EE3D-8CD1-4C3F-BD1C-C98C9596463C}" type="slidenum">
              <a:rPr lang="en-US" smtClean="0"/>
              <a:t>137</a:t>
            </a:fld>
            <a:endParaRPr lang="en-US" dirty="0"/>
          </a:p>
        </p:txBody>
      </p:sp>
      <p:sp>
        <p:nvSpPr>
          <p:cNvPr id="6" name="TextBox 5">
            <a:extLst>
              <a:ext uri="{FF2B5EF4-FFF2-40B4-BE49-F238E27FC236}">
                <a16:creationId xmlns:a16="http://schemas.microsoft.com/office/drawing/2014/main" id="{FB5F52FA-8F43-0F19-55BC-D77EECA41237}"/>
              </a:ext>
            </a:extLst>
          </p:cNvPr>
          <p:cNvSpPr txBox="1"/>
          <p:nvPr/>
        </p:nvSpPr>
        <p:spPr>
          <a:xfrm>
            <a:off x="1038225" y="484912"/>
            <a:ext cx="8820150" cy="5010026"/>
          </a:xfrm>
          <a:prstGeom prst="rect">
            <a:avLst/>
          </a:prstGeom>
          <a:noFill/>
        </p:spPr>
        <p:txBody>
          <a:bodyPr wrap="square">
            <a:spAutoFit/>
          </a:bodyPr>
          <a:lstStyle/>
          <a:p>
            <a:pPr algn="just">
              <a:lnSpc>
                <a:spcPct val="150000"/>
              </a:lnSpc>
            </a:pPr>
            <a:r>
              <a:rPr lang="en-US" sz="3600" b="1" dirty="0">
                <a:solidFill>
                  <a:srgbClr val="610B38"/>
                </a:solidFill>
                <a:latin typeface="Book Antiqua" panose="02040602050305030304" pitchFamily="18" charset="0"/>
              </a:rPr>
              <a:t>I</a:t>
            </a:r>
            <a:r>
              <a:rPr lang="en-US" sz="3600" b="1" i="0" dirty="0">
                <a:solidFill>
                  <a:srgbClr val="610B38"/>
                </a:solidFill>
                <a:effectLst/>
                <a:latin typeface="Book Antiqua" panose="02040602050305030304" pitchFamily="18" charset="0"/>
              </a:rPr>
              <a:t>nserting a new record</a:t>
            </a:r>
          </a:p>
          <a:p>
            <a:pPr marL="457200" indent="-457200" algn="just">
              <a:lnSpc>
                <a:spcPct val="150000"/>
              </a:lnSpc>
              <a:buFont typeface="Wingdings" panose="05000000000000000000" pitchFamily="2" charset="2"/>
              <a:buChar char="q"/>
            </a:pPr>
            <a:r>
              <a:rPr lang="en-US" sz="3000" b="0" i="0" dirty="0">
                <a:solidFill>
                  <a:srgbClr val="000000"/>
                </a:solidFill>
                <a:effectLst/>
                <a:latin typeface="Book Antiqua" panose="02040602050305030304" pitchFamily="18" charset="0"/>
              </a:rPr>
              <a:t>Follow the same procedure for retrieval, ending up in some bucket.</a:t>
            </a:r>
          </a:p>
          <a:p>
            <a:pPr marL="457200" indent="-457200" algn="just">
              <a:lnSpc>
                <a:spcPct val="150000"/>
              </a:lnSpc>
              <a:buFont typeface="Wingdings" panose="05000000000000000000" pitchFamily="2" charset="2"/>
              <a:buChar char="q"/>
            </a:pPr>
            <a:r>
              <a:rPr lang="en-US" sz="3000" b="0" i="0" dirty="0">
                <a:solidFill>
                  <a:srgbClr val="000000"/>
                </a:solidFill>
                <a:effectLst/>
                <a:latin typeface="Book Antiqua" panose="02040602050305030304" pitchFamily="18" charset="0"/>
              </a:rPr>
              <a:t>If there is still space in that bucket, then place the record in it.</a:t>
            </a:r>
          </a:p>
          <a:p>
            <a:pPr marL="457200" indent="-457200" algn="just">
              <a:lnSpc>
                <a:spcPct val="150000"/>
              </a:lnSpc>
              <a:buFont typeface="Wingdings" panose="05000000000000000000" pitchFamily="2" charset="2"/>
              <a:buChar char="q"/>
            </a:pPr>
            <a:r>
              <a:rPr lang="en-US" sz="3000" b="0" i="0" dirty="0">
                <a:solidFill>
                  <a:srgbClr val="000000"/>
                </a:solidFill>
                <a:effectLst/>
                <a:latin typeface="Book Antiqua" panose="02040602050305030304" pitchFamily="18" charset="0"/>
              </a:rPr>
              <a:t>If the bucket is full, then split the bucket and redistribute the records.</a:t>
            </a:r>
          </a:p>
        </p:txBody>
      </p:sp>
    </p:spTree>
    <p:extLst>
      <p:ext uri="{BB962C8B-B14F-4D97-AF65-F5344CB8AC3E}">
        <p14:creationId xmlns:p14="http://schemas.microsoft.com/office/powerpoint/2010/main" val="1799137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B55B3-B9F0-C845-62C1-ADFA7FA718AA}"/>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8ACBEDC-5709-D4D6-FBDD-EF18E1DEAA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2422044-8F8E-FFFA-2440-C311832EE3B7}"/>
              </a:ext>
            </a:extLst>
          </p:cNvPr>
          <p:cNvSpPr>
            <a:spLocks noGrp="1"/>
          </p:cNvSpPr>
          <p:nvPr>
            <p:ph type="sldNum" sz="quarter" idx="12"/>
          </p:nvPr>
        </p:nvSpPr>
        <p:spPr/>
        <p:txBody>
          <a:bodyPr/>
          <a:lstStyle/>
          <a:p>
            <a:fld id="{3A98EE3D-8CD1-4C3F-BD1C-C98C9596463C}" type="slidenum">
              <a:rPr lang="en-US" smtClean="0"/>
              <a:t>138</a:t>
            </a:fld>
            <a:endParaRPr lang="en-US" dirty="0"/>
          </a:p>
        </p:txBody>
      </p:sp>
      <p:sp>
        <p:nvSpPr>
          <p:cNvPr id="6" name="TextBox 5">
            <a:extLst>
              <a:ext uri="{FF2B5EF4-FFF2-40B4-BE49-F238E27FC236}">
                <a16:creationId xmlns:a16="http://schemas.microsoft.com/office/drawing/2014/main" id="{621DE6F2-1644-C4F3-E110-998DA7860189}"/>
              </a:ext>
            </a:extLst>
          </p:cNvPr>
          <p:cNvSpPr txBox="1"/>
          <p:nvPr/>
        </p:nvSpPr>
        <p:spPr>
          <a:xfrm>
            <a:off x="552449" y="138970"/>
            <a:ext cx="8220075" cy="646331"/>
          </a:xfrm>
          <a:prstGeom prst="rect">
            <a:avLst/>
          </a:prstGeom>
          <a:noFill/>
        </p:spPr>
        <p:txBody>
          <a:bodyPr wrap="square">
            <a:spAutoFit/>
          </a:bodyPr>
          <a:lstStyle/>
          <a:p>
            <a:pPr algn="just"/>
            <a:r>
              <a:rPr lang="en-US" sz="3600" b="0" i="0" dirty="0">
                <a:solidFill>
                  <a:srgbClr val="610B38"/>
                </a:solidFill>
                <a:effectLst/>
                <a:latin typeface="erdana"/>
              </a:rPr>
              <a:t>Insert key 9 with hash address 10001</a:t>
            </a:r>
          </a:p>
        </p:txBody>
      </p:sp>
      <p:pic>
        <p:nvPicPr>
          <p:cNvPr id="6146" name="Picture 2" descr="DBMS Dynamic Hashing">
            <a:extLst>
              <a:ext uri="{FF2B5EF4-FFF2-40B4-BE49-F238E27FC236}">
                <a16:creationId xmlns:a16="http://schemas.microsoft.com/office/drawing/2014/main" id="{AC7FDF29-DF40-9DA3-D60E-DAEBA3E9F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4" y="918922"/>
            <a:ext cx="7686675" cy="530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973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randombar(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9887DD-43D6-033A-5DAD-A99EEC2BD0B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DDB79DC1-EE92-B18A-E6FA-54016F18B79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C4529E-2EEC-8ED6-0726-073A26BE197F}"/>
              </a:ext>
            </a:extLst>
          </p:cNvPr>
          <p:cNvSpPr>
            <a:spLocks noGrp="1"/>
          </p:cNvSpPr>
          <p:nvPr>
            <p:ph type="sldNum" sz="quarter" idx="12"/>
          </p:nvPr>
        </p:nvSpPr>
        <p:spPr/>
        <p:txBody>
          <a:bodyPr/>
          <a:lstStyle/>
          <a:p>
            <a:fld id="{3A98EE3D-8CD1-4C3F-BD1C-C98C9596463C}" type="slidenum">
              <a:rPr lang="en-US" smtClean="0"/>
              <a:t>139</a:t>
            </a:fld>
            <a:endParaRPr lang="en-US" dirty="0"/>
          </a:p>
        </p:txBody>
      </p:sp>
      <p:pic>
        <p:nvPicPr>
          <p:cNvPr id="7170" name="Picture 2" descr="All the very best for 2.1 Examinations friends...!! Small Request for  Second year Students of all streams Pleas… | Exam wishes, Success quotes,  Best wishes for exam">
            <a:extLst>
              <a:ext uri="{FF2B5EF4-FFF2-40B4-BE49-F238E27FC236}">
                <a16:creationId xmlns:a16="http://schemas.microsoft.com/office/drawing/2014/main" id="{4964E0C9-8121-0617-5433-3D074A143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442913"/>
            <a:ext cx="8015782" cy="50434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BEDF188-E106-563C-A3C1-3BEDDD6C30E3}"/>
              </a:ext>
            </a:extLst>
          </p:cNvPr>
          <p:cNvPicPr>
            <a:picLocks noChangeAspect="1"/>
          </p:cNvPicPr>
          <p:nvPr/>
        </p:nvPicPr>
        <p:blipFill>
          <a:blip r:embed="rId3"/>
          <a:stretch>
            <a:fillRect/>
          </a:stretch>
        </p:blipFill>
        <p:spPr>
          <a:xfrm>
            <a:off x="856558" y="442913"/>
            <a:ext cx="3496070" cy="2345280"/>
          </a:xfrm>
          <a:prstGeom prst="rect">
            <a:avLst/>
          </a:prstGeom>
        </p:spPr>
      </p:pic>
    </p:spTree>
    <p:extLst>
      <p:ext uri="{BB962C8B-B14F-4D97-AF65-F5344CB8AC3E}">
        <p14:creationId xmlns:p14="http://schemas.microsoft.com/office/powerpoint/2010/main" val="46312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B0EE1D-6484-C87E-938C-197806C848B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09214C3-316F-BDFD-3624-C2FAB73609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11F5E4-9D55-CCA3-F8AB-675CB4674968}"/>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5" name="Rectangle 4">
            <a:extLst>
              <a:ext uri="{FF2B5EF4-FFF2-40B4-BE49-F238E27FC236}">
                <a16:creationId xmlns:a16="http://schemas.microsoft.com/office/drawing/2014/main" id="{CA478925-BA74-2C9E-9B42-8DD98EC9D790}"/>
              </a:ext>
            </a:extLst>
          </p:cNvPr>
          <p:cNvSpPr/>
          <p:nvPr/>
        </p:nvSpPr>
        <p:spPr>
          <a:xfrm>
            <a:off x="852255" y="559293"/>
            <a:ext cx="10200443" cy="14115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Demonstrate AVL TREE CREATION FOR THE SEQUENCE</a:t>
            </a:r>
            <a:endParaRPr lang="en-IN" sz="3600" dirty="0">
              <a:latin typeface="Algerian" panose="04020705040A02060702" pitchFamily="82" charset="0"/>
            </a:endParaRPr>
          </a:p>
        </p:txBody>
      </p:sp>
      <p:sp>
        <p:nvSpPr>
          <p:cNvPr id="6" name="TextBox 5">
            <a:extLst>
              <a:ext uri="{FF2B5EF4-FFF2-40B4-BE49-F238E27FC236}">
                <a16:creationId xmlns:a16="http://schemas.microsoft.com/office/drawing/2014/main" id="{6E079182-7684-63EF-8348-619922D09F5F}"/>
              </a:ext>
            </a:extLst>
          </p:cNvPr>
          <p:cNvSpPr txBox="1"/>
          <p:nvPr/>
        </p:nvSpPr>
        <p:spPr>
          <a:xfrm>
            <a:off x="1313896" y="2734322"/>
            <a:ext cx="9969623" cy="1015663"/>
          </a:xfrm>
          <a:prstGeom prst="rect">
            <a:avLst/>
          </a:prstGeom>
          <a:noFill/>
        </p:spPr>
        <p:txBody>
          <a:bodyPr wrap="square" rtlCol="0">
            <a:spAutoFit/>
          </a:bodyPr>
          <a:lstStyle/>
          <a:p>
            <a:r>
              <a:rPr lang="en-US" sz="3000" b="1" dirty="0">
                <a:latin typeface="Book Antiqua" panose="02040602050305030304" pitchFamily="18" charset="0"/>
              </a:rPr>
              <a:t>MAR, MAY, NOV, AUG, APR, JAN, DEC, JUL, FEB, JUN, OCT,SEP, </a:t>
            </a:r>
            <a:endParaRPr lang="en-IN" sz="3000" b="1" dirty="0">
              <a:latin typeface="Book Antiqua" panose="02040602050305030304" pitchFamily="18" charset="0"/>
            </a:endParaRPr>
          </a:p>
        </p:txBody>
      </p:sp>
    </p:spTree>
    <p:extLst>
      <p:ext uri="{BB962C8B-B14F-4D97-AF65-F5344CB8AC3E}">
        <p14:creationId xmlns:p14="http://schemas.microsoft.com/office/powerpoint/2010/main" val="11426978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4EB0DC-93B2-7626-9F9F-7CD6487AE037}"/>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324F84B-43CA-D13A-B6E2-35D5EB255FE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AC1D541-3497-B2B7-A09F-8FFD1BF62ACD}"/>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5" name="Oval 4">
            <a:extLst>
              <a:ext uri="{FF2B5EF4-FFF2-40B4-BE49-F238E27FC236}">
                <a16:creationId xmlns:a16="http://schemas.microsoft.com/office/drawing/2014/main" id="{A3C00616-EC24-E114-1E64-591DEE9C2A59}"/>
              </a:ext>
            </a:extLst>
          </p:cNvPr>
          <p:cNvSpPr/>
          <p:nvPr/>
        </p:nvSpPr>
        <p:spPr>
          <a:xfrm>
            <a:off x="1362075" y="1743075"/>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6" name="TextBox 5">
            <a:extLst>
              <a:ext uri="{FF2B5EF4-FFF2-40B4-BE49-F238E27FC236}">
                <a16:creationId xmlns:a16="http://schemas.microsoft.com/office/drawing/2014/main" id="{555EB3D2-AED1-84CD-7E8B-7EB20134EB97}"/>
              </a:ext>
            </a:extLst>
          </p:cNvPr>
          <p:cNvSpPr txBox="1"/>
          <p:nvPr/>
        </p:nvSpPr>
        <p:spPr>
          <a:xfrm>
            <a:off x="675721" y="286397"/>
            <a:ext cx="9969623" cy="1015663"/>
          </a:xfrm>
          <a:prstGeom prst="rect">
            <a:avLst/>
          </a:prstGeom>
          <a:noFill/>
        </p:spPr>
        <p:txBody>
          <a:bodyPr wrap="square" rtlCol="0">
            <a:spAutoFit/>
          </a:bodyPr>
          <a:lstStyle/>
          <a:p>
            <a:r>
              <a:rPr lang="en-US" sz="3000" b="1" dirty="0">
                <a:latin typeface="Book Antiqua" panose="02040602050305030304" pitchFamily="18" charset="0"/>
              </a:rPr>
              <a:t>MAR, MAY, NOV, AUG, APR, JAN, DEC, JUL, FEB, JUN, OCT,SEP, </a:t>
            </a:r>
            <a:endParaRPr lang="en-IN" sz="3000" b="1" dirty="0">
              <a:latin typeface="Book Antiqua" panose="02040602050305030304" pitchFamily="18" charset="0"/>
            </a:endParaRPr>
          </a:p>
        </p:txBody>
      </p:sp>
      <p:sp>
        <p:nvSpPr>
          <p:cNvPr id="7" name="Oval 6">
            <a:extLst>
              <a:ext uri="{FF2B5EF4-FFF2-40B4-BE49-F238E27FC236}">
                <a16:creationId xmlns:a16="http://schemas.microsoft.com/office/drawing/2014/main" id="{BE31CD1B-6C5B-BC54-444C-2CDEA74DFAD7}"/>
              </a:ext>
            </a:extLst>
          </p:cNvPr>
          <p:cNvSpPr/>
          <p:nvPr/>
        </p:nvSpPr>
        <p:spPr>
          <a:xfrm>
            <a:off x="4543425" y="1838325"/>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8" name="Oval 7">
            <a:extLst>
              <a:ext uri="{FF2B5EF4-FFF2-40B4-BE49-F238E27FC236}">
                <a16:creationId xmlns:a16="http://schemas.microsoft.com/office/drawing/2014/main" id="{AB85ED7C-5C71-CE7D-3AFF-E31DC2F4FFB8}"/>
              </a:ext>
            </a:extLst>
          </p:cNvPr>
          <p:cNvSpPr/>
          <p:nvPr/>
        </p:nvSpPr>
        <p:spPr>
          <a:xfrm>
            <a:off x="5660532" y="3068637"/>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MAY</a:t>
            </a:r>
            <a:endParaRPr lang="en-IN" sz="3600" dirty="0"/>
          </a:p>
        </p:txBody>
      </p:sp>
      <p:cxnSp>
        <p:nvCxnSpPr>
          <p:cNvPr id="10" name="Straight Arrow Connector 9">
            <a:extLst>
              <a:ext uri="{FF2B5EF4-FFF2-40B4-BE49-F238E27FC236}">
                <a16:creationId xmlns:a16="http://schemas.microsoft.com/office/drawing/2014/main" id="{FA8209FC-DC73-117D-EFF1-4250B4241B61}"/>
              </a:ext>
            </a:extLst>
          </p:cNvPr>
          <p:cNvCxnSpPr>
            <a:cxnSpLocks/>
          </p:cNvCxnSpPr>
          <p:nvPr/>
        </p:nvCxnSpPr>
        <p:spPr>
          <a:xfrm>
            <a:off x="5961392" y="2725819"/>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463CCEFE-FCED-7100-9AAC-D4EB2FBE2D0D}"/>
              </a:ext>
            </a:extLst>
          </p:cNvPr>
          <p:cNvSpPr txBox="1"/>
          <p:nvPr/>
        </p:nvSpPr>
        <p:spPr>
          <a:xfrm>
            <a:off x="2078297" y="1247027"/>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13" name="TextBox 12">
            <a:extLst>
              <a:ext uri="{FF2B5EF4-FFF2-40B4-BE49-F238E27FC236}">
                <a16:creationId xmlns:a16="http://schemas.microsoft.com/office/drawing/2014/main" id="{E0238E88-E9C7-8426-9C20-B04069304932}"/>
              </a:ext>
            </a:extLst>
          </p:cNvPr>
          <p:cNvSpPr txBox="1"/>
          <p:nvPr/>
        </p:nvSpPr>
        <p:spPr>
          <a:xfrm>
            <a:off x="6229350" y="2543859"/>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14" name="TextBox 13">
            <a:extLst>
              <a:ext uri="{FF2B5EF4-FFF2-40B4-BE49-F238E27FC236}">
                <a16:creationId xmlns:a16="http://schemas.microsoft.com/office/drawing/2014/main" id="{DCD8B3C1-99C5-8DF2-17D0-109C9039542F}"/>
              </a:ext>
            </a:extLst>
          </p:cNvPr>
          <p:cNvSpPr txBox="1"/>
          <p:nvPr/>
        </p:nvSpPr>
        <p:spPr>
          <a:xfrm>
            <a:off x="5056707" y="1302060"/>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sp>
        <p:nvSpPr>
          <p:cNvPr id="15" name="Oval 14">
            <a:extLst>
              <a:ext uri="{FF2B5EF4-FFF2-40B4-BE49-F238E27FC236}">
                <a16:creationId xmlns:a16="http://schemas.microsoft.com/office/drawing/2014/main" id="{6B9E0AD6-5CE1-D360-3265-660D5B300A4D}"/>
              </a:ext>
            </a:extLst>
          </p:cNvPr>
          <p:cNvSpPr/>
          <p:nvPr/>
        </p:nvSpPr>
        <p:spPr>
          <a:xfrm>
            <a:off x="8154094" y="2029509"/>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16" name="Oval 15">
            <a:extLst>
              <a:ext uri="{FF2B5EF4-FFF2-40B4-BE49-F238E27FC236}">
                <a16:creationId xmlns:a16="http://schemas.microsoft.com/office/drawing/2014/main" id="{62B7E42E-DACB-E799-0016-F7C962C7CF6D}"/>
              </a:ext>
            </a:extLst>
          </p:cNvPr>
          <p:cNvSpPr/>
          <p:nvPr/>
        </p:nvSpPr>
        <p:spPr>
          <a:xfrm>
            <a:off x="9073256" y="3311332"/>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MAY</a:t>
            </a:r>
            <a:endParaRPr lang="en-IN" sz="3600" dirty="0"/>
          </a:p>
        </p:txBody>
      </p:sp>
      <p:cxnSp>
        <p:nvCxnSpPr>
          <p:cNvPr id="17" name="Straight Arrow Connector 16">
            <a:extLst>
              <a:ext uri="{FF2B5EF4-FFF2-40B4-BE49-F238E27FC236}">
                <a16:creationId xmlns:a16="http://schemas.microsoft.com/office/drawing/2014/main" id="{79591402-F350-5479-030C-472AE586734F}"/>
              </a:ext>
            </a:extLst>
          </p:cNvPr>
          <p:cNvCxnSpPr>
            <a:cxnSpLocks/>
          </p:cNvCxnSpPr>
          <p:nvPr/>
        </p:nvCxnSpPr>
        <p:spPr>
          <a:xfrm>
            <a:off x="9572061" y="2917003"/>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1EC6A823-BC95-F098-8E77-BFB83DD4D574}"/>
              </a:ext>
            </a:extLst>
          </p:cNvPr>
          <p:cNvSpPr txBox="1"/>
          <p:nvPr/>
        </p:nvSpPr>
        <p:spPr>
          <a:xfrm>
            <a:off x="10906585" y="4087811"/>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19" name="TextBox 18">
            <a:extLst>
              <a:ext uri="{FF2B5EF4-FFF2-40B4-BE49-F238E27FC236}">
                <a16:creationId xmlns:a16="http://schemas.microsoft.com/office/drawing/2014/main" id="{77DB8913-81B2-0F11-E213-61B269A778D4}"/>
              </a:ext>
            </a:extLst>
          </p:cNvPr>
          <p:cNvSpPr txBox="1"/>
          <p:nvPr/>
        </p:nvSpPr>
        <p:spPr>
          <a:xfrm>
            <a:off x="8667376" y="1493244"/>
            <a:ext cx="405880" cy="646331"/>
          </a:xfrm>
          <a:prstGeom prst="rect">
            <a:avLst/>
          </a:prstGeom>
          <a:noFill/>
        </p:spPr>
        <p:txBody>
          <a:bodyPr wrap="none" rtlCol="0">
            <a:spAutoFit/>
          </a:bodyPr>
          <a:lstStyle/>
          <a:p>
            <a:r>
              <a:rPr lang="en-US" sz="3600" b="1" dirty="0">
                <a:solidFill>
                  <a:srgbClr val="C00000"/>
                </a:solidFill>
              </a:rPr>
              <a:t>2</a:t>
            </a:r>
            <a:endParaRPr lang="en-IN" sz="3600" b="1" dirty="0">
              <a:solidFill>
                <a:srgbClr val="C00000"/>
              </a:solidFill>
            </a:endParaRPr>
          </a:p>
        </p:txBody>
      </p:sp>
      <p:sp>
        <p:nvSpPr>
          <p:cNvPr id="20" name="Oval 19">
            <a:extLst>
              <a:ext uri="{FF2B5EF4-FFF2-40B4-BE49-F238E27FC236}">
                <a16:creationId xmlns:a16="http://schemas.microsoft.com/office/drawing/2014/main" id="{49EFD70F-0ECF-1F9C-9B44-B36A83DB20CF}"/>
              </a:ext>
            </a:extLst>
          </p:cNvPr>
          <p:cNvSpPr/>
          <p:nvPr/>
        </p:nvSpPr>
        <p:spPr>
          <a:xfrm>
            <a:off x="10190363" y="4600201"/>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NOV</a:t>
            </a:r>
            <a:endParaRPr lang="en-IN" sz="3600" dirty="0"/>
          </a:p>
        </p:txBody>
      </p:sp>
      <p:cxnSp>
        <p:nvCxnSpPr>
          <p:cNvPr id="21" name="Straight Arrow Connector 20">
            <a:extLst>
              <a:ext uri="{FF2B5EF4-FFF2-40B4-BE49-F238E27FC236}">
                <a16:creationId xmlns:a16="http://schemas.microsoft.com/office/drawing/2014/main" id="{2342116E-8A3B-BB09-F93A-D29B23CBD10F}"/>
              </a:ext>
            </a:extLst>
          </p:cNvPr>
          <p:cNvCxnSpPr>
            <a:cxnSpLocks/>
          </p:cNvCxnSpPr>
          <p:nvPr/>
        </p:nvCxnSpPr>
        <p:spPr>
          <a:xfrm>
            <a:off x="10371722" y="4261401"/>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1E891DF9-0ED1-13B3-F030-DA0FF941567D}"/>
              </a:ext>
            </a:extLst>
          </p:cNvPr>
          <p:cNvSpPr txBox="1"/>
          <p:nvPr/>
        </p:nvSpPr>
        <p:spPr>
          <a:xfrm>
            <a:off x="9790762" y="2706084"/>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spTree>
    <p:extLst>
      <p:ext uri="{BB962C8B-B14F-4D97-AF65-F5344CB8AC3E}">
        <p14:creationId xmlns:p14="http://schemas.microsoft.com/office/powerpoint/2010/main" val="111774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randombar(horizontal)">
                                      <p:cBhvr>
                                        <p:cTn id="44" dur="500"/>
                                        <p:tgtEl>
                                          <p:spTgt spid="17"/>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par>
                                <p:cTn id="48" presetID="14" presetClass="entr" presetSubtype="1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randombar(horizontal)">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randombar(horizont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randombar(horizontal)">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randombar(horizontal)">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12" grpId="0"/>
      <p:bldP spid="13" grpId="0"/>
      <p:bldP spid="14" grpId="0"/>
      <p:bldP spid="15" grpId="0" animBg="1"/>
      <p:bldP spid="16" grpId="0" animBg="1"/>
      <p:bldP spid="18" grpId="0"/>
      <p:bldP spid="19" grpId="0"/>
      <p:bldP spid="20" grpId="0" animBg="1"/>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DE4C44-2FDC-D5E7-D90D-EC51C024D0B6}"/>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60B1ED0-6BAC-FAB6-ED55-E8AD45F742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432326-F863-2725-FD37-B86C763C79FF}"/>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5" name="Oval 4">
            <a:extLst>
              <a:ext uri="{FF2B5EF4-FFF2-40B4-BE49-F238E27FC236}">
                <a16:creationId xmlns:a16="http://schemas.microsoft.com/office/drawing/2014/main" id="{4A2BBD4C-C884-505C-8EB6-430372CBD116}"/>
              </a:ext>
            </a:extLst>
          </p:cNvPr>
          <p:cNvSpPr/>
          <p:nvPr/>
        </p:nvSpPr>
        <p:spPr>
          <a:xfrm>
            <a:off x="896044" y="1124634"/>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6" name="Oval 5">
            <a:extLst>
              <a:ext uri="{FF2B5EF4-FFF2-40B4-BE49-F238E27FC236}">
                <a16:creationId xmlns:a16="http://schemas.microsoft.com/office/drawing/2014/main" id="{EF9CDDA5-A716-5E22-DAF9-F128379A337B}"/>
              </a:ext>
            </a:extLst>
          </p:cNvPr>
          <p:cNvSpPr/>
          <p:nvPr/>
        </p:nvSpPr>
        <p:spPr>
          <a:xfrm>
            <a:off x="1815206" y="2406457"/>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MAY</a:t>
            </a:r>
            <a:endParaRPr lang="en-IN" sz="3600" dirty="0"/>
          </a:p>
        </p:txBody>
      </p:sp>
      <p:cxnSp>
        <p:nvCxnSpPr>
          <p:cNvPr id="7" name="Straight Arrow Connector 6">
            <a:extLst>
              <a:ext uri="{FF2B5EF4-FFF2-40B4-BE49-F238E27FC236}">
                <a16:creationId xmlns:a16="http://schemas.microsoft.com/office/drawing/2014/main" id="{743CED33-1A83-2C8C-2469-7EF4185747C7}"/>
              </a:ext>
            </a:extLst>
          </p:cNvPr>
          <p:cNvCxnSpPr>
            <a:cxnSpLocks/>
          </p:cNvCxnSpPr>
          <p:nvPr/>
        </p:nvCxnSpPr>
        <p:spPr>
          <a:xfrm>
            <a:off x="2314011" y="2012128"/>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xtBox 7">
            <a:extLst>
              <a:ext uri="{FF2B5EF4-FFF2-40B4-BE49-F238E27FC236}">
                <a16:creationId xmlns:a16="http://schemas.microsoft.com/office/drawing/2014/main" id="{81EA0227-09F9-C110-D9F4-C3B043F652A6}"/>
              </a:ext>
            </a:extLst>
          </p:cNvPr>
          <p:cNvSpPr txBox="1"/>
          <p:nvPr/>
        </p:nvSpPr>
        <p:spPr>
          <a:xfrm>
            <a:off x="3648535" y="3182936"/>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9" name="TextBox 8">
            <a:extLst>
              <a:ext uri="{FF2B5EF4-FFF2-40B4-BE49-F238E27FC236}">
                <a16:creationId xmlns:a16="http://schemas.microsoft.com/office/drawing/2014/main" id="{1FF86A53-FFA7-3363-5685-56306C42C70C}"/>
              </a:ext>
            </a:extLst>
          </p:cNvPr>
          <p:cNvSpPr txBox="1"/>
          <p:nvPr/>
        </p:nvSpPr>
        <p:spPr>
          <a:xfrm>
            <a:off x="1409326" y="588369"/>
            <a:ext cx="405880" cy="646331"/>
          </a:xfrm>
          <a:prstGeom prst="rect">
            <a:avLst/>
          </a:prstGeom>
          <a:noFill/>
        </p:spPr>
        <p:txBody>
          <a:bodyPr wrap="none" rtlCol="0">
            <a:spAutoFit/>
          </a:bodyPr>
          <a:lstStyle/>
          <a:p>
            <a:r>
              <a:rPr lang="en-US" sz="3600" b="1" dirty="0">
                <a:solidFill>
                  <a:srgbClr val="C00000"/>
                </a:solidFill>
              </a:rPr>
              <a:t>2</a:t>
            </a:r>
            <a:endParaRPr lang="en-IN" sz="3600" b="1" dirty="0">
              <a:solidFill>
                <a:srgbClr val="C00000"/>
              </a:solidFill>
            </a:endParaRPr>
          </a:p>
        </p:txBody>
      </p:sp>
      <p:sp>
        <p:nvSpPr>
          <p:cNvPr id="10" name="Oval 9">
            <a:extLst>
              <a:ext uri="{FF2B5EF4-FFF2-40B4-BE49-F238E27FC236}">
                <a16:creationId xmlns:a16="http://schemas.microsoft.com/office/drawing/2014/main" id="{965FB81A-9A4B-4CFB-8FA1-AB95435AAFD9}"/>
              </a:ext>
            </a:extLst>
          </p:cNvPr>
          <p:cNvSpPr/>
          <p:nvPr/>
        </p:nvSpPr>
        <p:spPr>
          <a:xfrm>
            <a:off x="2932313" y="3695326"/>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NOV</a:t>
            </a:r>
            <a:endParaRPr lang="en-IN" sz="3600" dirty="0"/>
          </a:p>
        </p:txBody>
      </p:sp>
      <p:cxnSp>
        <p:nvCxnSpPr>
          <p:cNvPr id="11" name="Straight Arrow Connector 10">
            <a:extLst>
              <a:ext uri="{FF2B5EF4-FFF2-40B4-BE49-F238E27FC236}">
                <a16:creationId xmlns:a16="http://schemas.microsoft.com/office/drawing/2014/main" id="{A862FC52-B701-6304-797C-84BE97D9D375}"/>
              </a:ext>
            </a:extLst>
          </p:cNvPr>
          <p:cNvCxnSpPr>
            <a:cxnSpLocks/>
          </p:cNvCxnSpPr>
          <p:nvPr/>
        </p:nvCxnSpPr>
        <p:spPr>
          <a:xfrm>
            <a:off x="3113672" y="3356526"/>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98E462C5-327B-A028-C03F-4993133CB822}"/>
              </a:ext>
            </a:extLst>
          </p:cNvPr>
          <p:cNvSpPr txBox="1"/>
          <p:nvPr/>
        </p:nvSpPr>
        <p:spPr>
          <a:xfrm>
            <a:off x="2532712" y="1801209"/>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sp>
        <p:nvSpPr>
          <p:cNvPr id="13" name="Arrow: Notched Right 12">
            <a:extLst>
              <a:ext uri="{FF2B5EF4-FFF2-40B4-BE49-F238E27FC236}">
                <a16:creationId xmlns:a16="http://schemas.microsoft.com/office/drawing/2014/main" id="{091B4FC2-9B7A-9FE6-12D6-0CB98D6D6C83}"/>
              </a:ext>
            </a:extLst>
          </p:cNvPr>
          <p:cNvSpPr/>
          <p:nvPr/>
        </p:nvSpPr>
        <p:spPr>
          <a:xfrm>
            <a:off x="3529576" y="1995385"/>
            <a:ext cx="1266825" cy="56197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FCAFC81B-FEC8-9FA2-7780-5BA79087ED47}"/>
              </a:ext>
            </a:extLst>
          </p:cNvPr>
          <p:cNvSpPr txBox="1"/>
          <p:nvPr/>
        </p:nvSpPr>
        <p:spPr>
          <a:xfrm>
            <a:off x="4842770" y="1737763"/>
            <a:ext cx="3695701" cy="1077218"/>
          </a:xfrm>
          <a:prstGeom prst="rect">
            <a:avLst/>
          </a:prstGeom>
          <a:noFill/>
        </p:spPr>
        <p:txBody>
          <a:bodyPr wrap="square" rtlCol="0">
            <a:spAutoFit/>
          </a:bodyPr>
          <a:lstStyle/>
          <a:p>
            <a:r>
              <a:rPr lang="en-US" sz="3200" b="1" i="1" dirty="0">
                <a:latin typeface="Book Antiqua" panose="02040602050305030304" pitchFamily="18" charset="0"/>
              </a:rPr>
              <a:t>RR imbalance</a:t>
            </a:r>
          </a:p>
          <a:p>
            <a:r>
              <a:rPr lang="en-US" sz="3200" b="1" i="1" dirty="0" err="1">
                <a:latin typeface="Book Antiqua" panose="02040602050305030304" pitchFamily="18" charset="0"/>
              </a:rPr>
              <a:t>Soln</a:t>
            </a:r>
            <a:r>
              <a:rPr lang="en-US" sz="3200" b="1" i="1" dirty="0">
                <a:latin typeface="Book Antiqua" panose="02040602050305030304" pitchFamily="18" charset="0"/>
              </a:rPr>
              <a:t>: Left Rotate</a:t>
            </a:r>
            <a:endParaRPr lang="en-IN" sz="3200" b="1" i="1" dirty="0">
              <a:latin typeface="Book Antiqua" panose="02040602050305030304" pitchFamily="18" charset="0"/>
            </a:endParaRPr>
          </a:p>
        </p:txBody>
      </p:sp>
      <p:sp>
        <p:nvSpPr>
          <p:cNvPr id="15" name="Oval 14">
            <a:extLst>
              <a:ext uri="{FF2B5EF4-FFF2-40B4-BE49-F238E27FC236}">
                <a16:creationId xmlns:a16="http://schemas.microsoft.com/office/drawing/2014/main" id="{00983FAF-D47D-91C3-2C9D-F25485FEFCF7}"/>
              </a:ext>
            </a:extLst>
          </p:cNvPr>
          <p:cNvSpPr/>
          <p:nvPr/>
        </p:nvSpPr>
        <p:spPr>
          <a:xfrm>
            <a:off x="7302571" y="3472388"/>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16" name="Oval 15">
            <a:extLst>
              <a:ext uri="{FF2B5EF4-FFF2-40B4-BE49-F238E27FC236}">
                <a16:creationId xmlns:a16="http://schemas.microsoft.com/office/drawing/2014/main" id="{FCFCC84B-4E12-63E2-8D1A-853AD346B391}"/>
              </a:ext>
            </a:extLst>
          </p:cNvPr>
          <p:cNvSpPr/>
          <p:nvPr/>
        </p:nvSpPr>
        <p:spPr>
          <a:xfrm>
            <a:off x="8584840" y="2300631"/>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MAY</a:t>
            </a:r>
            <a:endParaRPr lang="en-IN" sz="3600" dirty="0"/>
          </a:p>
        </p:txBody>
      </p:sp>
      <p:cxnSp>
        <p:nvCxnSpPr>
          <p:cNvPr id="17" name="Straight Arrow Connector 16">
            <a:extLst>
              <a:ext uri="{FF2B5EF4-FFF2-40B4-BE49-F238E27FC236}">
                <a16:creationId xmlns:a16="http://schemas.microsoft.com/office/drawing/2014/main" id="{CA2E4FF1-0A6B-D3E2-C6F6-94E801886B00}"/>
              </a:ext>
            </a:extLst>
          </p:cNvPr>
          <p:cNvCxnSpPr>
            <a:cxnSpLocks/>
          </p:cNvCxnSpPr>
          <p:nvPr/>
        </p:nvCxnSpPr>
        <p:spPr>
          <a:xfrm flipH="1">
            <a:off x="8651304" y="3192144"/>
            <a:ext cx="471954" cy="3973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56E74256-5F0D-1C84-DF9B-CDFF32003CC2}"/>
              </a:ext>
            </a:extLst>
          </p:cNvPr>
          <p:cNvSpPr txBox="1"/>
          <p:nvPr/>
        </p:nvSpPr>
        <p:spPr>
          <a:xfrm>
            <a:off x="10418169" y="3077110"/>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20" name="Oval 19">
            <a:extLst>
              <a:ext uri="{FF2B5EF4-FFF2-40B4-BE49-F238E27FC236}">
                <a16:creationId xmlns:a16="http://schemas.microsoft.com/office/drawing/2014/main" id="{27BEA182-C5BD-EF7E-7E72-A038203D31CC}"/>
              </a:ext>
            </a:extLst>
          </p:cNvPr>
          <p:cNvSpPr/>
          <p:nvPr/>
        </p:nvSpPr>
        <p:spPr>
          <a:xfrm>
            <a:off x="9701947" y="3589500"/>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NOV</a:t>
            </a:r>
            <a:endParaRPr lang="en-IN" sz="3600" dirty="0"/>
          </a:p>
        </p:txBody>
      </p:sp>
      <p:cxnSp>
        <p:nvCxnSpPr>
          <p:cNvPr id="21" name="Straight Arrow Connector 20">
            <a:extLst>
              <a:ext uri="{FF2B5EF4-FFF2-40B4-BE49-F238E27FC236}">
                <a16:creationId xmlns:a16="http://schemas.microsoft.com/office/drawing/2014/main" id="{6B370FAA-0581-B26B-0650-B0EB08076893}"/>
              </a:ext>
            </a:extLst>
          </p:cNvPr>
          <p:cNvCxnSpPr>
            <a:cxnSpLocks/>
          </p:cNvCxnSpPr>
          <p:nvPr/>
        </p:nvCxnSpPr>
        <p:spPr>
          <a:xfrm>
            <a:off x="9883306" y="3250700"/>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907D226F-D742-ED83-3230-A56A8B2A0E86}"/>
              </a:ext>
            </a:extLst>
          </p:cNvPr>
          <p:cNvSpPr txBox="1"/>
          <p:nvPr/>
        </p:nvSpPr>
        <p:spPr>
          <a:xfrm>
            <a:off x="9321830" y="1797413"/>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25" name="TextBox 24">
            <a:extLst>
              <a:ext uri="{FF2B5EF4-FFF2-40B4-BE49-F238E27FC236}">
                <a16:creationId xmlns:a16="http://schemas.microsoft.com/office/drawing/2014/main" id="{F51BEEC2-55C1-ED75-FA29-7D6D525247EC}"/>
              </a:ext>
            </a:extLst>
          </p:cNvPr>
          <p:cNvSpPr txBox="1"/>
          <p:nvPr/>
        </p:nvSpPr>
        <p:spPr>
          <a:xfrm>
            <a:off x="8187561" y="2951860"/>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Tree>
    <p:extLst>
      <p:ext uri="{BB962C8B-B14F-4D97-AF65-F5344CB8AC3E}">
        <p14:creationId xmlns:p14="http://schemas.microsoft.com/office/powerpoint/2010/main" val="248032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randombar(horizontal)">
                                      <p:cBhvr>
                                        <p:cTn id="52" dur="500"/>
                                        <p:tgtEl>
                                          <p:spTgt spid="17"/>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randombar(horizontal)">
                                      <p:cBhvr>
                                        <p:cTn id="55" dur="500"/>
                                        <p:tgtEl>
                                          <p:spTgt spid="15"/>
                                        </p:tgtEl>
                                      </p:cBhvr>
                                    </p:animEffect>
                                  </p:childTnLst>
                                </p:cTn>
                              </p:par>
                              <p:par>
                                <p:cTn id="56" presetID="14" presetClass="entr" presetSubtype="1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randombar(horizontal)">
                                      <p:cBhvr>
                                        <p:cTn id="58" dur="500"/>
                                        <p:tgtEl>
                                          <p:spTgt spid="21"/>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randombar(horizontal)">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randombar(horizont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randombar(horizontal)">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randombar(horizontal)">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P spid="10" grpId="0" animBg="1"/>
      <p:bldP spid="12" grpId="0"/>
      <p:bldP spid="13" grpId="0" animBg="1"/>
      <p:bldP spid="14" grpId="0"/>
      <p:bldP spid="15" grpId="0" animBg="1"/>
      <p:bldP spid="16" grpId="0" animBg="1"/>
      <p:bldP spid="18" grpId="0"/>
      <p:bldP spid="20" grpId="0" animBg="1"/>
      <p:bldP spid="2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C2CD8B-F507-0B3B-0F80-C0DB4DC3E71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39FF0F09-AB4F-526C-78F6-34886FA04C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E8B11B3-3C97-42C2-7DC5-F47A48AB4CE4}"/>
              </a:ext>
            </a:extLst>
          </p:cNvPr>
          <p:cNvSpPr>
            <a:spLocks noGrp="1"/>
          </p:cNvSpPr>
          <p:nvPr>
            <p:ph type="sldNum" sz="quarter" idx="12"/>
          </p:nvPr>
        </p:nvSpPr>
        <p:spPr/>
        <p:txBody>
          <a:bodyPr/>
          <a:lstStyle/>
          <a:p>
            <a:fld id="{3A98EE3D-8CD1-4C3F-BD1C-C98C9596463C}" type="slidenum">
              <a:rPr lang="en-US" smtClean="0"/>
              <a:t>17</a:t>
            </a:fld>
            <a:endParaRPr lang="en-US" dirty="0"/>
          </a:p>
        </p:txBody>
      </p:sp>
      <p:sp>
        <p:nvSpPr>
          <p:cNvPr id="6" name="TextBox 5">
            <a:extLst>
              <a:ext uri="{FF2B5EF4-FFF2-40B4-BE49-F238E27FC236}">
                <a16:creationId xmlns:a16="http://schemas.microsoft.com/office/drawing/2014/main" id="{D1824D7E-5251-5BBE-19CB-363E499CE384}"/>
              </a:ext>
            </a:extLst>
          </p:cNvPr>
          <p:cNvSpPr txBox="1"/>
          <p:nvPr/>
        </p:nvSpPr>
        <p:spPr>
          <a:xfrm>
            <a:off x="389322" y="239024"/>
            <a:ext cx="3305175" cy="584775"/>
          </a:xfrm>
          <a:prstGeom prst="rect">
            <a:avLst/>
          </a:prstGeom>
          <a:noFill/>
        </p:spPr>
        <p:txBody>
          <a:bodyPr wrap="square">
            <a:spAutoFit/>
          </a:bodyPr>
          <a:lstStyle/>
          <a:p>
            <a:r>
              <a:rPr lang="en-US" sz="3200" b="1" dirty="0">
                <a:latin typeface="Book Antiqua" panose="02040602050305030304" pitchFamily="18" charset="0"/>
              </a:rPr>
              <a:t>INSERT AUG</a:t>
            </a:r>
            <a:endParaRPr lang="en-IN" sz="3200" dirty="0"/>
          </a:p>
        </p:txBody>
      </p:sp>
      <p:sp>
        <p:nvSpPr>
          <p:cNvPr id="7" name="Oval 6">
            <a:extLst>
              <a:ext uri="{FF2B5EF4-FFF2-40B4-BE49-F238E27FC236}">
                <a16:creationId xmlns:a16="http://schemas.microsoft.com/office/drawing/2014/main" id="{1B8E75FA-182A-0073-5942-CE948E60AF24}"/>
              </a:ext>
            </a:extLst>
          </p:cNvPr>
          <p:cNvSpPr/>
          <p:nvPr/>
        </p:nvSpPr>
        <p:spPr>
          <a:xfrm>
            <a:off x="4002903" y="2698799"/>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8" name="Oval 7">
            <a:extLst>
              <a:ext uri="{FF2B5EF4-FFF2-40B4-BE49-F238E27FC236}">
                <a16:creationId xmlns:a16="http://schemas.microsoft.com/office/drawing/2014/main" id="{6D1D7045-EF87-5293-A3C0-2AC027932D52}"/>
              </a:ext>
            </a:extLst>
          </p:cNvPr>
          <p:cNvSpPr/>
          <p:nvPr/>
        </p:nvSpPr>
        <p:spPr>
          <a:xfrm>
            <a:off x="5285172" y="1527042"/>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MAY</a:t>
            </a:r>
            <a:endParaRPr lang="en-IN" sz="3600" dirty="0"/>
          </a:p>
        </p:txBody>
      </p:sp>
      <p:cxnSp>
        <p:nvCxnSpPr>
          <p:cNvPr id="9" name="Straight Arrow Connector 8">
            <a:extLst>
              <a:ext uri="{FF2B5EF4-FFF2-40B4-BE49-F238E27FC236}">
                <a16:creationId xmlns:a16="http://schemas.microsoft.com/office/drawing/2014/main" id="{8131FBA3-A521-FF58-8EA3-085674635EC2}"/>
              </a:ext>
            </a:extLst>
          </p:cNvPr>
          <p:cNvCxnSpPr>
            <a:cxnSpLocks/>
          </p:cNvCxnSpPr>
          <p:nvPr/>
        </p:nvCxnSpPr>
        <p:spPr>
          <a:xfrm flipH="1">
            <a:off x="5389798" y="2418555"/>
            <a:ext cx="433792" cy="3973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3AACDD54-8982-BA98-2E05-7BA3212EC82E}"/>
              </a:ext>
            </a:extLst>
          </p:cNvPr>
          <p:cNvSpPr txBox="1"/>
          <p:nvPr/>
        </p:nvSpPr>
        <p:spPr>
          <a:xfrm>
            <a:off x="7118501" y="2303521"/>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11" name="Oval 10">
            <a:extLst>
              <a:ext uri="{FF2B5EF4-FFF2-40B4-BE49-F238E27FC236}">
                <a16:creationId xmlns:a16="http://schemas.microsoft.com/office/drawing/2014/main" id="{42AF94C2-AEAD-AC9D-6F41-EB92B1561ACF}"/>
              </a:ext>
            </a:extLst>
          </p:cNvPr>
          <p:cNvSpPr/>
          <p:nvPr/>
        </p:nvSpPr>
        <p:spPr>
          <a:xfrm>
            <a:off x="6402279" y="2815911"/>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NOV</a:t>
            </a:r>
            <a:endParaRPr lang="en-IN" sz="3600" dirty="0"/>
          </a:p>
        </p:txBody>
      </p:sp>
      <p:cxnSp>
        <p:nvCxnSpPr>
          <p:cNvPr id="12" name="Straight Arrow Connector 11">
            <a:extLst>
              <a:ext uri="{FF2B5EF4-FFF2-40B4-BE49-F238E27FC236}">
                <a16:creationId xmlns:a16="http://schemas.microsoft.com/office/drawing/2014/main" id="{E5D01870-B6F0-9C45-018D-15E258FBACE1}"/>
              </a:ext>
            </a:extLst>
          </p:cNvPr>
          <p:cNvCxnSpPr>
            <a:cxnSpLocks/>
          </p:cNvCxnSpPr>
          <p:nvPr/>
        </p:nvCxnSpPr>
        <p:spPr>
          <a:xfrm>
            <a:off x="6583638" y="2477111"/>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86FD04C6-B5E4-FC5D-F21E-737DEEE826F9}"/>
              </a:ext>
            </a:extLst>
          </p:cNvPr>
          <p:cNvSpPr txBox="1"/>
          <p:nvPr/>
        </p:nvSpPr>
        <p:spPr>
          <a:xfrm>
            <a:off x="6022162" y="1023824"/>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sp>
        <p:nvSpPr>
          <p:cNvPr id="14" name="TextBox 13">
            <a:extLst>
              <a:ext uri="{FF2B5EF4-FFF2-40B4-BE49-F238E27FC236}">
                <a16:creationId xmlns:a16="http://schemas.microsoft.com/office/drawing/2014/main" id="{4B87F732-D171-D98D-8414-EA1C2F7DFA3B}"/>
              </a:ext>
            </a:extLst>
          </p:cNvPr>
          <p:cNvSpPr txBox="1"/>
          <p:nvPr/>
        </p:nvSpPr>
        <p:spPr>
          <a:xfrm>
            <a:off x="4887893" y="2178271"/>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sp>
        <p:nvSpPr>
          <p:cNvPr id="15" name="Oval 14">
            <a:extLst>
              <a:ext uri="{FF2B5EF4-FFF2-40B4-BE49-F238E27FC236}">
                <a16:creationId xmlns:a16="http://schemas.microsoft.com/office/drawing/2014/main" id="{28F5BEE0-C1E6-2D36-08D4-029FD665E6A7}"/>
              </a:ext>
            </a:extLst>
          </p:cNvPr>
          <p:cNvSpPr/>
          <p:nvPr/>
        </p:nvSpPr>
        <p:spPr>
          <a:xfrm>
            <a:off x="3472138" y="3971925"/>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AUG</a:t>
            </a:r>
            <a:endParaRPr lang="en-IN" sz="3600" dirty="0"/>
          </a:p>
        </p:txBody>
      </p:sp>
      <p:cxnSp>
        <p:nvCxnSpPr>
          <p:cNvPr id="19" name="Straight Arrow Connector 18">
            <a:extLst>
              <a:ext uri="{FF2B5EF4-FFF2-40B4-BE49-F238E27FC236}">
                <a16:creationId xmlns:a16="http://schemas.microsoft.com/office/drawing/2014/main" id="{E5E55B96-BA9B-3D39-20AB-FED46A5C5490}"/>
              </a:ext>
            </a:extLst>
          </p:cNvPr>
          <p:cNvCxnSpPr>
            <a:cxnSpLocks/>
          </p:cNvCxnSpPr>
          <p:nvPr/>
        </p:nvCxnSpPr>
        <p:spPr>
          <a:xfrm flipH="1">
            <a:off x="4591050" y="3606976"/>
            <a:ext cx="171450" cy="3649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TextBox 21">
            <a:extLst>
              <a:ext uri="{FF2B5EF4-FFF2-40B4-BE49-F238E27FC236}">
                <a16:creationId xmlns:a16="http://schemas.microsoft.com/office/drawing/2014/main" id="{123CBF42-D6E9-1F80-C03F-7742DC5B8110}"/>
              </a:ext>
            </a:extLst>
          </p:cNvPr>
          <p:cNvSpPr txBox="1"/>
          <p:nvPr/>
        </p:nvSpPr>
        <p:spPr>
          <a:xfrm>
            <a:off x="4094037" y="3535877"/>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Tree>
    <p:extLst>
      <p:ext uri="{BB962C8B-B14F-4D97-AF65-F5344CB8AC3E}">
        <p14:creationId xmlns:p14="http://schemas.microsoft.com/office/powerpoint/2010/main" val="410926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par>
                                <p:cTn id="20" presetID="14"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randombar(horizont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randombar(horizont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animBg="1"/>
      <p:bldP spid="13" grpId="0"/>
      <p:bldP spid="14" grpId="0"/>
      <p:bldP spid="15"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859B35-01DC-1242-3E14-0A5EC9F87406}"/>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BFA8B6BF-9545-8F14-AC3A-F99262989CC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978CA37-DDDC-8550-34B9-AA528F7E22A0}"/>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5" name="TextBox 4">
            <a:extLst>
              <a:ext uri="{FF2B5EF4-FFF2-40B4-BE49-F238E27FC236}">
                <a16:creationId xmlns:a16="http://schemas.microsoft.com/office/drawing/2014/main" id="{C8539759-3E12-71A4-C7F6-51F5260C518B}"/>
              </a:ext>
            </a:extLst>
          </p:cNvPr>
          <p:cNvSpPr txBox="1"/>
          <p:nvPr/>
        </p:nvSpPr>
        <p:spPr>
          <a:xfrm>
            <a:off x="389322" y="239024"/>
            <a:ext cx="3305175" cy="584775"/>
          </a:xfrm>
          <a:prstGeom prst="rect">
            <a:avLst/>
          </a:prstGeom>
          <a:noFill/>
        </p:spPr>
        <p:txBody>
          <a:bodyPr wrap="square">
            <a:spAutoFit/>
          </a:bodyPr>
          <a:lstStyle/>
          <a:p>
            <a:r>
              <a:rPr lang="en-US" sz="3200" b="1" dirty="0">
                <a:latin typeface="Book Antiqua" panose="02040602050305030304" pitchFamily="18" charset="0"/>
              </a:rPr>
              <a:t>INSERT APR</a:t>
            </a:r>
            <a:endParaRPr lang="en-IN" sz="3200" dirty="0"/>
          </a:p>
        </p:txBody>
      </p:sp>
      <p:sp>
        <p:nvSpPr>
          <p:cNvPr id="6" name="Oval 5">
            <a:extLst>
              <a:ext uri="{FF2B5EF4-FFF2-40B4-BE49-F238E27FC236}">
                <a16:creationId xmlns:a16="http://schemas.microsoft.com/office/drawing/2014/main" id="{A2E097CB-6511-8164-0A1B-B189B1293533}"/>
              </a:ext>
            </a:extLst>
          </p:cNvPr>
          <p:cNvSpPr/>
          <p:nvPr/>
        </p:nvSpPr>
        <p:spPr>
          <a:xfrm>
            <a:off x="998968" y="2413049"/>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7" name="Oval 6">
            <a:extLst>
              <a:ext uri="{FF2B5EF4-FFF2-40B4-BE49-F238E27FC236}">
                <a16:creationId xmlns:a16="http://schemas.microsoft.com/office/drawing/2014/main" id="{15B293C4-53FE-FB3C-9C2F-7C33F9710BD1}"/>
              </a:ext>
            </a:extLst>
          </p:cNvPr>
          <p:cNvSpPr/>
          <p:nvPr/>
        </p:nvSpPr>
        <p:spPr>
          <a:xfrm>
            <a:off x="2281237" y="1241292"/>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MAY</a:t>
            </a:r>
            <a:endParaRPr lang="en-IN" sz="3600" dirty="0"/>
          </a:p>
        </p:txBody>
      </p:sp>
      <p:cxnSp>
        <p:nvCxnSpPr>
          <p:cNvPr id="8" name="Straight Arrow Connector 7">
            <a:extLst>
              <a:ext uri="{FF2B5EF4-FFF2-40B4-BE49-F238E27FC236}">
                <a16:creationId xmlns:a16="http://schemas.microsoft.com/office/drawing/2014/main" id="{029D0CAE-802D-0B70-33DE-7FCC9370F2A1}"/>
              </a:ext>
            </a:extLst>
          </p:cNvPr>
          <p:cNvCxnSpPr>
            <a:cxnSpLocks/>
          </p:cNvCxnSpPr>
          <p:nvPr/>
        </p:nvCxnSpPr>
        <p:spPr>
          <a:xfrm flipH="1">
            <a:off x="2385863" y="2132805"/>
            <a:ext cx="433792" cy="3973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B96207C7-47A7-E666-D671-2AF71DB37B8E}"/>
              </a:ext>
            </a:extLst>
          </p:cNvPr>
          <p:cNvSpPr txBox="1"/>
          <p:nvPr/>
        </p:nvSpPr>
        <p:spPr>
          <a:xfrm>
            <a:off x="4114566" y="2017771"/>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10" name="Oval 9">
            <a:extLst>
              <a:ext uri="{FF2B5EF4-FFF2-40B4-BE49-F238E27FC236}">
                <a16:creationId xmlns:a16="http://schemas.microsoft.com/office/drawing/2014/main" id="{033CF096-6E26-8732-7E42-AB5855CF31E9}"/>
              </a:ext>
            </a:extLst>
          </p:cNvPr>
          <p:cNvSpPr/>
          <p:nvPr/>
        </p:nvSpPr>
        <p:spPr>
          <a:xfrm>
            <a:off x="3398344" y="2530161"/>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NOV</a:t>
            </a:r>
            <a:endParaRPr lang="en-IN" sz="3600" dirty="0"/>
          </a:p>
        </p:txBody>
      </p:sp>
      <p:cxnSp>
        <p:nvCxnSpPr>
          <p:cNvPr id="11" name="Straight Arrow Connector 10">
            <a:extLst>
              <a:ext uri="{FF2B5EF4-FFF2-40B4-BE49-F238E27FC236}">
                <a16:creationId xmlns:a16="http://schemas.microsoft.com/office/drawing/2014/main" id="{82EFA5A8-3BFC-B2D9-B1F1-0C12BA4CF23D}"/>
              </a:ext>
            </a:extLst>
          </p:cNvPr>
          <p:cNvCxnSpPr>
            <a:cxnSpLocks/>
          </p:cNvCxnSpPr>
          <p:nvPr/>
        </p:nvCxnSpPr>
        <p:spPr>
          <a:xfrm>
            <a:off x="3579703" y="2191361"/>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03DFF696-CBBB-5E01-B79F-1749D4F57B27}"/>
              </a:ext>
            </a:extLst>
          </p:cNvPr>
          <p:cNvSpPr txBox="1"/>
          <p:nvPr/>
        </p:nvSpPr>
        <p:spPr>
          <a:xfrm>
            <a:off x="3018227" y="738074"/>
            <a:ext cx="405880" cy="646331"/>
          </a:xfrm>
          <a:prstGeom prst="rect">
            <a:avLst/>
          </a:prstGeom>
          <a:noFill/>
        </p:spPr>
        <p:txBody>
          <a:bodyPr wrap="none" rtlCol="0">
            <a:spAutoFit/>
          </a:bodyPr>
          <a:lstStyle/>
          <a:p>
            <a:r>
              <a:rPr lang="en-US" sz="3600" b="1" dirty="0">
                <a:solidFill>
                  <a:srgbClr val="C00000"/>
                </a:solidFill>
              </a:rPr>
              <a:t>2</a:t>
            </a:r>
            <a:endParaRPr lang="en-IN" sz="3600" b="1" dirty="0">
              <a:solidFill>
                <a:srgbClr val="C00000"/>
              </a:solidFill>
            </a:endParaRPr>
          </a:p>
        </p:txBody>
      </p:sp>
      <p:sp>
        <p:nvSpPr>
          <p:cNvPr id="13" name="TextBox 12">
            <a:extLst>
              <a:ext uri="{FF2B5EF4-FFF2-40B4-BE49-F238E27FC236}">
                <a16:creationId xmlns:a16="http://schemas.microsoft.com/office/drawing/2014/main" id="{B66B9777-B5D2-D66E-0D5B-E037DF1F41E6}"/>
              </a:ext>
            </a:extLst>
          </p:cNvPr>
          <p:cNvSpPr txBox="1"/>
          <p:nvPr/>
        </p:nvSpPr>
        <p:spPr>
          <a:xfrm>
            <a:off x="1883958" y="1892521"/>
            <a:ext cx="405880" cy="646331"/>
          </a:xfrm>
          <a:prstGeom prst="rect">
            <a:avLst/>
          </a:prstGeom>
          <a:noFill/>
        </p:spPr>
        <p:txBody>
          <a:bodyPr wrap="none" rtlCol="0">
            <a:spAutoFit/>
          </a:bodyPr>
          <a:lstStyle/>
          <a:p>
            <a:r>
              <a:rPr lang="en-US" sz="3600" b="1" dirty="0">
                <a:solidFill>
                  <a:srgbClr val="C00000"/>
                </a:solidFill>
              </a:rPr>
              <a:t>2</a:t>
            </a:r>
            <a:endParaRPr lang="en-IN" sz="3600" b="1" dirty="0">
              <a:solidFill>
                <a:srgbClr val="C00000"/>
              </a:solidFill>
            </a:endParaRPr>
          </a:p>
        </p:txBody>
      </p:sp>
      <p:sp>
        <p:nvSpPr>
          <p:cNvPr id="14" name="Oval 13">
            <a:extLst>
              <a:ext uri="{FF2B5EF4-FFF2-40B4-BE49-F238E27FC236}">
                <a16:creationId xmlns:a16="http://schemas.microsoft.com/office/drawing/2014/main" id="{BBCDFB55-299A-1247-4477-F39BA4B22705}"/>
              </a:ext>
            </a:extLst>
          </p:cNvPr>
          <p:cNvSpPr/>
          <p:nvPr/>
        </p:nvSpPr>
        <p:spPr>
          <a:xfrm>
            <a:off x="468203" y="3686175"/>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AUG</a:t>
            </a:r>
            <a:endParaRPr lang="en-IN" sz="3600" dirty="0"/>
          </a:p>
        </p:txBody>
      </p:sp>
      <p:cxnSp>
        <p:nvCxnSpPr>
          <p:cNvPr id="15" name="Straight Arrow Connector 14">
            <a:extLst>
              <a:ext uri="{FF2B5EF4-FFF2-40B4-BE49-F238E27FC236}">
                <a16:creationId xmlns:a16="http://schemas.microsoft.com/office/drawing/2014/main" id="{891C91C2-12B5-EB6C-0198-F692F3F5329A}"/>
              </a:ext>
            </a:extLst>
          </p:cNvPr>
          <p:cNvCxnSpPr>
            <a:cxnSpLocks/>
          </p:cNvCxnSpPr>
          <p:nvPr/>
        </p:nvCxnSpPr>
        <p:spPr>
          <a:xfrm flipH="1">
            <a:off x="1587115" y="3321226"/>
            <a:ext cx="171450" cy="3649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7E1E0453-59DC-9E95-9BAB-AF16BA0FEA3E}"/>
              </a:ext>
            </a:extLst>
          </p:cNvPr>
          <p:cNvSpPr txBox="1"/>
          <p:nvPr/>
        </p:nvSpPr>
        <p:spPr>
          <a:xfrm>
            <a:off x="1184425" y="3203893"/>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cxnSp>
        <p:nvCxnSpPr>
          <p:cNvPr id="17" name="Straight Arrow Connector 16">
            <a:extLst>
              <a:ext uri="{FF2B5EF4-FFF2-40B4-BE49-F238E27FC236}">
                <a16:creationId xmlns:a16="http://schemas.microsoft.com/office/drawing/2014/main" id="{5674024E-155C-6C1A-0846-5BA83B733733}"/>
              </a:ext>
            </a:extLst>
          </p:cNvPr>
          <p:cNvCxnSpPr>
            <a:cxnSpLocks/>
          </p:cNvCxnSpPr>
          <p:nvPr/>
        </p:nvCxnSpPr>
        <p:spPr>
          <a:xfrm flipH="1">
            <a:off x="1077017" y="4705350"/>
            <a:ext cx="171450" cy="3649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Oval 17">
            <a:extLst>
              <a:ext uri="{FF2B5EF4-FFF2-40B4-BE49-F238E27FC236}">
                <a16:creationId xmlns:a16="http://schemas.microsoft.com/office/drawing/2014/main" id="{A71ABD0F-098B-E856-1EFB-540ACC34FF3D}"/>
              </a:ext>
            </a:extLst>
          </p:cNvPr>
          <p:cNvSpPr/>
          <p:nvPr/>
        </p:nvSpPr>
        <p:spPr>
          <a:xfrm>
            <a:off x="5965" y="5009417"/>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APR</a:t>
            </a:r>
            <a:endParaRPr lang="en-IN" sz="3600" dirty="0"/>
          </a:p>
        </p:txBody>
      </p:sp>
      <p:sp>
        <p:nvSpPr>
          <p:cNvPr id="19" name="TextBox 18">
            <a:extLst>
              <a:ext uri="{FF2B5EF4-FFF2-40B4-BE49-F238E27FC236}">
                <a16:creationId xmlns:a16="http://schemas.microsoft.com/office/drawing/2014/main" id="{D5C76375-B0BB-0B8C-D0BD-13801CD91624}"/>
              </a:ext>
            </a:extLst>
          </p:cNvPr>
          <p:cNvSpPr txBox="1"/>
          <p:nvPr/>
        </p:nvSpPr>
        <p:spPr>
          <a:xfrm>
            <a:off x="684222" y="4523423"/>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20" name="Arrow: Notched Right 19">
            <a:extLst>
              <a:ext uri="{FF2B5EF4-FFF2-40B4-BE49-F238E27FC236}">
                <a16:creationId xmlns:a16="http://schemas.microsoft.com/office/drawing/2014/main" id="{220EC353-132B-B0CB-0949-69BAE2C1DAC6}"/>
              </a:ext>
            </a:extLst>
          </p:cNvPr>
          <p:cNvSpPr/>
          <p:nvPr/>
        </p:nvSpPr>
        <p:spPr>
          <a:xfrm>
            <a:off x="3572512" y="3751195"/>
            <a:ext cx="1266825" cy="56197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TextBox 20">
            <a:extLst>
              <a:ext uri="{FF2B5EF4-FFF2-40B4-BE49-F238E27FC236}">
                <a16:creationId xmlns:a16="http://schemas.microsoft.com/office/drawing/2014/main" id="{521AD9A0-35EC-C2B6-8A56-50EF7846DBA9}"/>
              </a:ext>
            </a:extLst>
          </p:cNvPr>
          <p:cNvSpPr txBox="1"/>
          <p:nvPr/>
        </p:nvSpPr>
        <p:spPr>
          <a:xfrm>
            <a:off x="2904129" y="4250267"/>
            <a:ext cx="3695701" cy="1077218"/>
          </a:xfrm>
          <a:prstGeom prst="rect">
            <a:avLst/>
          </a:prstGeom>
          <a:noFill/>
        </p:spPr>
        <p:txBody>
          <a:bodyPr wrap="square" rtlCol="0">
            <a:spAutoFit/>
          </a:bodyPr>
          <a:lstStyle/>
          <a:p>
            <a:r>
              <a:rPr lang="en-US" sz="3200" b="1" i="1" dirty="0">
                <a:latin typeface="Book Antiqua" panose="02040602050305030304" pitchFamily="18" charset="0"/>
              </a:rPr>
              <a:t>LL imbalance</a:t>
            </a:r>
          </a:p>
          <a:p>
            <a:r>
              <a:rPr lang="en-US" sz="3200" b="1" i="1" dirty="0" err="1">
                <a:latin typeface="Book Antiqua" panose="02040602050305030304" pitchFamily="18" charset="0"/>
              </a:rPr>
              <a:t>Soln</a:t>
            </a:r>
            <a:r>
              <a:rPr lang="en-US" sz="3200" b="1" i="1" dirty="0">
                <a:latin typeface="Book Antiqua" panose="02040602050305030304" pitchFamily="18" charset="0"/>
              </a:rPr>
              <a:t>: Right Rotate</a:t>
            </a:r>
            <a:endParaRPr lang="en-IN" sz="3200" b="1" i="1" dirty="0">
              <a:latin typeface="Book Antiqua" panose="02040602050305030304" pitchFamily="18" charset="0"/>
            </a:endParaRPr>
          </a:p>
        </p:txBody>
      </p:sp>
      <p:sp>
        <p:nvSpPr>
          <p:cNvPr id="22" name="Oval 21">
            <a:extLst>
              <a:ext uri="{FF2B5EF4-FFF2-40B4-BE49-F238E27FC236}">
                <a16:creationId xmlns:a16="http://schemas.microsoft.com/office/drawing/2014/main" id="{314E8ACA-2038-7AAE-696E-8CB32272891C}"/>
              </a:ext>
            </a:extLst>
          </p:cNvPr>
          <p:cNvSpPr/>
          <p:nvPr/>
        </p:nvSpPr>
        <p:spPr>
          <a:xfrm>
            <a:off x="8910638" y="3701289"/>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23" name="Oval 22">
            <a:extLst>
              <a:ext uri="{FF2B5EF4-FFF2-40B4-BE49-F238E27FC236}">
                <a16:creationId xmlns:a16="http://schemas.microsoft.com/office/drawing/2014/main" id="{F707B8C3-B10F-502E-1EB2-78AEB6C4ECF0}"/>
              </a:ext>
            </a:extLst>
          </p:cNvPr>
          <p:cNvSpPr/>
          <p:nvPr/>
        </p:nvSpPr>
        <p:spPr>
          <a:xfrm>
            <a:off x="9182539" y="1270324"/>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MAY</a:t>
            </a:r>
            <a:endParaRPr lang="en-IN" sz="3600" dirty="0"/>
          </a:p>
        </p:txBody>
      </p:sp>
      <p:cxnSp>
        <p:nvCxnSpPr>
          <p:cNvPr id="24" name="Straight Arrow Connector 23">
            <a:extLst>
              <a:ext uri="{FF2B5EF4-FFF2-40B4-BE49-F238E27FC236}">
                <a16:creationId xmlns:a16="http://schemas.microsoft.com/office/drawing/2014/main" id="{488FE09F-DF9C-E63E-52CA-81FE59AC837C}"/>
              </a:ext>
            </a:extLst>
          </p:cNvPr>
          <p:cNvCxnSpPr>
            <a:cxnSpLocks/>
          </p:cNvCxnSpPr>
          <p:nvPr/>
        </p:nvCxnSpPr>
        <p:spPr>
          <a:xfrm flipH="1">
            <a:off x="9287165" y="2161837"/>
            <a:ext cx="433792" cy="3973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503CC207-1110-643E-3718-44B643FE22CC}"/>
              </a:ext>
            </a:extLst>
          </p:cNvPr>
          <p:cNvSpPr txBox="1"/>
          <p:nvPr/>
        </p:nvSpPr>
        <p:spPr>
          <a:xfrm>
            <a:off x="11015868" y="2046803"/>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26" name="Oval 25">
            <a:extLst>
              <a:ext uri="{FF2B5EF4-FFF2-40B4-BE49-F238E27FC236}">
                <a16:creationId xmlns:a16="http://schemas.microsoft.com/office/drawing/2014/main" id="{0AB8C1CC-67C0-32ED-44C2-28D4D6C9CE69}"/>
              </a:ext>
            </a:extLst>
          </p:cNvPr>
          <p:cNvSpPr/>
          <p:nvPr/>
        </p:nvSpPr>
        <p:spPr>
          <a:xfrm>
            <a:off x="10299646" y="2559193"/>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NOV</a:t>
            </a:r>
            <a:endParaRPr lang="en-IN" sz="3600" dirty="0"/>
          </a:p>
        </p:txBody>
      </p:sp>
      <p:cxnSp>
        <p:nvCxnSpPr>
          <p:cNvPr id="27" name="Straight Arrow Connector 26">
            <a:extLst>
              <a:ext uri="{FF2B5EF4-FFF2-40B4-BE49-F238E27FC236}">
                <a16:creationId xmlns:a16="http://schemas.microsoft.com/office/drawing/2014/main" id="{BBF47444-31CC-2348-C807-F7E6FF0D6D4C}"/>
              </a:ext>
            </a:extLst>
          </p:cNvPr>
          <p:cNvCxnSpPr>
            <a:cxnSpLocks/>
          </p:cNvCxnSpPr>
          <p:nvPr/>
        </p:nvCxnSpPr>
        <p:spPr>
          <a:xfrm>
            <a:off x="10481005" y="2220393"/>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59C46A53-8DFB-8135-D5C6-8671619E69C6}"/>
              </a:ext>
            </a:extLst>
          </p:cNvPr>
          <p:cNvSpPr txBox="1"/>
          <p:nvPr/>
        </p:nvSpPr>
        <p:spPr>
          <a:xfrm>
            <a:off x="8785260" y="1921553"/>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29" name="Oval 28">
            <a:extLst>
              <a:ext uri="{FF2B5EF4-FFF2-40B4-BE49-F238E27FC236}">
                <a16:creationId xmlns:a16="http://schemas.microsoft.com/office/drawing/2014/main" id="{742F5D5E-4702-D2C1-4E8D-C1CA02A0AB15}"/>
              </a:ext>
            </a:extLst>
          </p:cNvPr>
          <p:cNvSpPr/>
          <p:nvPr/>
        </p:nvSpPr>
        <p:spPr>
          <a:xfrm>
            <a:off x="7913005" y="2475000"/>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AUG</a:t>
            </a:r>
            <a:endParaRPr lang="en-IN" sz="3600" dirty="0"/>
          </a:p>
        </p:txBody>
      </p:sp>
      <p:cxnSp>
        <p:nvCxnSpPr>
          <p:cNvPr id="30" name="Straight Arrow Connector 29">
            <a:extLst>
              <a:ext uri="{FF2B5EF4-FFF2-40B4-BE49-F238E27FC236}">
                <a16:creationId xmlns:a16="http://schemas.microsoft.com/office/drawing/2014/main" id="{82BD3275-1B62-3C77-8533-45C1DF0C5223}"/>
              </a:ext>
            </a:extLst>
          </p:cNvPr>
          <p:cNvCxnSpPr>
            <a:cxnSpLocks/>
          </p:cNvCxnSpPr>
          <p:nvPr/>
        </p:nvCxnSpPr>
        <p:spPr>
          <a:xfrm flipH="1">
            <a:off x="8262977" y="3350258"/>
            <a:ext cx="396890" cy="681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487B77CC-8C6D-5560-1F34-8CBE998CE523}"/>
              </a:ext>
            </a:extLst>
          </p:cNvPr>
          <p:cNvSpPr txBox="1"/>
          <p:nvPr/>
        </p:nvSpPr>
        <p:spPr>
          <a:xfrm>
            <a:off x="9565441" y="3203893"/>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cxnSp>
        <p:nvCxnSpPr>
          <p:cNvPr id="32" name="Straight Arrow Connector 31">
            <a:extLst>
              <a:ext uri="{FF2B5EF4-FFF2-40B4-BE49-F238E27FC236}">
                <a16:creationId xmlns:a16="http://schemas.microsoft.com/office/drawing/2014/main" id="{F9202C98-BEEA-47DA-6C25-5E1C6F979F30}"/>
              </a:ext>
            </a:extLst>
          </p:cNvPr>
          <p:cNvCxnSpPr>
            <a:cxnSpLocks/>
          </p:cNvCxnSpPr>
          <p:nvPr/>
        </p:nvCxnSpPr>
        <p:spPr>
          <a:xfrm>
            <a:off x="8599905" y="3527058"/>
            <a:ext cx="810936" cy="3185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9ECFC3EB-1F54-D3F7-80C6-F8D0787210DD}"/>
              </a:ext>
            </a:extLst>
          </p:cNvPr>
          <p:cNvSpPr/>
          <p:nvPr/>
        </p:nvSpPr>
        <p:spPr>
          <a:xfrm>
            <a:off x="7000511" y="3992674"/>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APR</a:t>
            </a:r>
            <a:endParaRPr lang="en-IN" sz="3600" dirty="0"/>
          </a:p>
        </p:txBody>
      </p:sp>
      <p:sp>
        <p:nvSpPr>
          <p:cNvPr id="34" name="TextBox 33">
            <a:extLst>
              <a:ext uri="{FF2B5EF4-FFF2-40B4-BE49-F238E27FC236}">
                <a16:creationId xmlns:a16="http://schemas.microsoft.com/office/drawing/2014/main" id="{20E3C117-94CB-3FA6-3698-51D0770808DC}"/>
              </a:ext>
            </a:extLst>
          </p:cNvPr>
          <p:cNvSpPr txBox="1"/>
          <p:nvPr/>
        </p:nvSpPr>
        <p:spPr>
          <a:xfrm>
            <a:off x="7606326" y="3527058"/>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39" name="TextBox 38">
            <a:extLst>
              <a:ext uri="{FF2B5EF4-FFF2-40B4-BE49-F238E27FC236}">
                <a16:creationId xmlns:a16="http://schemas.microsoft.com/office/drawing/2014/main" id="{63E8E5A6-8F00-A932-60B9-79281C61AF3B}"/>
              </a:ext>
            </a:extLst>
          </p:cNvPr>
          <p:cNvSpPr txBox="1"/>
          <p:nvPr/>
        </p:nvSpPr>
        <p:spPr>
          <a:xfrm>
            <a:off x="9752715" y="771182"/>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spTree>
    <p:extLst>
      <p:ext uri="{BB962C8B-B14F-4D97-AF65-F5344CB8AC3E}">
        <p14:creationId xmlns:p14="http://schemas.microsoft.com/office/powerpoint/2010/main" val="36979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randombar(horizontal)">
                                      <p:cBhvr>
                                        <p:cTn id="15" dur="500"/>
                                        <p:tgtEl>
                                          <p:spTgt spid="1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par>
                                <p:cTn id="19" presetID="14"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randombar(horizontal)">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randombar(horizont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randombar(horizontal)">
                                      <p:cBhvr>
                                        <p:cTn id="66" dur="500"/>
                                        <p:tgtEl>
                                          <p:spTgt spid="20"/>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randombar(horizontal)">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randombar(horizontal)">
                                      <p:cBhvr>
                                        <p:cTn id="74" dur="500"/>
                                        <p:tgtEl>
                                          <p:spTgt spid="23"/>
                                        </p:tgtEl>
                                      </p:cBhvr>
                                    </p:animEffect>
                                  </p:childTnLst>
                                </p:cTn>
                              </p:par>
                              <p:par>
                                <p:cTn id="75" presetID="14" presetClass="entr" presetSubtype="10" fill="hold"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randombar(horizontal)">
                                      <p:cBhvr>
                                        <p:cTn id="77" dur="500"/>
                                        <p:tgtEl>
                                          <p:spTgt spid="24"/>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randombar(horizontal)">
                                      <p:cBhvr>
                                        <p:cTn id="80" dur="500"/>
                                        <p:tgtEl>
                                          <p:spTgt spid="29"/>
                                        </p:tgtEl>
                                      </p:cBhvr>
                                    </p:animEffect>
                                  </p:childTnLst>
                                </p:cTn>
                              </p:par>
                              <p:par>
                                <p:cTn id="81" presetID="14" presetClass="entr" presetSubtype="10"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randombar(horizontal)">
                                      <p:cBhvr>
                                        <p:cTn id="83" dur="500"/>
                                        <p:tgtEl>
                                          <p:spTgt spid="30"/>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randombar(horizontal)">
                                      <p:cBhvr>
                                        <p:cTn id="86" dur="500"/>
                                        <p:tgtEl>
                                          <p:spTgt spid="33"/>
                                        </p:tgtEl>
                                      </p:cBhvr>
                                    </p:animEffect>
                                  </p:childTnLst>
                                </p:cTn>
                              </p:par>
                              <p:par>
                                <p:cTn id="87" presetID="14" presetClass="entr" presetSubtype="1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randombar(horizontal)">
                                      <p:cBhvr>
                                        <p:cTn id="89" dur="500"/>
                                        <p:tgtEl>
                                          <p:spTgt spid="32"/>
                                        </p:tgtEl>
                                      </p:cBhvr>
                                    </p:animEffect>
                                  </p:childTnLst>
                                </p:cTn>
                              </p:par>
                              <p:par>
                                <p:cTn id="90" presetID="14" presetClass="entr" presetSubtype="10"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randombar(horizontal)">
                                      <p:cBhvr>
                                        <p:cTn id="92" dur="500"/>
                                        <p:tgtEl>
                                          <p:spTgt spid="22"/>
                                        </p:tgtEl>
                                      </p:cBhvr>
                                    </p:animEffect>
                                  </p:childTnLst>
                                </p:cTn>
                              </p:par>
                              <p:par>
                                <p:cTn id="93" presetID="14" presetClass="entr" presetSubtype="10" fill="hold" nodeType="withEffect">
                                  <p:stCondLst>
                                    <p:cond delay="0"/>
                                  </p:stCondLst>
                                  <p:childTnLst>
                                    <p:set>
                                      <p:cBhvr>
                                        <p:cTn id="94" dur="1" fill="hold">
                                          <p:stCondLst>
                                            <p:cond delay="0"/>
                                          </p:stCondLst>
                                        </p:cTn>
                                        <p:tgtEl>
                                          <p:spTgt spid="27"/>
                                        </p:tgtEl>
                                        <p:attrNameLst>
                                          <p:attrName>style.visibility</p:attrName>
                                        </p:attrNameLst>
                                      </p:cBhvr>
                                      <p:to>
                                        <p:strVal val="visible"/>
                                      </p:to>
                                    </p:set>
                                    <p:animEffect transition="in" filter="randombar(horizontal)">
                                      <p:cBhvr>
                                        <p:cTn id="95" dur="500"/>
                                        <p:tgtEl>
                                          <p:spTgt spid="27"/>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randombar(horizontal)">
                                      <p:cBhvr>
                                        <p:cTn id="98" dur="500"/>
                                        <p:tgtEl>
                                          <p:spTgt spid="26"/>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randombar(horizontal)">
                                      <p:cBhvr>
                                        <p:cTn id="103" dur="500"/>
                                        <p:tgtEl>
                                          <p:spTgt spid="34"/>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randombar(horizontal)">
                                      <p:cBhvr>
                                        <p:cTn id="108" dur="500"/>
                                        <p:tgtEl>
                                          <p:spTgt spid="31"/>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randombar(horizontal)">
                                      <p:cBhvr>
                                        <p:cTn id="113" dur="500"/>
                                        <p:tgtEl>
                                          <p:spTgt spid="28"/>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randombar(horizontal)">
                                      <p:cBhvr>
                                        <p:cTn id="118" dur="500"/>
                                        <p:tgtEl>
                                          <p:spTgt spid="25"/>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randombar(horizontal)">
                                      <p:cBhvr>
                                        <p:cTn id="1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animBg="1"/>
      <p:bldP spid="12" grpId="0"/>
      <p:bldP spid="13" grpId="0"/>
      <p:bldP spid="14" grpId="0" animBg="1"/>
      <p:bldP spid="16" grpId="0"/>
      <p:bldP spid="18" grpId="0" animBg="1"/>
      <p:bldP spid="19" grpId="0"/>
      <p:bldP spid="20" grpId="0" animBg="1"/>
      <p:bldP spid="21" grpId="0"/>
      <p:bldP spid="22" grpId="0" animBg="1"/>
      <p:bldP spid="23" grpId="0" animBg="1"/>
      <p:bldP spid="25" grpId="0"/>
      <p:bldP spid="26" grpId="0" animBg="1"/>
      <p:bldP spid="28" grpId="0"/>
      <p:bldP spid="29" grpId="0" animBg="1"/>
      <p:bldP spid="31" grpId="0"/>
      <p:bldP spid="33" grpId="0" animBg="1"/>
      <p:bldP spid="34"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BFDB2B-7483-20DB-9A8F-F0C775540032}"/>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BAFF876-06C6-B87D-346C-798108D4AEA8}"/>
              </a:ext>
            </a:extLst>
          </p:cNvPr>
          <p:cNvSpPr>
            <a:spLocks noGrp="1"/>
          </p:cNvSpPr>
          <p:nvPr>
            <p:ph type="ftr" sz="quarter" idx="11"/>
          </p:nvPr>
        </p:nvSpPr>
        <p:spPr>
          <a:xfrm>
            <a:off x="3842736" y="6398399"/>
            <a:ext cx="4114800" cy="365125"/>
          </a:xfrm>
        </p:spPr>
        <p:txBody>
          <a:bodyPr/>
          <a:lstStyle/>
          <a:p>
            <a:endParaRPr lang="en-US" dirty="0"/>
          </a:p>
        </p:txBody>
      </p:sp>
      <p:sp>
        <p:nvSpPr>
          <p:cNvPr id="4" name="Slide Number Placeholder 3">
            <a:extLst>
              <a:ext uri="{FF2B5EF4-FFF2-40B4-BE49-F238E27FC236}">
                <a16:creationId xmlns:a16="http://schemas.microsoft.com/office/drawing/2014/main" id="{946CC2BE-A763-19F0-913F-18F72AE8A1F7}"/>
              </a:ext>
            </a:extLst>
          </p:cNvPr>
          <p:cNvSpPr>
            <a:spLocks noGrp="1"/>
          </p:cNvSpPr>
          <p:nvPr>
            <p:ph type="sldNum" sz="quarter" idx="12"/>
          </p:nvPr>
        </p:nvSpPr>
        <p:spPr/>
        <p:txBody>
          <a:bodyPr/>
          <a:lstStyle/>
          <a:p>
            <a:fld id="{3A98EE3D-8CD1-4C3F-BD1C-C98C9596463C}" type="slidenum">
              <a:rPr lang="en-US" smtClean="0"/>
              <a:t>19</a:t>
            </a:fld>
            <a:endParaRPr lang="en-US" dirty="0"/>
          </a:p>
        </p:txBody>
      </p:sp>
      <p:sp>
        <p:nvSpPr>
          <p:cNvPr id="5" name="TextBox 4">
            <a:extLst>
              <a:ext uri="{FF2B5EF4-FFF2-40B4-BE49-F238E27FC236}">
                <a16:creationId xmlns:a16="http://schemas.microsoft.com/office/drawing/2014/main" id="{C13E6DC7-74EB-F6B1-85D8-D7836107F1C2}"/>
              </a:ext>
            </a:extLst>
          </p:cNvPr>
          <p:cNvSpPr txBox="1"/>
          <p:nvPr/>
        </p:nvSpPr>
        <p:spPr>
          <a:xfrm>
            <a:off x="389322" y="239024"/>
            <a:ext cx="3305175" cy="584775"/>
          </a:xfrm>
          <a:prstGeom prst="rect">
            <a:avLst/>
          </a:prstGeom>
          <a:noFill/>
        </p:spPr>
        <p:txBody>
          <a:bodyPr wrap="square">
            <a:spAutoFit/>
          </a:bodyPr>
          <a:lstStyle/>
          <a:p>
            <a:r>
              <a:rPr lang="en-US" sz="3200" b="1" dirty="0">
                <a:latin typeface="Book Antiqua" panose="02040602050305030304" pitchFamily="18" charset="0"/>
              </a:rPr>
              <a:t>INSERT JAN</a:t>
            </a:r>
            <a:endParaRPr lang="en-IN" sz="3200" dirty="0"/>
          </a:p>
        </p:txBody>
      </p:sp>
      <p:sp>
        <p:nvSpPr>
          <p:cNvPr id="6" name="Oval 5">
            <a:extLst>
              <a:ext uri="{FF2B5EF4-FFF2-40B4-BE49-F238E27FC236}">
                <a16:creationId xmlns:a16="http://schemas.microsoft.com/office/drawing/2014/main" id="{8DEFE311-B137-7E99-3350-1218E9690C82}"/>
              </a:ext>
            </a:extLst>
          </p:cNvPr>
          <p:cNvSpPr/>
          <p:nvPr/>
        </p:nvSpPr>
        <p:spPr>
          <a:xfrm>
            <a:off x="1910127" y="3626589"/>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7" name="Oval 6">
            <a:extLst>
              <a:ext uri="{FF2B5EF4-FFF2-40B4-BE49-F238E27FC236}">
                <a16:creationId xmlns:a16="http://schemas.microsoft.com/office/drawing/2014/main" id="{BE19C2D0-8198-7D0B-FE16-736DBCA1918E}"/>
              </a:ext>
            </a:extLst>
          </p:cNvPr>
          <p:cNvSpPr/>
          <p:nvPr/>
        </p:nvSpPr>
        <p:spPr>
          <a:xfrm>
            <a:off x="2182028" y="1195624"/>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MAY</a:t>
            </a:r>
            <a:endParaRPr lang="en-IN" sz="3600" dirty="0"/>
          </a:p>
        </p:txBody>
      </p:sp>
      <p:cxnSp>
        <p:nvCxnSpPr>
          <p:cNvPr id="8" name="Straight Arrow Connector 7">
            <a:extLst>
              <a:ext uri="{FF2B5EF4-FFF2-40B4-BE49-F238E27FC236}">
                <a16:creationId xmlns:a16="http://schemas.microsoft.com/office/drawing/2014/main" id="{82DB8229-4A77-DAEE-50B4-9CCAD89D7F5C}"/>
              </a:ext>
            </a:extLst>
          </p:cNvPr>
          <p:cNvCxnSpPr>
            <a:cxnSpLocks/>
          </p:cNvCxnSpPr>
          <p:nvPr/>
        </p:nvCxnSpPr>
        <p:spPr>
          <a:xfrm flipH="1">
            <a:off x="2286654" y="2087137"/>
            <a:ext cx="433792" cy="3973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497B2C88-C4BB-318D-E5E8-55BF2BA28954}"/>
              </a:ext>
            </a:extLst>
          </p:cNvPr>
          <p:cNvSpPr txBox="1"/>
          <p:nvPr/>
        </p:nvSpPr>
        <p:spPr>
          <a:xfrm>
            <a:off x="4015357" y="1972103"/>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10" name="Oval 9">
            <a:extLst>
              <a:ext uri="{FF2B5EF4-FFF2-40B4-BE49-F238E27FC236}">
                <a16:creationId xmlns:a16="http://schemas.microsoft.com/office/drawing/2014/main" id="{70CCE1B6-6C30-4F85-8195-3D0C7AB0D3DA}"/>
              </a:ext>
            </a:extLst>
          </p:cNvPr>
          <p:cNvSpPr/>
          <p:nvPr/>
        </p:nvSpPr>
        <p:spPr>
          <a:xfrm>
            <a:off x="3299135" y="2484493"/>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NOV</a:t>
            </a:r>
            <a:endParaRPr lang="en-IN" sz="3600" dirty="0"/>
          </a:p>
        </p:txBody>
      </p:sp>
      <p:cxnSp>
        <p:nvCxnSpPr>
          <p:cNvPr id="11" name="Straight Arrow Connector 10">
            <a:extLst>
              <a:ext uri="{FF2B5EF4-FFF2-40B4-BE49-F238E27FC236}">
                <a16:creationId xmlns:a16="http://schemas.microsoft.com/office/drawing/2014/main" id="{D835E36D-73EA-F5EC-CA15-A8A9BA21E3A6}"/>
              </a:ext>
            </a:extLst>
          </p:cNvPr>
          <p:cNvCxnSpPr>
            <a:cxnSpLocks/>
          </p:cNvCxnSpPr>
          <p:nvPr/>
        </p:nvCxnSpPr>
        <p:spPr>
          <a:xfrm>
            <a:off x="3480494" y="2145693"/>
            <a:ext cx="267958" cy="4174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FC91FAA5-FBC5-6D2F-70E2-5FB7983D3063}"/>
              </a:ext>
            </a:extLst>
          </p:cNvPr>
          <p:cNvSpPr txBox="1"/>
          <p:nvPr/>
        </p:nvSpPr>
        <p:spPr>
          <a:xfrm>
            <a:off x="1784749" y="1846853"/>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sp>
        <p:nvSpPr>
          <p:cNvPr id="13" name="Oval 12">
            <a:extLst>
              <a:ext uri="{FF2B5EF4-FFF2-40B4-BE49-F238E27FC236}">
                <a16:creationId xmlns:a16="http://schemas.microsoft.com/office/drawing/2014/main" id="{DB682F52-0C35-CDAE-74DA-BB2C2CA19801}"/>
              </a:ext>
            </a:extLst>
          </p:cNvPr>
          <p:cNvSpPr/>
          <p:nvPr/>
        </p:nvSpPr>
        <p:spPr>
          <a:xfrm>
            <a:off x="912494" y="2400300"/>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AUG</a:t>
            </a:r>
            <a:endParaRPr lang="en-IN" sz="3600" dirty="0"/>
          </a:p>
        </p:txBody>
      </p:sp>
      <p:cxnSp>
        <p:nvCxnSpPr>
          <p:cNvPr id="14" name="Straight Arrow Connector 13">
            <a:extLst>
              <a:ext uri="{FF2B5EF4-FFF2-40B4-BE49-F238E27FC236}">
                <a16:creationId xmlns:a16="http://schemas.microsoft.com/office/drawing/2014/main" id="{E8F0B1B0-250D-8350-047B-6AB7EAAA48FF}"/>
              </a:ext>
            </a:extLst>
          </p:cNvPr>
          <p:cNvCxnSpPr>
            <a:cxnSpLocks/>
          </p:cNvCxnSpPr>
          <p:nvPr/>
        </p:nvCxnSpPr>
        <p:spPr>
          <a:xfrm flipH="1">
            <a:off x="1262466" y="3275558"/>
            <a:ext cx="396890" cy="6819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6631A77A-543B-685E-FBFE-6C6F17A984C4}"/>
              </a:ext>
            </a:extLst>
          </p:cNvPr>
          <p:cNvSpPr txBox="1"/>
          <p:nvPr/>
        </p:nvSpPr>
        <p:spPr>
          <a:xfrm>
            <a:off x="2564930" y="3129193"/>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cxnSp>
        <p:nvCxnSpPr>
          <p:cNvPr id="16" name="Straight Arrow Connector 15">
            <a:extLst>
              <a:ext uri="{FF2B5EF4-FFF2-40B4-BE49-F238E27FC236}">
                <a16:creationId xmlns:a16="http://schemas.microsoft.com/office/drawing/2014/main" id="{ACD6C6AF-E479-F240-F703-AC1E09549050}"/>
              </a:ext>
            </a:extLst>
          </p:cNvPr>
          <p:cNvCxnSpPr>
            <a:cxnSpLocks/>
          </p:cNvCxnSpPr>
          <p:nvPr/>
        </p:nvCxnSpPr>
        <p:spPr>
          <a:xfrm>
            <a:off x="1599394" y="3452358"/>
            <a:ext cx="810936" cy="3185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3FAE8B88-EC82-47FA-203C-9631D8C54A37}"/>
              </a:ext>
            </a:extLst>
          </p:cNvPr>
          <p:cNvSpPr/>
          <p:nvPr/>
        </p:nvSpPr>
        <p:spPr>
          <a:xfrm>
            <a:off x="0" y="3917974"/>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APR</a:t>
            </a:r>
            <a:endParaRPr lang="en-IN" sz="3600" dirty="0"/>
          </a:p>
        </p:txBody>
      </p:sp>
      <p:sp>
        <p:nvSpPr>
          <p:cNvPr id="18" name="TextBox 17">
            <a:extLst>
              <a:ext uri="{FF2B5EF4-FFF2-40B4-BE49-F238E27FC236}">
                <a16:creationId xmlns:a16="http://schemas.microsoft.com/office/drawing/2014/main" id="{5BA84A1A-72DE-759F-E5AB-B2FEEB17E2C1}"/>
              </a:ext>
            </a:extLst>
          </p:cNvPr>
          <p:cNvSpPr txBox="1"/>
          <p:nvPr/>
        </p:nvSpPr>
        <p:spPr>
          <a:xfrm>
            <a:off x="605815" y="3452358"/>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19" name="TextBox 18">
            <a:extLst>
              <a:ext uri="{FF2B5EF4-FFF2-40B4-BE49-F238E27FC236}">
                <a16:creationId xmlns:a16="http://schemas.microsoft.com/office/drawing/2014/main" id="{C0785AC6-9E8F-A9E3-F388-6C8E09B075C9}"/>
              </a:ext>
            </a:extLst>
          </p:cNvPr>
          <p:cNvSpPr txBox="1"/>
          <p:nvPr/>
        </p:nvSpPr>
        <p:spPr>
          <a:xfrm>
            <a:off x="2752204" y="696482"/>
            <a:ext cx="405880" cy="646331"/>
          </a:xfrm>
          <a:prstGeom prst="rect">
            <a:avLst/>
          </a:prstGeom>
          <a:noFill/>
        </p:spPr>
        <p:txBody>
          <a:bodyPr wrap="none" rtlCol="0">
            <a:spAutoFit/>
          </a:bodyPr>
          <a:lstStyle/>
          <a:p>
            <a:r>
              <a:rPr lang="en-US" sz="3600" b="1" dirty="0">
                <a:solidFill>
                  <a:srgbClr val="C00000"/>
                </a:solidFill>
              </a:rPr>
              <a:t>2</a:t>
            </a:r>
            <a:endParaRPr lang="en-IN" sz="3600" b="1" dirty="0">
              <a:solidFill>
                <a:srgbClr val="C00000"/>
              </a:solidFill>
            </a:endParaRPr>
          </a:p>
        </p:txBody>
      </p:sp>
      <p:sp>
        <p:nvSpPr>
          <p:cNvPr id="20" name="Oval 19">
            <a:extLst>
              <a:ext uri="{FF2B5EF4-FFF2-40B4-BE49-F238E27FC236}">
                <a16:creationId xmlns:a16="http://schemas.microsoft.com/office/drawing/2014/main" id="{C71B5BBA-AF4C-67E8-DCE8-3A3FC9C93329}"/>
              </a:ext>
            </a:extLst>
          </p:cNvPr>
          <p:cNvSpPr/>
          <p:nvPr/>
        </p:nvSpPr>
        <p:spPr>
          <a:xfrm>
            <a:off x="1417155" y="4921298"/>
            <a:ext cx="1838325" cy="10287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JAN</a:t>
            </a:r>
            <a:endParaRPr lang="en-IN" sz="3600" dirty="0"/>
          </a:p>
        </p:txBody>
      </p:sp>
      <p:cxnSp>
        <p:nvCxnSpPr>
          <p:cNvPr id="21" name="Straight Arrow Connector 20">
            <a:extLst>
              <a:ext uri="{FF2B5EF4-FFF2-40B4-BE49-F238E27FC236}">
                <a16:creationId xmlns:a16="http://schemas.microsoft.com/office/drawing/2014/main" id="{7EB964EE-6025-ED4C-F76D-67B964829CE4}"/>
              </a:ext>
            </a:extLst>
          </p:cNvPr>
          <p:cNvCxnSpPr>
            <a:cxnSpLocks/>
          </p:cNvCxnSpPr>
          <p:nvPr/>
        </p:nvCxnSpPr>
        <p:spPr>
          <a:xfrm flipH="1">
            <a:off x="2503550" y="4608885"/>
            <a:ext cx="179994" cy="3377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B57EA2BF-DBAC-BE73-9EF5-F7E1061D7532}"/>
              </a:ext>
            </a:extLst>
          </p:cNvPr>
          <p:cNvSpPr txBox="1"/>
          <p:nvPr/>
        </p:nvSpPr>
        <p:spPr>
          <a:xfrm>
            <a:off x="2731375" y="4538869"/>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24" name="Arrow: Notched Right 23">
            <a:extLst>
              <a:ext uri="{FF2B5EF4-FFF2-40B4-BE49-F238E27FC236}">
                <a16:creationId xmlns:a16="http://schemas.microsoft.com/office/drawing/2014/main" id="{1969A252-FDF4-36DE-2261-572DC865A454}"/>
              </a:ext>
            </a:extLst>
          </p:cNvPr>
          <p:cNvSpPr/>
          <p:nvPr/>
        </p:nvSpPr>
        <p:spPr>
          <a:xfrm>
            <a:off x="4619104" y="199045"/>
            <a:ext cx="1438275" cy="58477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TextBox 24">
            <a:extLst>
              <a:ext uri="{FF2B5EF4-FFF2-40B4-BE49-F238E27FC236}">
                <a16:creationId xmlns:a16="http://schemas.microsoft.com/office/drawing/2014/main" id="{706DDA29-766E-E2C2-B57E-CD16DB81FEEF}"/>
              </a:ext>
            </a:extLst>
          </p:cNvPr>
          <p:cNvSpPr txBox="1"/>
          <p:nvPr/>
        </p:nvSpPr>
        <p:spPr>
          <a:xfrm>
            <a:off x="6251537" y="291213"/>
            <a:ext cx="4491935" cy="584775"/>
          </a:xfrm>
          <a:prstGeom prst="rect">
            <a:avLst/>
          </a:prstGeom>
          <a:noFill/>
        </p:spPr>
        <p:txBody>
          <a:bodyPr wrap="none" rtlCol="0">
            <a:spAutoFit/>
          </a:bodyPr>
          <a:lstStyle/>
          <a:p>
            <a:r>
              <a:rPr lang="en-US" sz="3200" b="1" dirty="0">
                <a:latin typeface="Book Antiqua" panose="02040602050305030304" pitchFamily="18" charset="0"/>
              </a:rPr>
              <a:t>LR Imbalance problem</a:t>
            </a:r>
            <a:endParaRPr lang="en-IN" sz="3200" b="1" dirty="0">
              <a:latin typeface="Book Antiqua" panose="02040602050305030304" pitchFamily="18" charset="0"/>
            </a:endParaRPr>
          </a:p>
        </p:txBody>
      </p:sp>
      <p:sp>
        <p:nvSpPr>
          <p:cNvPr id="26" name="TextBox 25">
            <a:extLst>
              <a:ext uri="{FF2B5EF4-FFF2-40B4-BE49-F238E27FC236}">
                <a16:creationId xmlns:a16="http://schemas.microsoft.com/office/drawing/2014/main" id="{210577EC-A01D-A221-B7DD-F82338ABC95F}"/>
              </a:ext>
            </a:extLst>
          </p:cNvPr>
          <p:cNvSpPr txBox="1"/>
          <p:nvPr/>
        </p:nvSpPr>
        <p:spPr>
          <a:xfrm>
            <a:off x="5236368" y="875988"/>
            <a:ext cx="5834063" cy="1938992"/>
          </a:xfrm>
          <a:prstGeom prst="rect">
            <a:avLst/>
          </a:prstGeom>
          <a:noFill/>
        </p:spPr>
        <p:txBody>
          <a:bodyPr wrap="square" rtlCol="0">
            <a:spAutoFit/>
          </a:bodyPr>
          <a:lstStyle/>
          <a:p>
            <a:r>
              <a:rPr lang="en-US" sz="3000" b="1" i="1" dirty="0">
                <a:latin typeface="Book Antiqua" panose="02040602050305030304" pitchFamily="18" charset="0"/>
              </a:rPr>
              <a:t>Find median in all elements on Left side except new node</a:t>
            </a:r>
          </a:p>
          <a:p>
            <a:r>
              <a:rPr lang="en-US" sz="3000" b="1" i="1" dirty="0">
                <a:latin typeface="Book Antiqua" panose="02040602050305030304" pitchFamily="18" charset="0"/>
              </a:rPr>
              <a:t>L={APR, AUG,MAR,MAY}</a:t>
            </a:r>
          </a:p>
          <a:p>
            <a:r>
              <a:rPr lang="en-US" sz="3000" b="1" i="1" dirty="0">
                <a:latin typeface="Book Antiqua" panose="02040602050305030304" pitchFamily="18" charset="0"/>
              </a:rPr>
              <a:t>Middle=&gt; MAR</a:t>
            </a:r>
            <a:endParaRPr lang="en-IN" sz="3000" b="1" i="1" dirty="0">
              <a:latin typeface="Book Antiqua" panose="02040602050305030304" pitchFamily="18" charset="0"/>
            </a:endParaRPr>
          </a:p>
        </p:txBody>
      </p:sp>
      <p:sp>
        <p:nvSpPr>
          <p:cNvPr id="27" name="Oval 26">
            <a:extLst>
              <a:ext uri="{FF2B5EF4-FFF2-40B4-BE49-F238E27FC236}">
                <a16:creationId xmlns:a16="http://schemas.microsoft.com/office/drawing/2014/main" id="{135767C1-2BCE-9B1B-CD03-FF59557AEA85}"/>
              </a:ext>
            </a:extLst>
          </p:cNvPr>
          <p:cNvSpPr/>
          <p:nvPr/>
        </p:nvSpPr>
        <p:spPr>
          <a:xfrm>
            <a:off x="8725192" y="2718157"/>
            <a:ext cx="1470866" cy="898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MAR</a:t>
            </a:r>
            <a:endParaRPr lang="en-IN" sz="3600" dirty="0"/>
          </a:p>
        </p:txBody>
      </p:sp>
      <p:sp>
        <p:nvSpPr>
          <p:cNvPr id="28" name="Oval 27">
            <a:extLst>
              <a:ext uri="{FF2B5EF4-FFF2-40B4-BE49-F238E27FC236}">
                <a16:creationId xmlns:a16="http://schemas.microsoft.com/office/drawing/2014/main" id="{472E1C38-8A92-F312-8DAC-8F48C33DED2F}"/>
              </a:ext>
            </a:extLst>
          </p:cNvPr>
          <p:cNvSpPr/>
          <p:nvPr/>
        </p:nvSpPr>
        <p:spPr>
          <a:xfrm>
            <a:off x="8023166" y="3846527"/>
            <a:ext cx="1403755" cy="8987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AUG</a:t>
            </a:r>
            <a:endParaRPr lang="en-IN" sz="3600" dirty="0"/>
          </a:p>
        </p:txBody>
      </p:sp>
      <p:cxnSp>
        <p:nvCxnSpPr>
          <p:cNvPr id="29" name="Straight Arrow Connector 28">
            <a:extLst>
              <a:ext uri="{FF2B5EF4-FFF2-40B4-BE49-F238E27FC236}">
                <a16:creationId xmlns:a16="http://schemas.microsoft.com/office/drawing/2014/main" id="{728E1D3E-B755-1AEC-625E-B7BFD2A2E2F9}"/>
              </a:ext>
            </a:extLst>
          </p:cNvPr>
          <p:cNvCxnSpPr>
            <a:cxnSpLocks/>
            <a:stCxn id="28" idx="4"/>
          </p:cNvCxnSpPr>
          <p:nvPr/>
        </p:nvCxnSpPr>
        <p:spPr>
          <a:xfrm flipH="1">
            <a:off x="8307837" y="4745320"/>
            <a:ext cx="417207" cy="2922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Oval 29">
            <a:extLst>
              <a:ext uri="{FF2B5EF4-FFF2-40B4-BE49-F238E27FC236}">
                <a16:creationId xmlns:a16="http://schemas.microsoft.com/office/drawing/2014/main" id="{9AE47157-699F-4405-0D82-45FD0EB91044}"/>
              </a:ext>
            </a:extLst>
          </p:cNvPr>
          <p:cNvSpPr/>
          <p:nvPr/>
        </p:nvSpPr>
        <p:spPr>
          <a:xfrm>
            <a:off x="7245419" y="4961073"/>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APR</a:t>
            </a:r>
            <a:endParaRPr lang="en-IN" sz="3600" dirty="0"/>
          </a:p>
        </p:txBody>
      </p:sp>
      <p:cxnSp>
        <p:nvCxnSpPr>
          <p:cNvPr id="32" name="Straight Arrow Connector 31">
            <a:extLst>
              <a:ext uri="{FF2B5EF4-FFF2-40B4-BE49-F238E27FC236}">
                <a16:creationId xmlns:a16="http://schemas.microsoft.com/office/drawing/2014/main" id="{3DBD0FFA-7F65-F19A-AA57-1C3CE2EBBF63}"/>
              </a:ext>
            </a:extLst>
          </p:cNvPr>
          <p:cNvCxnSpPr>
            <a:cxnSpLocks/>
            <a:stCxn id="27" idx="4"/>
          </p:cNvCxnSpPr>
          <p:nvPr/>
        </p:nvCxnSpPr>
        <p:spPr>
          <a:xfrm flipH="1">
            <a:off x="8992743" y="3616949"/>
            <a:ext cx="467882" cy="2832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Oval 33">
            <a:extLst>
              <a:ext uri="{FF2B5EF4-FFF2-40B4-BE49-F238E27FC236}">
                <a16:creationId xmlns:a16="http://schemas.microsoft.com/office/drawing/2014/main" id="{34909A58-57B7-EFFF-0B21-6E96ECF52C57}"/>
              </a:ext>
            </a:extLst>
          </p:cNvPr>
          <p:cNvSpPr/>
          <p:nvPr/>
        </p:nvSpPr>
        <p:spPr>
          <a:xfrm>
            <a:off x="9494329" y="3849563"/>
            <a:ext cx="1403755" cy="856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MAY</a:t>
            </a:r>
            <a:endParaRPr lang="en-IN" sz="3600" dirty="0"/>
          </a:p>
        </p:txBody>
      </p:sp>
      <p:cxnSp>
        <p:nvCxnSpPr>
          <p:cNvPr id="35" name="Straight Arrow Connector 34">
            <a:extLst>
              <a:ext uri="{FF2B5EF4-FFF2-40B4-BE49-F238E27FC236}">
                <a16:creationId xmlns:a16="http://schemas.microsoft.com/office/drawing/2014/main" id="{A92FE06D-54AB-A568-9FAD-5F37CA56C040}"/>
              </a:ext>
            </a:extLst>
          </p:cNvPr>
          <p:cNvCxnSpPr>
            <a:cxnSpLocks/>
            <a:stCxn id="27" idx="4"/>
          </p:cNvCxnSpPr>
          <p:nvPr/>
        </p:nvCxnSpPr>
        <p:spPr>
          <a:xfrm>
            <a:off x="9460625" y="3616949"/>
            <a:ext cx="397293" cy="2832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988352A2-85C9-A25E-FDA2-9D7CF95CAA22}"/>
              </a:ext>
            </a:extLst>
          </p:cNvPr>
          <p:cNvCxnSpPr>
            <a:cxnSpLocks/>
          </p:cNvCxnSpPr>
          <p:nvPr/>
        </p:nvCxnSpPr>
        <p:spPr>
          <a:xfrm>
            <a:off x="10428265" y="4689760"/>
            <a:ext cx="315207" cy="377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Oval 41">
            <a:extLst>
              <a:ext uri="{FF2B5EF4-FFF2-40B4-BE49-F238E27FC236}">
                <a16:creationId xmlns:a16="http://schemas.microsoft.com/office/drawing/2014/main" id="{3DC40193-976D-AEAD-FC2B-688F9BA4E939}"/>
              </a:ext>
            </a:extLst>
          </p:cNvPr>
          <p:cNvSpPr/>
          <p:nvPr/>
        </p:nvSpPr>
        <p:spPr>
          <a:xfrm>
            <a:off x="10339483" y="5010654"/>
            <a:ext cx="1565379" cy="6984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NOV</a:t>
            </a:r>
            <a:endParaRPr lang="en-IN" sz="3600" dirty="0"/>
          </a:p>
        </p:txBody>
      </p:sp>
      <p:cxnSp>
        <p:nvCxnSpPr>
          <p:cNvPr id="44" name="Straight Arrow Connector 43">
            <a:extLst>
              <a:ext uri="{FF2B5EF4-FFF2-40B4-BE49-F238E27FC236}">
                <a16:creationId xmlns:a16="http://schemas.microsoft.com/office/drawing/2014/main" id="{2CE0B980-B09A-2711-F89D-CD16BBC0F0A0}"/>
              </a:ext>
            </a:extLst>
          </p:cNvPr>
          <p:cNvCxnSpPr>
            <a:cxnSpLocks/>
          </p:cNvCxnSpPr>
          <p:nvPr/>
        </p:nvCxnSpPr>
        <p:spPr>
          <a:xfrm>
            <a:off x="8767399" y="4681355"/>
            <a:ext cx="283030" cy="526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1" name="Oval 50">
            <a:extLst>
              <a:ext uri="{FF2B5EF4-FFF2-40B4-BE49-F238E27FC236}">
                <a16:creationId xmlns:a16="http://schemas.microsoft.com/office/drawing/2014/main" id="{7796C933-82E2-6A0B-9B8F-6B1CAC059353}"/>
              </a:ext>
            </a:extLst>
          </p:cNvPr>
          <p:cNvSpPr/>
          <p:nvPr/>
        </p:nvSpPr>
        <p:spPr>
          <a:xfrm>
            <a:off x="8792451" y="5067621"/>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dirty="0"/>
              <a:t>JAN</a:t>
            </a:r>
            <a:endParaRPr lang="en-IN" sz="3600" dirty="0"/>
          </a:p>
        </p:txBody>
      </p:sp>
      <p:sp>
        <p:nvSpPr>
          <p:cNvPr id="52" name="TextBox 51">
            <a:extLst>
              <a:ext uri="{FF2B5EF4-FFF2-40B4-BE49-F238E27FC236}">
                <a16:creationId xmlns:a16="http://schemas.microsoft.com/office/drawing/2014/main" id="{B7BEA3F6-1DD1-A499-88F8-3C5ABF871509}"/>
              </a:ext>
            </a:extLst>
          </p:cNvPr>
          <p:cNvSpPr txBox="1"/>
          <p:nvPr/>
        </p:nvSpPr>
        <p:spPr>
          <a:xfrm>
            <a:off x="9139633" y="4542469"/>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53" name="TextBox 52">
            <a:extLst>
              <a:ext uri="{FF2B5EF4-FFF2-40B4-BE49-F238E27FC236}">
                <a16:creationId xmlns:a16="http://schemas.microsoft.com/office/drawing/2014/main" id="{1A5BCDDC-F5C4-D989-2D22-3E13C86EF2E1}"/>
              </a:ext>
            </a:extLst>
          </p:cNvPr>
          <p:cNvSpPr txBox="1"/>
          <p:nvPr/>
        </p:nvSpPr>
        <p:spPr>
          <a:xfrm>
            <a:off x="7732409" y="4435924"/>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54" name="TextBox 53">
            <a:extLst>
              <a:ext uri="{FF2B5EF4-FFF2-40B4-BE49-F238E27FC236}">
                <a16:creationId xmlns:a16="http://schemas.microsoft.com/office/drawing/2014/main" id="{BEA9DEEC-F651-BDB8-1A8F-AC0637DC1458}"/>
              </a:ext>
            </a:extLst>
          </p:cNvPr>
          <p:cNvSpPr txBox="1"/>
          <p:nvPr/>
        </p:nvSpPr>
        <p:spPr>
          <a:xfrm>
            <a:off x="8469684" y="3317498"/>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58" name="TextBox 57">
            <a:extLst>
              <a:ext uri="{FF2B5EF4-FFF2-40B4-BE49-F238E27FC236}">
                <a16:creationId xmlns:a16="http://schemas.microsoft.com/office/drawing/2014/main" id="{309F29E6-9A4E-63D9-4A0B-0CA3A3B3A6D6}"/>
              </a:ext>
            </a:extLst>
          </p:cNvPr>
          <p:cNvSpPr txBox="1"/>
          <p:nvPr/>
        </p:nvSpPr>
        <p:spPr>
          <a:xfrm>
            <a:off x="10967670" y="4521716"/>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
        <p:nvSpPr>
          <p:cNvPr id="59" name="TextBox 58">
            <a:extLst>
              <a:ext uri="{FF2B5EF4-FFF2-40B4-BE49-F238E27FC236}">
                <a16:creationId xmlns:a16="http://schemas.microsoft.com/office/drawing/2014/main" id="{9F0168D0-6C4E-8D8D-0BDE-3B93AAEE5C8B}"/>
              </a:ext>
            </a:extLst>
          </p:cNvPr>
          <p:cNvSpPr txBox="1"/>
          <p:nvPr/>
        </p:nvSpPr>
        <p:spPr>
          <a:xfrm>
            <a:off x="9908720" y="3342022"/>
            <a:ext cx="405880"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sp>
        <p:nvSpPr>
          <p:cNvPr id="60" name="TextBox 59">
            <a:extLst>
              <a:ext uri="{FF2B5EF4-FFF2-40B4-BE49-F238E27FC236}">
                <a16:creationId xmlns:a16="http://schemas.microsoft.com/office/drawing/2014/main" id="{1B607052-68C1-D784-2919-FB7C5B3C676C}"/>
              </a:ext>
            </a:extLst>
          </p:cNvPr>
          <p:cNvSpPr txBox="1"/>
          <p:nvPr/>
        </p:nvSpPr>
        <p:spPr>
          <a:xfrm>
            <a:off x="9223981" y="2210740"/>
            <a:ext cx="405880" cy="646331"/>
          </a:xfrm>
          <a:prstGeom prst="rect">
            <a:avLst/>
          </a:prstGeom>
          <a:noFill/>
        </p:spPr>
        <p:txBody>
          <a:bodyPr wrap="none" rtlCol="0">
            <a:spAutoFit/>
          </a:bodyPr>
          <a:lstStyle/>
          <a:p>
            <a:r>
              <a:rPr lang="en-US" sz="3600" b="1" dirty="0">
                <a:solidFill>
                  <a:srgbClr val="C00000"/>
                </a:solidFill>
              </a:rPr>
              <a:t>0</a:t>
            </a:r>
            <a:endParaRPr lang="en-IN" sz="3600" b="1" dirty="0">
              <a:solidFill>
                <a:srgbClr val="C00000"/>
              </a:solidFill>
            </a:endParaRPr>
          </a:p>
        </p:txBody>
      </p:sp>
    </p:spTree>
    <p:extLst>
      <p:ext uri="{BB962C8B-B14F-4D97-AF65-F5344CB8AC3E}">
        <p14:creationId xmlns:p14="http://schemas.microsoft.com/office/powerpoint/2010/main" val="23517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randombar(horizontal)">
                                      <p:cBhvr>
                                        <p:cTn id="25" dur="500"/>
                                        <p:tgtEl>
                                          <p:spTgt spid="17"/>
                                        </p:tgtEl>
                                      </p:cBhvr>
                                    </p:animEffect>
                                  </p:childTnLst>
                                </p:cTn>
                              </p:par>
                              <p:par>
                                <p:cTn id="26" presetID="14"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par>
                                <p:cTn id="32" presetID="14" presetClass="entr" presetSubtype="1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randombar(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randombar(horizontal)">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randombar(horizont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randombar(horizontal)">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randombar(horizontal)">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randombar(horizontal)">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randombar(horizontal)">
                                      <p:cBhvr>
                                        <p:cTn id="87" dur="500"/>
                                        <p:tgtEl>
                                          <p:spTgt spid="27"/>
                                        </p:tgtEl>
                                      </p:cBhvr>
                                    </p:animEffect>
                                  </p:childTnLst>
                                </p:cTn>
                              </p:par>
                              <p:par>
                                <p:cTn id="88" presetID="14" presetClass="entr" presetSubtype="10" fill="hold"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randombar(horizontal)">
                                      <p:cBhvr>
                                        <p:cTn id="90" dur="500"/>
                                        <p:tgtEl>
                                          <p:spTgt spid="32"/>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randombar(horizontal)">
                                      <p:cBhvr>
                                        <p:cTn id="93" dur="500"/>
                                        <p:tgtEl>
                                          <p:spTgt spid="28"/>
                                        </p:tgtEl>
                                      </p:cBhvr>
                                    </p:animEffect>
                                  </p:childTnLst>
                                </p:cTn>
                              </p:par>
                              <p:par>
                                <p:cTn id="94" presetID="14" presetClass="entr" presetSubtype="10" fill="hold" nodeType="withEffect">
                                  <p:stCondLst>
                                    <p:cond delay="0"/>
                                  </p:stCondLst>
                                  <p:childTnLst>
                                    <p:set>
                                      <p:cBhvr>
                                        <p:cTn id="95" dur="1" fill="hold">
                                          <p:stCondLst>
                                            <p:cond delay="0"/>
                                          </p:stCondLst>
                                        </p:cTn>
                                        <p:tgtEl>
                                          <p:spTgt spid="35"/>
                                        </p:tgtEl>
                                        <p:attrNameLst>
                                          <p:attrName>style.visibility</p:attrName>
                                        </p:attrNameLst>
                                      </p:cBhvr>
                                      <p:to>
                                        <p:strVal val="visible"/>
                                      </p:to>
                                    </p:set>
                                    <p:animEffect transition="in" filter="randombar(horizontal)">
                                      <p:cBhvr>
                                        <p:cTn id="96" dur="500"/>
                                        <p:tgtEl>
                                          <p:spTgt spid="3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randombar(horizontal)">
                                      <p:cBhvr>
                                        <p:cTn id="99" dur="500"/>
                                        <p:tgtEl>
                                          <p:spTgt spid="34"/>
                                        </p:tgtEl>
                                      </p:cBhvr>
                                    </p:animEffect>
                                  </p:childTnLst>
                                </p:cTn>
                              </p:par>
                              <p:par>
                                <p:cTn id="100" presetID="14" presetClass="entr" presetSubtype="10"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randombar(horizontal)">
                                      <p:cBhvr>
                                        <p:cTn id="105" dur="500"/>
                                        <p:tgtEl>
                                          <p:spTgt spid="30"/>
                                        </p:tgtEl>
                                      </p:cBhvr>
                                    </p:animEffect>
                                  </p:childTnLst>
                                </p:cTn>
                              </p:par>
                              <p:par>
                                <p:cTn id="106" presetID="14" presetClass="entr" presetSubtype="10" fill="hold"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randombar(horizontal)">
                                      <p:cBhvr>
                                        <p:cTn id="108" dur="500"/>
                                        <p:tgtEl>
                                          <p:spTgt spid="44"/>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Effect transition="in" filter="randombar(horizontal)">
                                      <p:cBhvr>
                                        <p:cTn id="111" dur="500"/>
                                        <p:tgtEl>
                                          <p:spTgt spid="51"/>
                                        </p:tgtEl>
                                      </p:cBhvr>
                                    </p:animEffect>
                                  </p:childTnLst>
                                </p:cTn>
                              </p:par>
                              <p:par>
                                <p:cTn id="112" presetID="14" presetClass="entr" presetSubtype="10" fill="hold" nodeType="with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randombar(horizontal)">
                                      <p:cBhvr>
                                        <p:cTn id="114" dur="500"/>
                                        <p:tgtEl>
                                          <p:spTgt spid="40"/>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randombar(horizontal)">
                                      <p:cBhvr>
                                        <p:cTn id="117" dur="5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grpId="0" nodeType="click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randombar(horizontal)">
                                      <p:cBhvr>
                                        <p:cTn id="122" dur="500"/>
                                        <p:tgtEl>
                                          <p:spTgt spid="53"/>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52"/>
                                        </p:tgtEl>
                                        <p:attrNameLst>
                                          <p:attrName>style.visibility</p:attrName>
                                        </p:attrNameLst>
                                      </p:cBhvr>
                                      <p:to>
                                        <p:strVal val="visible"/>
                                      </p:to>
                                    </p:set>
                                    <p:animEffect transition="in" filter="randombar(horizontal)">
                                      <p:cBhvr>
                                        <p:cTn id="127" dur="500"/>
                                        <p:tgtEl>
                                          <p:spTgt spid="52"/>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randombar(horizontal)">
                                      <p:cBhvr>
                                        <p:cTn id="132" dur="500"/>
                                        <p:tgtEl>
                                          <p:spTgt spid="54"/>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randombar(horizontal)">
                                      <p:cBhvr>
                                        <p:cTn id="137" dur="500"/>
                                        <p:tgtEl>
                                          <p:spTgt spid="58"/>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59"/>
                                        </p:tgtEl>
                                        <p:attrNameLst>
                                          <p:attrName>style.visibility</p:attrName>
                                        </p:attrNameLst>
                                      </p:cBhvr>
                                      <p:to>
                                        <p:strVal val="visible"/>
                                      </p:to>
                                    </p:set>
                                    <p:animEffect transition="in" filter="randombar(horizontal)">
                                      <p:cBhvr>
                                        <p:cTn id="142" dur="500"/>
                                        <p:tgtEl>
                                          <p:spTgt spid="59"/>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60"/>
                                        </p:tgtEl>
                                        <p:attrNameLst>
                                          <p:attrName>style.visibility</p:attrName>
                                        </p:attrNameLst>
                                      </p:cBhvr>
                                      <p:to>
                                        <p:strVal val="visible"/>
                                      </p:to>
                                    </p:set>
                                    <p:animEffect transition="in" filter="randombar(horizontal)">
                                      <p:cBhvr>
                                        <p:cTn id="14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2" grpId="0"/>
      <p:bldP spid="13" grpId="0" animBg="1"/>
      <p:bldP spid="15" grpId="0"/>
      <p:bldP spid="17" grpId="0" animBg="1"/>
      <p:bldP spid="18" grpId="0"/>
      <p:bldP spid="19" grpId="0"/>
      <p:bldP spid="20" grpId="0" animBg="1"/>
      <p:bldP spid="23" grpId="0"/>
      <p:bldP spid="24" grpId="0" animBg="1"/>
      <p:bldP spid="25" grpId="0"/>
      <p:bldP spid="26" grpId="0"/>
      <p:bldP spid="27" grpId="0" animBg="1"/>
      <p:bldP spid="28" grpId="0" animBg="1"/>
      <p:bldP spid="30" grpId="0" animBg="1"/>
      <p:bldP spid="34" grpId="0" animBg="1"/>
      <p:bldP spid="42" grpId="0" animBg="1"/>
      <p:bldP spid="51" grpId="0" animBg="1"/>
      <p:bldP spid="52" grpId="0"/>
      <p:bldP spid="53" grpId="0"/>
      <p:bldP spid="54"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0484-2F8E-B91A-846B-9AC39528E3EB}"/>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784BF54B-24C7-2D73-7710-E00B48F591C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C9B7B-D20E-BDF3-FCA9-7706250E0E36}"/>
              </a:ext>
            </a:extLst>
          </p:cNvPr>
          <p:cNvSpPr>
            <a:spLocks noGrp="1"/>
          </p:cNvSpPr>
          <p:nvPr>
            <p:ph type="sldNum" sz="quarter" idx="12"/>
          </p:nvPr>
        </p:nvSpPr>
        <p:spPr/>
        <p:txBody>
          <a:bodyPr/>
          <a:lstStyle/>
          <a:p>
            <a:fld id="{3A98EE3D-8CD1-4C3F-BD1C-C98C9596463C}" type="slidenum">
              <a:rPr lang="en-US" smtClean="0"/>
              <a:t>2</a:t>
            </a:fld>
            <a:endParaRPr lang="en-US" dirty="0"/>
          </a:p>
        </p:txBody>
      </p:sp>
      <p:pic>
        <p:nvPicPr>
          <p:cNvPr id="8" name="Picture 7">
            <a:extLst>
              <a:ext uri="{FF2B5EF4-FFF2-40B4-BE49-F238E27FC236}">
                <a16:creationId xmlns:a16="http://schemas.microsoft.com/office/drawing/2014/main" id="{C628D859-ADDD-CBA5-0F4A-C88A8FA8D24C}"/>
              </a:ext>
            </a:extLst>
          </p:cNvPr>
          <p:cNvPicPr>
            <a:picLocks noChangeAspect="1"/>
          </p:cNvPicPr>
          <p:nvPr/>
        </p:nvPicPr>
        <p:blipFill>
          <a:blip r:embed="rId2"/>
          <a:stretch>
            <a:fillRect/>
          </a:stretch>
        </p:blipFill>
        <p:spPr>
          <a:xfrm>
            <a:off x="1214762" y="1920875"/>
            <a:ext cx="9324975" cy="4800600"/>
          </a:xfrm>
          <a:prstGeom prst="rect">
            <a:avLst/>
          </a:prstGeom>
        </p:spPr>
      </p:pic>
      <p:pic>
        <p:nvPicPr>
          <p:cNvPr id="10" name="Picture 9">
            <a:extLst>
              <a:ext uri="{FF2B5EF4-FFF2-40B4-BE49-F238E27FC236}">
                <a16:creationId xmlns:a16="http://schemas.microsoft.com/office/drawing/2014/main" id="{0A4B82B3-6579-DC5E-24F2-6D872CFF34DD}"/>
              </a:ext>
            </a:extLst>
          </p:cNvPr>
          <p:cNvPicPr>
            <a:picLocks noChangeAspect="1"/>
          </p:cNvPicPr>
          <p:nvPr/>
        </p:nvPicPr>
        <p:blipFill>
          <a:blip r:embed="rId3"/>
          <a:stretch>
            <a:fillRect/>
          </a:stretch>
        </p:blipFill>
        <p:spPr>
          <a:xfrm>
            <a:off x="1952718" y="-49968"/>
            <a:ext cx="7593678" cy="1905401"/>
          </a:xfrm>
          <a:prstGeom prst="rect">
            <a:avLst/>
          </a:prstGeom>
        </p:spPr>
      </p:pic>
    </p:spTree>
    <p:extLst>
      <p:ext uri="{BB962C8B-B14F-4D97-AF65-F5344CB8AC3E}">
        <p14:creationId xmlns:p14="http://schemas.microsoft.com/office/powerpoint/2010/main" val="34439948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1F79D5-1DA4-2B33-A0ED-C394AB3D5EC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5071DF7-D5E6-2866-BA50-0B9D19973B0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BF091D-959D-5C9B-0E40-4C493DDBF9A5}"/>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5" name="TextBox 4">
            <a:extLst>
              <a:ext uri="{FF2B5EF4-FFF2-40B4-BE49-F238E27FC236}">
                <a16:creationId xmlns:a16="http://schemas.microsoft.com/office/drawing/2014/main" id="{D3BB7D7D-C597-5635-F57F-DE30AC255C08}"/>
              </a:ext>
            </a:extLst>
          </p:cNvPr>
          <p:cNvSpPr txBox="1"/>
          <p:nvPr/>
        </p:nvSpPr>
        <p:spPr>
          <a:xfrm>
            <a:off x="563863" y="506355"/>
            <a:ext cx="3305175" cy="584775"/>
          </a:xfrm>
          <a:prstGeom prst="rect">
            <a:avLst/>
          </a:prstGeom>
          <a:noFill/>
        </p:spPr>
        <p:txBody>
          <a:bodyPr wrap="square">
            <a:spAutoFit/>
          </a:bodyPr>
          <a:lstStyle/>
          <a:p>
            <a:r>
              <a:rPr lang="en-US" sz="3200" b="1" dirty="0">
                <a:latin typeface="Book Antiqua" panose="02040602050305030304" pitchFamily="18" charset="0"/>
              </a:rPr>
              <a:t>INSERT DEC</a:t>
            </a:r>
            <a:endParaRPr lang="en-IN" sz="3200" dirty="0"/>
          </a:p>
        </p:txBody>
      </p:sp>
      <p:sp>
        <p:nvSpPr>
          <p:cNvPr id="6" name="Oval 5">
            <a:extLst>
              <a:ext uri="{FF2B5EF4-FFF2-40B4-BE49-F238E27FC236}">
                <a16:creationId xmlns:a16="http://schemas.microsoft.com/office/drawing/2014/main" id="{6C2328C8-EF6D-57B9-8015-B9494D8673D8}"/>
              </a:ext>
            </a:extLst>
          </p:cNvPr>
          <p:cNvSpPr/>
          <p:nvPr/>
        </p:nvSpPr>
        <p:spPr>
          <a:xfrm>
            <a:off x="3953167" y="1245497"/>
            <a:ext cx="1470866" cy="898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MAR</a:t>
            </a:r>
            <a:endParaRPr lang="en-IN" sz="2800" dirty="0"/>
          </a:p>
        </p:txBody>
      </p:sp>
      <p:sp>
        <p:nvSpPr>
          <p:cNvPr id="7" name="Oval 6">
            <a:extLst>
              <a:ext uri="{FF2B5EF4-FFF2-40B4-BE49-F238E27FC236}">
                <a16:creationId xmlns:a16="http://schemas.microsoft.com/office/drawing/2014/main" id="{C492F3D1-A9CF-7D3B-74E0-4B9A9AD08A17}"/>
              </a:ext>
            </a:extLst>
          </p:cNvPr>
          <p:cNvSpPr/>
          <p:nvPr/>
        </p:nvSpPr>
        <p:spPr>
          <a:xfrm>
            <a:off x="3251141" y="2373867"/>
            <a:ext cx="1403755" cy="8987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AUG</a:t>
            </a:r>
            <a:endParaRPr lang="en-IN" sz="2800" dirty="0"/>
          </a:p>
        </p:txBody>
      </p:sp>
      <p:cxnSp>
        <p:nvCxnSpPr>
          <p:cNvPr id="8" name="Straight Arrow Connector 7">
            <a:extLst>
              <a:ext uri="{FF2B5EF4-FFF2-40B4-BE49-F238E27FC236}">
                <a16:creationId xmlns:a16="http://schemas.microsoft.com/office/drawing/2014/main" id="{37852EEA-1EBB-C0EA-33B2-C7A04C16F4F3}"/>
              </a:ext>
            </a:extLst>
          </p:cNvPr>
          <p:cNvCxnSpPr>
            <a:cxnSpLocks/>
            <a:stCxn id="7" idx="4"/>
          </p:cNvCxnSpPr>
          <p:nvPr/>
        </p:nvCxnSpPr>
        <p:spPr>
          <a:xfrm flipH="1">
            <a:off x="3535812" y="3272660"/>
            <a:ext cx="417207" cy="2922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EDCF8BD5-E059-E72A-9A0D-E2235F74DE32}"/>
              </a:ext>
            </a:extLst>
          </p:cNvPr>
          <p:cNvSpPr/>
          <p:nvPr/>
        </p:nvSpPr>
        <p:spPr>
          <a:xfrm>
            <a:off x="2473394" y="3488413"/>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APR</a:t>
            </a:r>
            <a:endParaRPr lang="en-IN" sz="2800" dirty="0"/>
          </a:p>
        </p:txBody>
      </p:sp>
      <p:cxnSp>
        <p:nvCxnSpPr>
          <p:cNvPr id="10" name="Straight Arrow Connector 9">
            <a:extLst>
              <a:ext uri="{FF2B5EF4-FFF2-40B4-BE49-F238E27FC236}">
                <a16:creationId xmlns:a16="http://schemas.microsoft.com/office/drawing/2014/main" id="{24B42C7C-5B30-FBB6-5548-177D0EA34453}"/>
              </a:ext>
            </a:extLst>
          </p:cNvPr>
          <p:cNvCxnSpPr>
            <a:cxnSpLocks/>
            <a:stCxn id="6" idx="4"/>
          </p:cNvCxnSpPr>
          <p:nvPr/>
        </p:nvCxnSpPr>
        <p:spPr>
          <a:xfrm flipH="1">
            <a:off x="4220718" y="2144289"/>
            <a:ext cx="467882" cy="2832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7B9256A9-CB4B-AFD8-AFD4-F70E06C68F9A}"/>
              </a:ext>
            </a:extLst>
          </p:cNvPr>
          <p:cNvSpPr/>
          <p:nvPr/>
        </p:nvSpPr>
        <p:spPr>
          <a:xfrm>
            <a:off x="4722304" y="2376903"/>
            <a:ext cx="1403755" cy="856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MAY</a:t>
            </a:r>
            <a:endParaRPr lang="en-IN" sz="2800" dirty="0"/>
          </a:p>
        </p:txBody>
      </p:sp>
      <p:cxnSp>
        <p:nvCxnSpPr>
          <p:cNvPr id="12" name="Straight Arrow Connector 11">
            <a:extLst>
              <a:ext uri="{FF2B5EF4-FFF2-40B4-BE49-F238E27FC236}">
                <a16:creationId xmlns:a16="http://schemas.microsoft.com/office/drawing/2014/main" id="{27BDAF17-CDF6-5E13-AD38-A6889548DD33}"/>
              </a:ext>
            </a:extLst>
          </p:cNvPr>
          <p:cNvCxnSpPr>
            <a:cxnSpLocks/>
            <a:stCxn id="6" idx="4"/>
          </p:cNvCxnSpPr>
          <p:nvPr/>
        </p:nvCxnSpPr>
        <p:spPr>
          <a:xfrm>
            <a:off x="4688600" y="2144289"/>
            <a:ext cx="397293" cy="2832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415F4F4B-DB44-4CD3-6ED2-D9FF3281DE61}"/>
              </a:ext>
            </a:extLst>
          </p:cNvPr>
          <p:cNvCxnSpPr>
            <a:cxnSpLocks/>
          </p:cNvCxnSpPr>
          <p:nvPr/>
        </p:nvCxnSpPr>
        <p:spPr>
          <a:xfrm>
            <a:off x="5656240" y="3217100"/>
            <a:ext cx="315207" cy="377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82CCE28B-55BD-2F90-E0D6-19E6DB2236D2}"/>
              </a:ext>
            </a:extLst>
          </p:cNvPr>
          <p:cNvSpPr/>
          <p:nvPr/>
        </p:nvSpPr>
        <p:spPr>
          <a:xfrm>
            <a:off x="5567458" y="3537994"/>
            <a:ext cx="1565379" cy="6984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NOV</a:t>
            </a:r>
            <a:endParaRPr lang="en-IN" sz="2800" dirty="0"/>
          </a:p>
        </p:txBody>
      </p:sp>
      <p:cxnSp>
        <p:nvCxnSpPr>
          <p:cNvPr id="15" name="Straight Arrow Connector 14">
            <a:extLst>
              <a:ext uri="{FF2B5EF4-FFF2-40B4-BE49-F238E27FC236}">
                <a16:creationId xmlns:a16="http://schemas.microsoft.com/office/drawing/2014/main" id="{E53974F2-184F-480E-BBCD-8C46431A1130}"/>
              </a:ext>
            </a:extLst>
          </p:cNvPr>
          <p:cNvCxnSpPr>
            <a:cxnSpLocks/>
          </p:cNvCxnSpPr>
          <p:nvPr/>
        </p:nvCxnSpPr>
        <p:spPr>
          <a:xfrm>
            <a:off x="3995374" y="3208695"/>
            <a:ext cx="283030" cy="526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32AAB7D7-237C-2536-6F0B-13BD37ACD641}"/>
              </a:ext>
            </a:extLst>
          </p:cNvPr>
          <p:cNvSpPr/>
          <p:nvPr/>
        </p:nvSpPr>
        <p:spPr>
          <a:xfrm>
            <a:off x="4020426" y="3594961"/>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JAN</a:t>
            </a:r>
            <a:endParaRPr lang="en-IN" sz="2800" dirty="0"/>
          </a:p>
        </p:txBody>
      </p:sp>
      <p:sp>
        <p:nvSpPr>
          <p:cNvPr id="17" name="TextBox 16">
            <a:extLst>
              <a:ext uri="{FF2B5EF4-FFF2-40B4-BE49-F238E27FC236}">
                <a16:creationId xmlns:a16="http://schemas.microsoft.com/office/drawing/2014/main" id="{C1CBFDB9-DDA3-F9ED-15CA-334E24A4AF51}"/>
              </a:ext>
            </a:extLst>
          </p:cNvPr>
          <p:cNvSpPr txBox="1"/>
          <p:nvPr/>
        </p:nvSpPr>
        <p:spPr>
          <a:xfrm>
            <a:off x="4367608" y="3069809"/>
            <a:ext cx="405880" cy="523220"/>
          </a:xfrm>
          <a:prstGeom prst="rect">
            <a:avLst/>
          </a:prstGeom>
          <a:noFill/>
        </p:spPr>
        <p:txBody>
          <a:bodyPr wrap="square" rtlCol="0">
            <a:spAutoFit/>
          </a:bodyPr>
          <a:lstStyle/>
          <a:p>
            <a:r>
              <a:rPr lang="en-US" sz="2800" b="1" dirty="0">
                <a:solidFill>
                  <a:srgbClr val="C00000"/>
                </a:solidFill>
              </a:rPr>
              <a:t>1</a:t>
            </a:r>
            <a:endParaRPr lang="en-IN" sz="2800" b="1" dirty="0">
              <a:solidFill>
                <a:srgbClr val="C00000"/>
              </a:solidFill>
            </a:endParaRPr>
          </a:p>
        </p:txBody>
      </p:sp>
      <p:sp>
        <p:nvSpPr>
          <p:cNvPr id="18" name="TextBox 17">
            <a:extLst>
              <a:ext uri="{FF2B5EF4-FFF2-40B4-BE49-F238E27FC236}">
                <a16:creationId xmlns:a16="http://schemas.microsoft.com/office/drawing/2014/main" id="{7F564BFE-E367-63F4-6E9B-C4E3D082C932}"/>
              </a:ext>
            </a:extLst>
          </p:cNvPr>
          <p:cNvSpPr txBox="1"/>
          <p:nvPr/>
        </p:nvSpPr>
        <p:spPr>
          <a:xfrm>
            <a:off x="2960384" y="2963264"/>
            <a:ext cx="405880" cy="523220"/>
          </a:xfrm>
          <a:prstGeom prst="rect">
            <a:avLst/>
          </a:prstGeom>
          <a:noFill/>
        </p:spPr>
        <p:txBody>
          <a:bodyPr wrap="square" rtlCol="0">
            <a:spAutoFit/>
          </a:bodyPr>
          <a:lstStyle/>
          <a:p>
            <a:r>
              <a:rPr lang="en-US" sz="2800" b="1" dirty="0">
                <a:solidFill>
                  <a:srgbClr val="C00000"/>
                </a:solidFill>
              </a:rPr>
              <a:t>0</a:t>
            </a:r>
            <a:endParaRPr lang="en-IN" sz="2800" b="1" dirty="0">
              <a:solidFill>
                <a:srgbClr val="C00000"/>
              </a:solidFill>
            </a:endParaRPr>
          </a:p>
        </p:txBody>
      </p:sp>
      <p:sp>
        <p:nvSpPr>
          <p:cNvPr id="19" name="TextBox 18">
            <a:extLst>
              <a:ext uri="{FF2B5EF4-FFF2-40B4-BE49-F238E27FC236}">
                <a16:creationId xmlns:a16="http://schemas.microsoft.com/office/drawing/2014/main" id="{B04CDD66-6DB5-8090-4A4E-587A73D462C7}"/>
              </a:ext>
            </a:extLst>
          </p:cNvPr>
          <p:cNvSpPr txBox="1"/>
          <p:nvPr/>
        </p:nvSpPr>
        <p:spPr>
          <a:xfrm>
            <a:off x="3697659" y="1844838"/>
            <a:ext cx="405880" cy="523220"/>
          </a:xfrm>
          <a:prstGeom prst="rect">
            <a:avLst/>
          </a:prstGeom>
          <a:noFill/>
        </p:spPr>
        <p:txBody>
          <a:bodyPr wrap="square" rtlCol="0">
            <a:spAutoFit/>
          </a:bodyPr>
          <a:lstStyle/>
          <a:p>
            <a:r>
              <a:rPr lang="en-US" sz="2800" b="1" dirty="0">
                <a:solidFill>
                  <a:srgbClr val="C00000"/>
                </a:solidFill>
              </a:rPr>
              <a:t>1</a:t>
            </a:r>
            <a:endParaRPr lang="en-IN" sz="2800" b="1" dirty="0">
              <a:solidFill>
                <a:srgbClr val="C00000"/>
              </a:solidFill>
            </a:endParaRPr>
          </a:p>
        </p:txBody>
      </p:sp>
      <p:sp>
        <p:nvSpPr>
          <p:cNvPr id="20" name="TextBox 19">
            <a:extLst>
              <a:ext uri="{FF2B5EF4-FFF2-40B4-BE49-F238E27FC236}">
                <a16:creationId xmlns:a16="http://schemas.microsoft.com/office/drawing/2014/main" id="{8B4DFF6C-8FC0-11FA-D2EC-99B1DAF0924B}"/>
              </a:ext>
            </a:extLst>
          </p:cNvPr>
          <p:cNvSpPr txBox="1"/>
          <p:nvPr/>
        </p:nvSpPr>
        <p:spPr>
          <a:xfrm>
            <a:off x="6195645" y="3049056"/>
            <a:ext cx="405880" cy="523220"/>
          </a:xfrm>
          <a:prstGeom prst="rect">
            <a:avLst/>
          </a:prstGeom>
          <a:noFill/>
        </p:spPr>
        <p:txBody>
          <a:bodyPr wrap="square" rtlCol="0">
            <a:spAutoFit/>
          </a:bodyPr>
          <a:lstStyle/>
          <a:p>
            <a:r>
              <a:rPr lang="en-US" sz="2800" b="1" dirty="0">
                <a:solidFill>
                  <a:srgbClr val="C00000"/>
                </a:solidFill>
              </a:rPr>
              <a:t>0</a:t>
            </a:r>
            <a:endParaRPr lang="en-IN" sz="2800" b="1" dirty="0">
              <a:solidFill>
                <a:srgbClr val="C00000"/>
              </a:solidFill>
            </a:endParaRPr>
          </a:p>
        </p:txBody>
      </p:sp>
      <p:sp>
        <p:nvSpPr>
          <p:cNvPr id="21" name="TextBox 20">
            <a:extLst>
              <a:ext uri="{FF2B5EF4-FFF2-40B4-BE49-F238E27FC236}">
                <a16:creationId xmlns:a16="http://schemas.microsoft.com/office/drawing/2014/main" id="{5C0D39C0-E5C8-6668-70EA-F03CA5801651}"/>
              </a:ext>
            </a:extLst>
          </p:cNvPr>
          <p:cNvSpPr txBox="1"/>
          <p:nvPr/>
        </p:nvSpPr>
        <p:spPr>
          <a:xfrm>
            <a:off x="5136695" y="1869362"/>
            <a:ext cx="405880" cy="523220"/>
          </a:xfrm>
          <a:prstGeom prst="rect">
            <a:avLst/>
          </a:prstGeom>
          <a:noFill/>
        </p:spPr>
        <p:txBody>
          <a:bodyPr wrap="square" rtlCol="0">
            <a:spAutoFit/>
          </a:bodyPr>
          <a:lstStyle/>
          <a:p>
            <a:r>
              <a:rPr lang="en-US" sz="2800" b="1" dirty="0">
                <a:solidFill>
                  <a:srgbClr val="C00000"/>
                </a:solidFill>
              </a:rPr>
              <a:t>1</a:t>
            </a:r>
            <a:endParaRPr lang="en-IN" sz="2800" b="1" dirty="0">
              <a:solidFill>
                <a:srgbClr val="C00000"/>
              </a:solidFill>
            </a:endParaRPr>
          </a:p>
        </p:txBody>
      </p:sp>
      <p:sp>
        <p:nvSpPr>
          <p:cNvPr id="22" name="TextBox 21">
            <a:extLst>
              <a:ext uri="{FF2B5EF4-FFF2-40B4-BE49-F238E27FC236}">
                <a16:creationId xmlns:a16="http://schemas.microsoft.com/office/drawing/2014/main" id="{0E8CBF1F-BC89-9655-EB45-97F8F93C9554}"/>
              </a:ext>
            </a:extLst>
          </p:cNvPr>
          <p:cNvSpPr txBox="1"/>
          <p:nvPr/>
        </p:nvSpPr>
        <p:spPr>
          <a:xfrm>
            <a:off x="4654896" y="691836"/>
            <a:ext cx="441146" cy="646331"/>
          </a:xfrm>
          <a:prstGeom prst="rect">
            <a:avLst/>
          </a:prstGeom>
          <a:noFill/>
        </p:spPr>
        <p:txBody>
          <a:bodyPr wrap="none" rtlCol="0">
            <a:spAutoFit/>
          </a:bodyPr>
          <a:lstStyle/>
          <a:p>
            <a:r>
              <a:rPr lang="en-US" sz="3600" b="1" dirty="0">
                <a:solidFill>
                  <a:srgbClr val="C00000"/>
                </a:solidFill>
              </a:rPr>
              <a:t>1</a:t>
            </a:r>
            <a:endParaRPr lang="en-IN" sz="3600" b="1" dirty="0">
              <a:solidFill>
                <a:srgbClr val="C00000"/>
              </a:solidFill>
            </a:endParaRPr>
          </a:p>
        </p:txBody>
      </p:sp>
      <p:sp>
        <p:nvSpPr>
          <p:cNvPr id="23" name="Oval 22">
            <a:extLst>
              <a:ext uri="{FF2B5EF4-FFF2-40B4-BE49-F238E27FC236}">
                <a16:creationId xmlns:a16="http://schemas.microsoft.com/office/drawing/2014/main" id="{AF7BF666-C1DD-D34B-B7E4-3587A53B7AEC}"/>
              </a:ext>
            </a:extLst>
          </p:cNvPr>
          <p:cNvSpPr/>
          <p:nvPr/>
        </p:nvSpPr>
        <p:spPr>
          <a:xfrm>
            <a:off x="3336722" y="4772868"/>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DEC</a:t>
            </a:r>
            <a:endParaRPr lang="en-IN" sz="2800" dirty="0"/>
          </a:p>
        </p:txBody>
      </p:sp>
      <p:cxnSp>
        <p:nvCxnSpPr>
          <p:cNvPr id="24" name="Straight Arrow Connector 23">
            <a:extLst>
              <a:ext uri="{FF2B5EF4-FFF2-40B4-BE49-F238E27FC236}">
                <a16:creationId xmlns:a16="http://schemas.microsoft.com/office/drawing/2014/main" id="{83D52966-44DB-B862-ADF3-8FF361C2F16C}"/>
              </a:ext>
            </a:extLst>
          </p:cNvPr>
          <p:cNvCxnSpPr>
            <a:cxnSpLocks/>
          </p:cNvCxnSpPr>
          <p:nvPr/>
        </p:nvCxnSpPr>
        <p:spPr>
          <a:xfrm flipH="1">
            <a:off x="4220718" y="4450567"/>
            <a:ext cx="300028" cy="3539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BD9DCB6E-8E35-5B86-0579-A658C1E064EC}"/>
              </a:ext>
            </a:extLst>
          </p:cNvPr>
          <p:cNvSpPr txBox="1"/>
          <p:nvPr/>
        </p:nvSpPr>
        <p:spPr>
          <a:xfrm>
            <a:off x="4367608" y="4375651"/>
            <a:ext cx="405880" cy="523220"/>
          </a:xfrm>
          <a:prstGeom prst="rect">
            <a:avLst/>
          </a:prstGeom>
          <a:noFill/>
        </p:spPr>
        <p:txBody>
          <a:bodyPr wrap="square" rtlCol="0">
            <a:spAutoFit/>
          </a:bodyPr>
          <a:lstStyle/>
          <a:p>
            <a:r>
              <a:rPr lang="en-US" sz="2800" b="1" dirty="0">
                <a:solidFill>
                  <a:srgbClr val="C00000"/>
                </a:solidFill>
              </a:rPr>
              <a:t>0</a:t>
            </a:r>
            <a:endParaRPr lang="en-IN" sz="2800" b="1" dirty="0">
              <a:solidFill>
                <a:srgbClr val="C00000"/>
              </a:solidFill>
            </a:endParaRPr>
          </a:p>
        </p:txBody>
      </p:sp>
    </p:spTree>
    <p:extLst>
      <p:ext uri="{BB962C8B-B14F-4D97-AF65-F5344CB8AC3E}">
        <p14:creationId xmlns:p14="http://schemas.microsoft.com/office/powerpoint/2010/main" val="301210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randombar(horizontal)">
                                      <p:cBhvr>
                                        <p:cTn id="34" dur="500"/>
                                        <p:tgtEl>
                                          <p:spTgt spid="2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randombar(horizont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randombar(horizontal)">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randombar(horizontal)">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randombar(horizontal)">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randombar(horizontal)">
                                      <p:cBhvr>
                                        <p:cTn id="73" dur="500"/>
                                        <p:tgtEl>
                                          <p:spTgt spid="21"/>
                                        </p:tgtEl>
                                      </p:cBhvr>
                                    </p:animEffect>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randombar(horizontal)">
                                      <p:cBhvr>
                                        <p:cTn id="7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4" grpId="0" animBg="1"/>
      <p:bldP spid="16" grpId="0" animBg="1"/>
      <p:bldP spid="17" grpId="0"/>
      <p:bldP spid="18" grpId="0"/>
      <p:bldP spid="19" grpId="0"/>
      <p:bldP spid="20" grpId="0"/>
      <p:bldP spid="21" grpId="0"/>
      <p:bldP spid="22" grpId="0"/>
      <p:bldP spid="23"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50C689-0C6D-624E-905A-9554BD1D1A2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8873C9CC-B828-833A-4BE1-4675B8A31E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69A9211-EA77-AEE6-980A-755F3F1A62D7}"/>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5" name="TextBox 4">
            <a:extLst>
              <a:ext uri="{FF2B5EF4-FFF2-40B4-BE49-F238E27FC236}">
                <a16:creationId xmlns:a16="http://schemas.microsoft.com/office/drawing/2014/main" id="{2F7D9608-CFE4-2E73-2768-EE602486EEA6}"/>
              </a:ext>
            </a:extLst>
          </p:cNvPr>
          <p:cNvSpPr txBox="1"/>
          <p:nvPr/>
        </p:nvSpPr>
        <p:spPr>
          <a:xfrm>
            <a:off x="392458" y="86256"/>
            <a:ext cx="3305175" cy="584775"/>
          </a:xfrm>
          <a:prstGeom prst="rect">
            <a:avLst/>
          </a:prstGeom>
          <a:noFill/>
        </p:spPr>
        <p:txBody>
          <a:bodyPr wrap="square">
            <a:spAutoFit/>
          </a:bodyPr>
          <a:lstStyle/>
          <a:p>
            <a:r>
              <a:rPr lang="en-US" sz="3200" b="1" dirty="0">
                <a:latin typeface="Book Antiqua" panose="02040602050305030304" pitchFamily="18" charset="0"/>
              </a:rPr>
              <a:t>INSERT JULY</a:t>
            </a:r>
            <a:endParaRPr lang="en-IN" sz="3200" dirty="0"/>
          </a:p>
        </p:txBody>
      </p:sp>
      <p:sp>
        <p:nvSpPr>
          <p:cNvPr id="6" name="Oval 5">
            <a:extLst>
              <a:ext uri="{FF2B5EF4-FFF2-40B4-BE49-F238E27FC236}">
                <a16:creationId xmlns:a16="http://schemas.microsoft.com/office/drawing/2014/main" id="{E5F9ACD8-E0DE-E916-2577-55295B4A2B83}"/>
              </a:ext>
            </a:extLst>
          </p:cNvPr>
          <p:cNvSpPr/>
          <p:nvPr/>
        </p:nvSpPr>
        <p:spPr>
          <a:xfrm>
            <a:off x="4680173" y="1007460"/>
            <a:ext cx="1470866" cy="898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MAR</a:t>
            </a:r>
            <a:endParaRPr lang="en-IN" sz="2800" dirty="0"/>
          </a:p>
        </p:txBody>
      </p:sp>
      <p:sp>
        <p:nvSpPr>
          <p:cNvPr id="7" name="Oval 6">
            <a:extLst>
              <a:ext uri="{FF2B5EF4-FFF2-40B4-BE49-F238E27FC236}">
                <a16:creationId xmlns:a16="http://schemas.microsoft.com/office/drawing/2014/main" id="{41D2A10A-5A1C-807D-246D-16C9F8B767D5}"/>
              </a:ext>
            </a:extLst>
          </p:cNvPr>
          <p:cNvSpPr/>
          <p:nvPr/>
        </p:nvSpPr>
        <p:spPr>
          <a:xfrm>
            <a:off x="3978147" y="2135830"/>
            <a:ext cx="1403755" cy="8987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AUG</a:t>
            </a:r>
            <a:endParaRPr lang="en-IN" sz="2800" dirty="0"/>
          </a:p>
        </p:txBody>
      </p:sp>
      <p:cxnSp>
        <p:nvCxnSpPr>
          <p:cNvPr id="8" name="Straight Arrow Connector 7">
            <a:extLst>
              <a:ext uri="{FF2B5EF4-FFF2-40B4-BE49-F238E27FC236}">
                <a16:creationId xmlns:a16="http://schemas.microsoft.com/office/drawing/2014/main" id="{073E9000-831C-3F3D-A379-37B0A9CD2606}"/>
              </a:ext>
            </a:extLst>
          </p:cNvPr>
          <p:cNvCxnSpPr>
            <a:cxnSpLocks/>
            <a:stCxn id="7" idx="4"/>
          </p:cNvCxnSpPr>
          <p:nvPr/>
        </p:nvCxnSpPr>
        <p:spPr>
          <a:xfrm flipH="1">
            <a:off x="4262818" y="3034623"/>
            <a:ext cx="417207" cy="2922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E394C08C-6B48-5E1B-2A2F-ECC55A0BCE6C}"/>
              </a:ext>
            </a:extLst>
          </p:cNvPr>
          <p:cNvSpPr/>
          <p:nvPr/>
        </p:nvSpPr>
        <p:spPr>
          <a:xfrm>
            <a:off x="3200400" y="3250376"/>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APR</a:t>
            </a:r>
            <a:endParaRPr lang="en-IN" sz="2800" dirty="0"/>
          </a:p>
        </p:txBody>
      </p:sp>
      <p:cxnSp>
        <p:nvCxnSpPr>
          <p:cNvPr id="10" name="Straight Arrow Connector 9">
            <a:extLst>
              <a:ext uri="{FF2B5EF4-FFF2-40B4-BE49-F238E27FC236}">
                <a16:creationId xmlns:a16="http://schemas.microsoft.com/office/drawing/2014/main" id="{8FE6C5F7-24A1-8A9E-EE92-9E29926DD276}"/>
              </a:ext>
            </a:extLst>
          </p:cNvPr>
          <p:cNvCxnSpPr>
            <a:cxnSpLocks/>
            <a:stCxn id="6" idx="4"/>
          </p:cNvCxnSpPr>
          <p:nvPr/>
        </p:nvCxnSpPr>
        <p:spPr>
          <a:xfrm flipH="1">
            <a:off x="4947724" y="1906252"/>
            <a:ext cx="467882" cy="2832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A28A2688-5251-4239-705C-EE559FFDB5DC}"/>
              </a:ext>
            </a:extLst>
          </p:cNvPr>
          <p:cNvSpPr/>
          <p:nvPr/>
        </p:nvSpPr>
        <p:spPr>
          <a:xfrm>
            <a:off x="5449310" y="2138866"/>
            <a:ext cx="1403755" cy="856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MAY</a:t>
            </a:r>
            <a:endParaRPr lang="en-IN" sz="2800" dirty="0"/>
          </a:p>
        </p:txBody>
      </p:sp>
      <p:cxnSp>
        <p:nvCxnSpPr>
          <p:cNvPr id="12" name="Straight Arrow Connector 11">
            <a:extLst>
              <a:ext uri="{FF2B5EF4-FFF2-40B4-BE49-F238E27FC236}">
                <a16:creationId xmlns:a16="http://schemas.microsoft.com/office/drawing/2014/main" id="{838DED2B-6228-5FDA-61FC-986B49E711BD}"/>
              </a:ext>
            </a:extLst>
          </p:cNvPr>
          <p:cNvCxnSpPr>
            <a:cxnSpLocks/>
            <a:stCxn id="6" idx="4"/>
          </p:cNvCxnSpPr>
          <p:nvPr/>
        </p:nvCxnSpPr>
        <p:spPr>
          <a:xfrm>
            <a:off x="5415606" y="1906252"/>
            <a:ext cx="397293" cy="2832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5EF86CA4-DB8F-9D0E-1D89-7786374B014B}"/>
              </a:ext>
            </a:extLst>
          </p:cNvPr>
          <p:cNvCxnSpPr>
            <a:cxnSpLocks/>
          </p:cNvCxnSpPr>
          <p:nvPr/>
        </p:nvCxnSpPr>
        <p:spPr>
          <a:xfrm>
            <a:off x="6383246" y="2979063"/>
            <a:ext cx="315207" cy="377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73492326-6481-0F24-BF1C-1F90E78C5B33}"/>
              </a:ext>
            </a:extLst>
          </p:cNvPr>
          <p:cNvSpPr/>
          <p:nvPr/>
        </p:nvSpPr>
        <p:spPr>
          <a:xfrm>
            <a:off x="6294464" y="3299957"/>
            <a:ext cx="1565379" cy="6984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NOV</a:t>
            </a:r>
            <a:endParaRPr lang="en-IN" sz="2800" dirty="0"/>
          </a:p>
        </p:txBody>
      </p:sp>
      <p:cxnSp>
        <p:nvCxnSpPr>
          <p:cNvPr id="15" name="Straight Arrow Connector 14">
            <a:extLst>
              <a:ext uri="{FF2B5EF4-FFF2-40B4-BE49-F238E27FC236}">
                <a16:creationId xmlns:a16="http://schemas.microsoft.com/office/drawing/2014/main" id="{AB848DFA-0F85-C950-E537-45D9AE105C12}"/>
              </a:ext>
            </a:extLst>
          </p:cNvPr>
          <p:cNvCxnSpPr>
            <a:cxnSpLocks/>
          </p:cNvCxnSpPr>
          <p:nvPr/>
        </p:nvCxnSpPr>
        <p:spPr>
          <a:xfrm>
            <a:off x="4722380" y="2970658"/>
            <a:ext cx="283030" cy="526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04BD06E1-C7D0-5755-08E7-458C5A7707C5}"/>
              </a:ext>
            </a:extLst>
          </p:cNvPr>
          <p:cNvSpPr/>
          <p:nvPr/>
        </p:nvSpPr>
        <p:spPr>
          <a:xfrm>
            <a:off x="4747432" y="3356924"/>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JAN</a:t>
            </a:r>
            <a:endParaRPr lang="en-IN" sz="2800" dirty="0"/>
          </a:p>
        </p:txBody>
      </p:sp>
      <p:sp>
        <p:nvSpPr>
          <p:cNvPr id="17" name="TextBox 16">
            <a:extLst>
              <a:ext uri="{FF2B5EF4-FFF2-40B4-BE49-F238E27FC236}">
                <a16:creationId xmlns:a16="http://schemas.microsoft.com/office/drawing/2014/main" id="{2885A0C2-5E4D-6599-3EA7-15769F2D67EF}"/>
              </a:ext>
            </a:extLst>
          </p:cNvPr>
          <p:cNvSpPr txBox="1"/>
          <p:nvPr/>
        </p:nvSpPr>
        <p:spPr>
          <a:xfrm>
            <a:off x="5094614" y="2831772"/>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18" name="TextBox 17">
            <a:extLst>
              <a:ext uri="{FF2B5EF4-FFF2-40B4-BE49-F238E27FC236}">
                <a16:creationId xmlns:a16="http://schemas.microsoft.com/office/drawing/2014/main" id="{27B14F55-D0B2-F9DA-563E-384E5298AB51}"/>
              </a:ext>
            </a:extLst>
          </p:cNvPr>
          <p:cNvSpPr txBox="1"/>
          <p:nvPr/>
        </p:nvSpPr>
        <p:spPr>
          <a:xfrm>
            <a:off x="3687390" y="2725227"/>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19" name="TextBox 18">
            <a:extLst>
              <a:ext uri="{FF2B5EF4-FFF2-40B4-BE49-F238E27FC236}">
                <a16:creationId xmlns:a16="http://schemas.microsoft.com/office/drawing/2014/main" id="{19FA8AC0-6269-0263-29AE-C2EF70F965E0}"/>
              </a:ext>
            </a:extLst>
          </p:cNvPr>
          <p:cNvSpPr txBox="1"/>
          <p:nvPr/>
        </p:nvSpPr>
        <p:spPr>
          <a:xfrm>
            <a:off x="4424665" y="1606801"/>
            <a:ext cx="385042" cy="523220"/>
          </a:xfrm>
          <a:prstGeom prst="rect">
            <a:avLst/>
          </a:prstGeom>
          <a:noFill/>
        </p:spPr>
        <p:txBody>
          <a:bodyPr wrap="none" rtlCol="0">
            <a:spAutoFit/>
          </a:bodyPr>
          <a:lstStyle/>
          <a:p>
            <a:r>
              <a:rPr lang="en-US" sz="2800" b="1" dirty="0">
                <a:solidFill>
                  <a:srgbClr val="C00000"/>
                </a:solidFill>
              </a:rPr>
              <a:t>1</a:t>
            </a:r>
            <a:endParaRPr lang="en-IN" sz="2800" b="1" dirty="0">
              <a:solidFill>
                <a:srgbClr val="C00000"/>
              </a:solidFill>
            </a:endParaRPr>
          </a:p>
        </p:txBody>
      </p:sp>
      <p:sp>
        <p:nvSpPr>
          <p:cNvPr id="20" name="TextBox 19">
            <a:extLst>
              <a:ext uri="{FF2B5EF4-FFF2-40B4-BE49-F238E27FC236}">
                <a16:creationId xmlns:a16="http://schemas.microsoft.com/office/drawing/2014/main" id="{404B83AC-477C-C32F-94F5-BA26B2CDD2AA}"/>
              </a:ext>
            </a:extLst>
          </p:cNvPr>
          <p:cNvSpPr txBox="1"/>
          <p:nvPr/>
        </p:nvSpPr>
        <p:spPr>
          <a:xfrm>
            <a:off x="6922651" y="2811019"/>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21" name="TextBox 20">
            <a:extLst>
              <a:ext uri="{FF2B5EF4-FFF2-40B4-BE49-F238E27FC236}">
                <a16:creationId xmlns:a16="http://schemas.microsoft.com/office/drawing/2014/main" id="{C4AD954C-A9C5-4E12-DA30-1A38E8A0D038}"/>
              </a:ext>
            </a:extLst>
          </p:cNvPr>
          <p:cNvSpPr txBox="1"/>
          <p:nvPr/>
        </p:nvSpPr>
        <p:spPr>
          <a:xfrm>
            <a:off x="5863701" y="1631325"/>
            <a:ext cx="385042" cy="523220"/>
          </a:xfrm>
          <a:prstGeom prst="rect">
            <a:avLst/>
          </a:prstGeom>
          <a:noFill/>
        </p:spPr>
        <p:txBody>
          <a:bodyPr wrap="none" rtlCol="0">
            <a:spAutoFit/>
          </a:bodyPr>
          <a:lstStyle/>
          <a:p>
            <a:r>
              <a:rPr lang="en-US" sz="2800" b="1" dirty="0">
                <a:solidFill>
                  <a:srgbClr val="C00000"/>
                </a:solidFill>
              </a:rPr>
              <a:t>1</a:t>
            </a:r>
            <a:endParaRPr lang="en-IN" sz="2800" b="1" dirty="0">
              <a:solidFill>
                <a:srgbClr val="C00000"/>
              </a:solidFill>
            </a:endParaRPr>
          </a:p>
        </p:txBody>
      </p:sp>
      <p:sp>
        <p:nvSpPr>
          <p:cNvPr id="22" name="TextBox 21">
            <a:extLst>
              <a:ext uri="{FF2B5EF4-FFF2-40B4-BE49-F238E27FC236}">
                <a16:creationId xmlns:a16="http://schemas.microsoft.com/office/drawing/2014/main" id="{578229FF-47EB-59C7-C7B4-C115B7DA37B1}"/>
              </a:ext>
            </a:extLst>
          </p:cNvPr>
          <p:cNvSpPr txBox="1"/>
          <p:nvPr/>
        </p:nvSpPr>
        <p:spPr>
          <a:xfrm>
            <a:off x="5430140" y="494308"/>
            <a:ext cx="385042" cy="523220"/>
          </a:xfrm>
          <a:prstGeom prst="rect">
            <a:avLst/>
          </a:prstGeom>
          <a:noFill/>
        </p:spPr>
        <p:txBody>
          <a:bodyPr wrap="none" rtlCol="0">
            <a:spAutoFit/>
          </a:bodyPr>
          <a:lstStyle/>
          <a:p>
            <a:r>
              <a:rPr lang="en-US" sz="2800" b="1" dirty="0">
                <a:solidFill>
                  <a:srgbClr val="C00000"/>
                </a:solidFill>
              </a:rPr>
              <a:t>1</a:t>
            </a:r>
            <a:endParaRPr lang="en-IN" sz="2800" b="1" dirty="0">
              <a:solidFill>
                <a:srgbClr val="C00000"/>
              </a:solidFill>
            </a:endParaRPr>
          </a:p>
        </p:txBody>
      </p:sp>
      <p:sp>
        <p:nvSpPr>
          <p:cNvPr id="23" name="Oval 22">
            <a:extLst>
              <a:ext uri="{FF2B5EF4-FFF2-40B4-BE49-F238E27FC236}">
                <a16:creationId xmlns:a16="http://schemas.microsoft.com/office/drawing/2014/main" id="{6EF33D16-CFA9-85EB-2CEA-6B29AF5C4553}"/>
              </a:ext>
            </a:extLst>
          </p:cNvPr>
          <p:cNvSpPr/>
          <p:nvPr/>
        </p:nvSpPr>
        <p:spPr>
          <a:xfrm>
            <a:off x="4063728" y="4534831"/>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DEC</a:t>
            </a:r>
            <a:endParaRPr lang="en-IN" sz="2800" dirty="0"/>
          </a:p>
        </p:txBody>
      </p:sp>
      <p:cxnSp>
        <p:nvCxnSpPr>
          <p:cNvPr id="24" name="Straight Arrow Connector 23">
            <a:extLst>
              <a:ext uri="{FF2B5EF4-FFF2-40B4-BE49-F238E27FC236}">
                <a16:creationId xmlns:a16="http://schemas.microsoft.com/office/drawing/2014/main" id="{8ABF9865-FEB9-0E8E-F7F1-1A2F3CE1AB9D}"/>
              </a:ext>
            </a:extLst>
          </p:cNvPr>
          <p:cNvCxnSpPr>
            <a:cxnSpLocks/>
          </p:cNvCxnSpPr>
          <p:nvPr/>
        </p:nvCxnSpPr>
        <p:spPr>
          <a:xfrm flipH="1">
            <a:off x="4947724" y="4212530"/>
            <a:ext cx="300028" cy="3539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13E18932-A657-BC6E-1C8C-E8A7A2B681B2}"/>
              </a:ext>
            </a:extLst>
          </p:cNvPr>
          <p:cNvSpPr txBox="1"/>
          <p:nvPr/>
        </p:nvSpPr>
        <p:spPr>
          <a:xfrm>
            <a:off x="5094614" y="4137614"/>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26" name="Oval 25">
            <a:extLst>
              <a:ext uri="{FF2B5EF4-FFF2-40B4-BE49-F238E27FC236}">
                <a16:creationId xmlns:a16="http://schemas.microsoft.com/office/drawing/2014/main" id="{52191476-EB17-D8F4-64C2-C8877E5205BF}"/>
              </a:ext>
            </a:extLst>
          </p:cNvPr>
          <p:cNvSpPr/>
          <p:nvPr/>
        </p:nvSpPr>
        <p:spPr>
          <a:xfrm>
            <a:off x="5715679" y="4619530"/>
            <a:ext cx="1565379"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JULY</a:t>
            </a:r>
            <a:endParaRPr lang="en-IN" sz="2800" dirty="0"/>
          </a:p>
        </p:txBody>
      </p:sp>
      <p:cxnSp>
        <p:nvCxnSpPr>
          <p:cNvPr id="27" name="Straight Arrow Connector 26">
            <a:extLst>
              <a:ext uri="{FF2B5EF4-FFF2-40B4-BE49-F238E27FC236}">
                <a16:creationId xmlns:a16="http://schemas.microsoft.com/office/drawing/2014/main" id="{1C056654-0DD9-2D23-1663-27F5D0443BDE}"/>
              </a:ext>
            </a:extLst>
          </p:cNvPr>
          <p:cNvCxnSpPr>
            <a:cxnSpLocks/>
            <a:endCxn id="26" idx="1"/>
          </p:cNvCxnSpPr>
          <p:nvPr/>
        </p:nvCxnSpPr>
        <p:spPr>
          <a:xfrm>
            <a:off x="5655197" y="4256020"/>
            <a:ext cx="289726" cy="4934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C4F60361-4551-FA39-AB36-86EB0F785A12}"/>
              </a:ext>
            </a:extLst>
          </p:cNvPr>
          <p:cNvSpPr txBox="1"/>
          <p:nvPr/>
        </p:nvSpPr>
        <p:spPr>
          <a:xfrm>
            <a:off x="5928808" y="4176959"/>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Tree>
    <p:extLst>
      <p:ext uri="{BB962C8B-B14F-4D97-AF65-F5344CB8AC3E}">
        <p14:creationId xmlns:p14="http://schemas.microsoft.com/office/powerpoint/2010/main" val="5034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randombar(horizontal)">
                                      <p:cBhvr>
                                        <p:cTn id="28" dur="500"/>
                                        <p:tgtEl>
                                          <p:spTgt spid="15"/>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randombar(horizontal)">
                                      <p:cBhvr>
                                        <p:cTn id="31" dur="500"/>
                                        <p:tgtEl>
                                          <p:spTgt spid="16"/>
                                        </p:tgtEl>
                                      </p:cBhvr>
                                    </p:animEffect>
                                  </p:childTnLst>
                                </p:cTn>
                              </p:par>
                              <p:par>
                                <p:cTn id="32" presetID="14" presetClass="entr" presetSubtype="1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500"/>
                                        <p:tgtEl>
                                          <p:spTgt spid="23"/>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randombar(horizontal)">
                                      <p:cBhvr>
                                        <p:cTn id="40" dur="500"/>
                                        <p:tgtEl>
                                          <p:spTgt spid="26"/>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randombar(horizontal)">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randombar(horizontal)">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randombar(horizontal)">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randombar(horizont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randombar(horizontal)">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randombar(horizontal)">
                                      <p:cBhvr>
                                        <p:cTn id="76" dur="500"/>
                                        <p:tgtEl>
                                          <p:spTgt spid="20"/>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randombar(horizontal)">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randombar(horizontal)">
                                      <p:cBhvr>
                                        <p:cTn id="8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4" grpId="0" animBg="1"/>
      <p:bldP spid="16" grpId="0" animBg="1"/>
      <p:bldP spid="17" grpId="0"/>
      <p:bldP spid="18" grpId="0"/>
      <p:bldP spid="19" grpId="0"/>
      <p:bldP spid="20" grpId="0"/>
      <p:bldP spid="21" grpId="0"/>
      <p:bldP spid="22" grpId="0"/>
      <p:bldP spid="23" grpId="0" animBg="1"/>
      <p:bldP spid="25" grpId="0"/>
      <p:bldP spid="26" grpId="0" animBg="1"/>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FD628-440F-0B87-1259-061599195C8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D5B38406-78A8-C9A3-191A-81C73B70D3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0738948-42CE-0189-AC8E-2D3C0D0058C3}"/>
              </a:ext>
            </a:extLst>
          </p:cNvPr>
          <p:cNvSpPr>
            <a:spLocks noGrp="1"/>
          </p:cNvSpPr>
          <p:nvPr>
            <p:ph type="sldNum" sz="quarter" idx="12"/>
          </p:nvPr>
        </p:nvSpPr>
        <p:spPr>
          <a:xfrm>
            <a:off x="8621539" y="6366146"/>
            <a:ext cx="2743200" cy="365125"/>
          </a:xfrm>
        </p:spPr>
        <p:txBody>
          <a:bodyPr/>
          <a:lstStyle/>
          <a:p>
            <a:fld id="{3A98EE3D-8CD1-4C3F-BD1C-C98C9596463C}" type="slidenum">
              <a:rPr lang="en-US" smtClean="0"/>
              <a:t>22</a:t>
            </a:fld>
            <a:endParaRPr lang="en-US" dirty="0"/>
          </a:p>
        </p:txBody>
      </p:sp>
      <p:sp>
        <p:nvSpPr>
          <p:cNvPr id="5" name="TextBox 4">
            <a:extLst>
              <a:ext uri="{FF2B5EF4-FFF2-40B4-BE49-F238E27FC236}">
                <a16:creationId xmlns:a16="http://schemas.microsoft.com/office/drawing/2014/main" id="{E5E6A8B5-4B13-869A-913A-4BB7C1D3412B}"/>
              </a:ext>
            </a:extLst>
          </p:cNvPr>
          <p:cNvSpPr txBox="1"/>
          <p:nvPr/>
        </p:nvSpPr>
        <p:spPr>
          <a:xfrm>
            <a:off x="392458" y="86256"/>
            <a:ext cx="3305175" cy="584775"/>
          </a:xfrm>
          <a:prstGeom prst="rect">
            <a:avLst/>
          </a:prstGeom>
          <a:noFill/>
        </p:spPr>
        <p:txBody>
          <a:bodyPr wrap="square">
            <a:spAutoFit/>
          </a:bodyPr>
          <a:lstStyle/>
          <a:p>
            <a:r>
              <a:rPr lang="en-US" sz="3200" b="1" dirty="0">
                <a:latin typeface="Book Antiqua" panose="02040602050305030304" pitchFamily="18" charset="0"/>
              </a:rPr>
              <a:t>INSERT FEB</a:t>
            </a:r>
            <a:endParaRPr lang="en-IN" sz="3200" dirty="0"/>
          </a:p>
        </p:txBody>
      </p:sp>
      <p:sp>
        <p:nvSpPr>
          <p:cNvPr id="7" name="Oval 6">
            <a:extLst>
              <a:ext uri="{FF2B5EF4-FFF2-40B4-BE49-F238E27FC236}">
                <a16:creationId xmlns:a16="http://schemas.microsoft.com/office/drawing/2014/main" id="{EA53F199-FFA6-BC8C-C45F-B754C2C5AD3A}"/>
              </a:ext>
            </a:extLst>
          </p:cNvPr>
          <p:cNvSpPr/>
          <p:nvPr/>
        </p:nvSpPr>
        <p:spPr>
          <a:xfrm>
            <a:off x="1729534" y="1007460"/>
            <a:ext cx="1470866" cy="8987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MAR</a:t>
            </a:r>
            <a:endParaRPr lang="en-IN" sz="2800" dirty="0"/>
          </a:p>
        </p:txBody>
      </p:sp>
      <p:sp>
        <p:nvSpPr>
          <p:cNvPr id="8" name="Oval 7">
            <a:extLst>
              <a:ext uri="{FF2B5EF4-FFF2-40B4-BE49-F238E27FC236}">
                <a16:creationId xmlns:a16="http://schemas.microsoft.com/office/drawing/2014/main" id="{6BE40718-22D1-E772-1E78-6B8CB8732F14}"/>
              </a:ext>
            </a:extLst>
          </p:cNvPr>
          <p:cNvSpPr/>
          <p:nvPr/>
        </p:nvSpPr>
        <p:spPr>
          <a:xfrm>
            <a:off x="1027508" y="2135830"/>
            <a:ext cx="1403755" cy="89879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AUG</a:t>
            </a:r>
            <a:endParaRPr lang="en-IN" sz="2800" dirty="0"/>
          </a:p>
        </p:txBody>
      </p:sp>
      <p:cxnSp>
        <p:nvCxnSpPr>
          <p:cNvPr id="9" name="Straight Arrow Connector 8">
            <a:extLst>
              <a:ext uri="{FF2B5EF4-FFF2-40B4-BE49-F238E27FC236}">
                <a16:creationId xmlns:a16="http://schemas.microsoft.com/office/drawing/2014/main" id="{72D40699-1E87-584F-1116-31EC4166C1D7}"/>
              </a:ext>
            </a:extLst>
          </p:cNvPr>
          <p:cNvCxnSpPr>
            <a:cxnSpLocks/>
            <a:stCxn id="8" idx="4"/>
          </p:cNvCxnSpPr>
          <p:nvPr/>
        </p:nvCxnSpPr>
        <p:spPr>
          <a:xfrm flipH="1">
            <a:off x="1312179" y="3034623"/>
            <a:ext cx="417207" cy="2922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5D528E19-270C-0DE1-2DAB-926F2E043627}"/>
              </a:ext>
            </a:extLst>
          </p:cNvPr>
          <p:cNvSpPr/>
          <p:nvPr/>
        </p:nvSpPr>
        <p:spPr>
          <a:xfrm>
            <a:off x="249761" y="3250376"/>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APR</a:t>
            </a:r>
            <a:endParaRPr lang="en-IN" sz="2800" dirty="0"/>
          </a:p>
        </p:txBody>
      </p:sp>
      <p:cxnSp>
        <p:nvCxnSpPr>
          <p:cNvPr id="11" name="Straight Arrow Connector 10">
            <a:extLst>
              <a:ext uri="{FF2B5EF4-FFF2-40B4-BE49-F238E27FC236}">
                <a16:creationId xmlns:a16="http://schemas.microsoft.com/office/drawing/2014/main" id="{D6F325B0-9812-37D1-9454-344087356963}"/>
              </a:ext>
            </a:extLst>
          </p:cNvPr>
          <p:cNvCxnSpPr>
            <a:cxnSpLocks/>
            <a:stCxn id="7" idx="4"/>
          </p:cNvCxnSpPr>
          <p:nvPr/>
        </p:nvCxnSpPr>
        <p:spPr>
          <a:xfrm flipH="1">
            <a:off x="1997085" y="1906252"/>
            <a:ext cx="467882" cy="2832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6D04E431-58BB-F5C6-18B4-6721E36758BE}"/>
              </a:ext>
            </a:extLst>
          </p:cNvPr>
          <p:cNvSpPr/>
          <p:nvPr/>
        </p:nvSpPr>
        <p:spPr>
          <a:xfrm>
            <a:off x="2498671" y="2138866"/>
            <a:ext cx="1403755" cy="856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MAY</a:t>
            </a:r>
            <a:endParaRPr lang="en-IN" sz="2800" dirty="0"/>
          </a:p>
        </p:txBody>
      </p:sp>
      <p:cxnSp>
        <p:nvCxnSpPr>
          <p:cNvPr id="13" name="Straight Arrow Connector 12">
            <a:extLst>
              <a:ext uri="{FF2B5EF4-FFF2-40B4-BE49-F238E27FC236}">
                <a16:creationId xmlns:a16="http://schemas.microsoft.com/office/drawing/2014/main" id="{E4FD2138-617D-ED95-2ECA-B43EA302A435}"/>
              </a:ext>
            </a:extLst>
          </p:cNvPr>
          <p:cNvCxnSpPr>
            <a:cxnSpLocks/>
            <a:stCxn id="7" idx="4"/>
          </p:cNvCxnSpPr>
          <p:nvPr/>
        </p:nvCxnSpPr>
        <p:spPr>
          <a:xfrm>
            <a:off x="2464967" y="1906252"/>
            <a:ext cx="397293" cy="2832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BC03AAEA-C8DD-2E30-864D-27E298091658}"/>
              </a:ext>
            </a:extLst>
          </p:cNvPr>
          <p:cNvCxnSpPr>
            <a:cxnSpLocks/>
          </p:cNvCxnSpPr>
          <p:nvPr/>
        </p:nvCxnSpPr>
        <p:spPr>
          <a:xfrm>
            <a:off x="3432607" y="2979063"/>
            <a:ext cx="315207" cy="3778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FCEFA6A1-B79A-C7BD-F4DE-EAE11805859E}"/>
              </a:ext>
            </a:extLst>
          </p:cNvPr>
          <p:cNvSpPr/>
          <p:nvPr/>
        </p:nvSpPr>
        <p:spPr>
          <a:xfrm>
            <a:off x="3343825" y="3299957"/>
            <a:ext cx="1565379" cy="6984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NOV</a:t>
            </a:r>
            <a:endParaRPr lang="en-IN" sz="2800" dirty="0"/>
          </a:p>
        </p:txBody>
      </p:sp>
      <p:cxnSp>
        <p:nvCxnSpPr>
          <p:cNvPr id="16" name="Straight Arrow Connector 15">
            <a:extLst>
              <a:ext uri="{FF2B5EF4-FFF2-40B4-BE49-F238E27FC236}">
                <a16:creationId xmlns:a16="http://schemas.microsoft.com/office/drawing/2014/main" id="{8DEB6F0C-D93D-DF70-D7C2-3DB327DBA184}"/>
              </a:ext>
            </a:extLst>
          </p:cNvPr>
          <p:cNvCxnSpPr>
            <a:cxnSpLocks/>
          </p:cNvCxnSpPr>
          <p:nvPr/>
        </p:nvCxnSpPr>
        <p:spPr>
          <a:xfrm>
            <a:off x="1771741" y="2970658"/>
            <a:ext cx="283030" cy="52686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EC73F4C7-CF19-D6D6-7C23-8011680CF9E0}"/>
              </a:ext>
            </a:extLst>
          </p:cNvPr>
          <p:cNvSpPr/>
          <p:nvPr/>
        </p:nvSpPr>
        <p:spPr>
          <a:xfrm>
            <a:off x="1796793" y="3356924"/>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JAN</a:t>
            </a:r>
            <a:endParaRPr lang="en-IN" sz="2800" dirty="0"/>
          </a:p>
        </p:txBody>
      </p:sp>
      <p:sp>
        <p:nvSpPr>
          <p:cNvPr id="18" name="TextBox 17">
            <a:extLst>
              <a:ext uri="{FF2B5EF4-FFF2-40B4-BE49-F238E27FC236}">
                <a16:creationId xmlns:a16="http://schemas.microsoft.com/office/drawing/2014/main" id="{CB9A6AF1-7AE3-7EF6-E5AF-754262D42245}"/>
              </a:ext>
            </a:extLst>
          </p:cNvPr>
          <p:cNvSpPr txBox="1"/>
          <p:nvPr/>
        </p:nvSpPr>
        <p:spPr>
          <a:xfrm>
            <a:off x="2143975" y="2831772"/>
            <a:ext cx="385042" cy="523220"/>
          </a:xfrm>
          <a:prstGeom prst="rect">
            <a:avLst/>
          </a:prstGeom>
          <a:noFill/>
        </p:spPr>
        <p:txBody>
          <a:bodyPr wrap="none" rtlCol="0">
            <a:spAutoFit/>
          </a:bodyPr>
          <a:lstStyle/>
          <a:p>
            <a:r>
              <a:rPr lang="en-US" sz="2800" b="1" dirty="0">
                <a:solidFill>
                  <a:srgbClr val="C00000"/>
                </a:solidFill>
              </a:rPr>
              <a:t>1</a:t>
            </a:r>
            <a:endParaRPr lang="en-IN" sz="2800" b="1" dirty="0">
              <a:solidFill>
                <a:srgbClr val="C00000"/>
              </a:solidFill>
            </a:endParaRPr>
          </a:p>
        </p:txBody>
      </p:sp>
      <p:sp>
        <p:nvSpPr>
          <p:cNvPr id="19" name="TextBox 18">
            <a:extLst>
              <a:ext uri="{FF2B5EF4-FFF2-40B4-BE49-F238E27FC236}">
                <a16:creationId xmlns:a16="http://schemas.microsoft.com/office/drawing/2014/main" id="{FD8A2C1F-8B69-3A4C-2CFC-8FFA5BC7147B}"/>
              </a:ext>
            </a:extLst>
          </p:cNvPr>
          <p:cNvSpPr txBox="1"/>
          <p:nvPr/>
        </p:nvSpPr>
        <p:spPr>
          <a:xfrm>
            <a:off x="736751" y="2725227"/>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20" name="TextBox 19">
            <a:extLst>
              <a:ext uri="{FF2B5EF4-FFF2-40B4-BE49-F238E27FC236}">
                <a16:creationId xmlns:a16="http://schemas.microsoft.com/office/drawing/2014/main" id="{3E32F4D3-F869-FE9B-E6B6-5C7A4A7ABDD4}"/>
              </a:ext>
            </a:extLst>
          </p:cNvPr>
          <p:cNvSpPr txBox="1"/>
          <p:nvPr/>
        </p:nvSpPr>
        <p:spPr>
          <a:xfrm>
            <a:off x="1474026" y="1606801"/>
            <a:ext cx="385042" cy="523220"/>
          </a:xfrm>
          <a:prstGeom prst="rect">
            <a:avLst/>
          </a:prstGeom>
          <a:noFill/>
        </p:spPr>
        <p:txBody>
          <a:bodyPr wrap="none" rtlCol="0">
            <a:spAutoFit/>
          </a:bodyPr>
          <a:lstStyle/>
          <a:p>
            <a:r>
              <a:rPr lang="en-US" sz="2800" b="1" dirty="0">
                <a:solidFill>
                  <a:srgbClr val="C00000"/>
                </a:solidFill>
              </a:rPr>
              <a:t>2</a:t>
            </a:r>
            <a:endParaRPr lang="en-IN" sz="2800" b="1" dirty="0">
              <a:solidFill>
                <a:srgbClr val="C00000"/>
              </a:solidFill>
            </a:endParaRPr>
          </a:p>
        </p:txBody>
      </p:sp>
      <p:sp>
        <p:nvSpPr>
          <p:cNvPr id="21" name="TextBox 20">
            <a:extLst>
              <a:ext uri="{FF2B5EF4-FFF2-40B4-BE49-F238E27FC236}">
                <a16:creationId xmlns:a16="http://schemas.microsoft.com/office/drawing/2014/main" id="{5395810F-514E-18C7-E313-1E113BE055BC}"/>
              </a:ext>
            </a:extLst>
          </p:cNvPr>
          <p:cNvSpPr txBox="1"/>
          <p:nvPr/>
        </p:nvSpPr>
        <p:spPr>
          <a:xfrm>
            <a:off x="3972012" y="2811019"/>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22" name="TextBox 21">
            <a:extLst>
              <a:ext uri="{FF2B5EF4-FFF2-40B4-BE49-F238E27FC236}">
                <a16:creationId xmlns:a16="http://schemas.microsoft.com/office/drawing/2014/main" id="{68D1FDBC-2DBB-D9C5-A7A5-306A9EAAECCE}"/>
              </a:ext>
            </a:extLst>
          </p:cNvPr>
          <p:cNvSpPr txBox="1"/>
          <p:nvPr/>
        </p:nvSpPr>
        <p:spPr>
          <a:xfrm>
            <a:off x="2913062" y="1631325"/>
            <a:ext cx="385042" cy="523220"/>
          </a:xfrm>
          <a:prstGeom prst="rect">
            <a:avLst/>
          </a:prstGeom>
          <a:noFill/>
        </p:spPr>
        <p:txBody>
          <a:bodyPr wrap="none" rtlCol="0">
            <a:spAutoFit/>
          </a:bodyPr>
          <a:lstStyle/>
          <a:p>
            <a:r>
              <a:rPr lang="en-US" sz="2800" b="1" dirty="0">
                <a:solidFill>
                  <a:srgbClr val="C00000"/>
                </a:solidFill>
              </a:rPr>
              <a:t>1</a:t>
            </a:r>
            <a:endParaRPr lang="en-IN" sz="2800" b="1" dirty="0">
              <a:solidFill>
                <a:srgbClr val="C00000"/>
              </a:solidFill>
            </a:endParaRPr>
          </a:p>
        </p:txBody>
      </p:sp>
      <p:sp>
        <p:nvSpPr>
          <p:cNvPr id="23" name="TextBox 22">
            <a:extLst>
              <a:ext uri="{FF2B5EF4-FFF2-40B4-BE49-F238E27FC236}">
                <a16:creationId xmlns:a16="http://schemas.microsoft.com/office/drawing/2014/main" id="{64DFB094-45CF-A18B-087B-D4E730F865A6}"/>
              </a:ext>
            </a:extLst>
          </p:cNvPr>
          <p:cNvSpPr txBox="1"/>
          <p:nvPr/>
        </p:nvSpPr>
        <p:spPr>
          <a:xfrm>
            <a:off x="2479501" y="494308"/>
            <a:ext cx="405880" cy="646331"/>
          </a:xfrm>
          <a:prstGeom prst="rect">
            <a:avLst/>
          </a:prstGeom>
          <a:noFill/>
        </p:spPr>
        <p:txBody>
          <a:bodyPr wrap="none" rtlCol="0">
            <a:spAutoFit/>
          </a:bodyPr>
          <a:lstStyle/>
          <a:p>
            <a:r>
              <a:rPr lang="en-US" sz="3600" b="1" dirty="0">
                <a:solidFill>
                  <a:srgbClr val="C00000"/>
                </a:solidFill>
              </a:rPr>
              <a:t>2</a:t>
            </a:r>
            <a:endParaRPr lang="en-IN" sz="3600" b="1" dirty="0">
              <a:solidFill>
                <a:srgbClr val="C00000"/>
              </a:solidFill>
            </a:endParaRPr>
          </a:p>
        </p:txBody>
      </p:sp>
      <p:sp>
        <p:nvSpPr>
          <p:cNvPr id="24" name="Oval 23">
            <a:extLst>
              <a:ext uri="{FF2B5EF4-FFF2-40B4-BE49-F238E27FC236}">
                <a16:creationId xmlns:a16="http://schemas.microsoft.com/office/drawing/2014/main" id="{178FFE51-7B28-E270-7EC3-3279FFB773F4}"/>
              </a:ext>
            </a:extLst>
          </p:cNvPr>
          <p:cNvSpPr/>
          <p:nvPr/>
        </p:nvSpPr>
        <p:spPr>
          <a:xfrm>
            <a:off x="1113089" y="4534831"/>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DEC</a:t>
            </a:r>
            <a:endParaRPr lang="en-IN" sz="2800" dirty="0"/>
          </a:p>
        </p:txBody>
      </p:sp>
      <p:cxnSp>
        <p:nvCxnSpPr>
          <p:cNvPr id="25" name="Straight Arrow Connector 24">
            <a:extLst>
              <a:ext uri="{FF2B5EF4-FFF2-40B4-BE49-F238E27FC236}">
                <a16:creationId xmlns:a16="http://schemas.microsoft.com/office/drawing/2014/main" id="{D5D04605-5A53-0E72-CFD5-DA5C25471E77}"/>
              </a:ext>
            </a:extLst>
          </p:cNvPr>
          <p:cNvCxnSpPr>
            <a:cxnSpLocks/>
          </p:cNvCxnSpPr>
          <p:nvPr/>
        </p:nvCxnSpPr>
        <p:spPr>
          <a:xfrm flipH="1">
            <a:off x="1997085" y="4212530"/>
            <a:ext cx="300028" cy="3539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TextBox 25">
            <a:extLst>
              <a:ext uri="{FF2B5EF4-FFF2-40B4-BE49-F238E27FC236}">
                <a16:creationId xmlns:a16="http://schemas.microsoft.com/office/drawing/2014/main" id="{6638A5D7-9E01-2AEA-8081-D061F05C2AAE}"/>
              </a:ext>
            </a:extLst>
          </p:cNvPr>
          <p:cNvSpPr txBox="1"/>
          <p:nvPr/>
        </p:nvSpPr>
        <p:spPr>
          <a:xfrm>
            <a:off x="2143975" y="4137614"/>
            <a:ext cx="385042" cy="523220"/>
          </a:xfrm>
          <a:prstGeom prst="rect">
            <a:avLst/>
          </a:prstGeom>
          <a:noFill/>
        </p:spPr>
        <p:txBody>
          <a:bodyPr wrap="none" rtlCol="0">
            <a:spAutoFit/>
          </a:bodyPr>
          <a:lstStyle/>
          <a:p>
            <a:r>
              <a:rPr lang="en-US" sz="2800" b="1" dirty="0">
                <a:solidFill>
                  <a:srgbClr val="C00000"/>
                </a:solidFill>
              </a:rPr>
              <a:t>1</a:t>
            </a:r>
            <a:endParaRPr lang="en-IN" sz="2800" b="1" dirty="0">
              <a:solidFill>
                <a:srgbClr val="C00000"/>
              </a:solidFill>
            </a:endParaRPr>
          </a:p>
        </p:txBody>
      </p:sp>
      <p:sp>
        <p:nvSpPr>
          <p:cNvPr id="27" name="Oval 26">
            <a:extLst>
              <a:ext uri="{FF2B5EF4-FFF2-40B4-BE49-F238E27FC236}">
                <a16:creationId xmlns:a16="http://schemas.microsoft.com/office/drawing/2014/main" id="{6E47B3EA-1868-4790-F06E-30419B229983}"/>
              </a:ext>
            </a:extLst>
          </p:cNvPr>
          <p:cNvSpPr/>
          <p:nvPr/>
        </p:nvSpPr>
        <p:spPr>
          <a:xfrm>
            <a:off x="2765040" y="4619530"/>
            <a:ext cx="1565379"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JULY</a:t>
            </a:r>
            <a:endParaRPr lang="en-IN" sz="2800" dirty="0"/>
          </a:p>
        </p:txBody>
      </p:sp>
      <p:cxnSp>
        <p:nvCxnSpPr>
          <p:cNvPr id="28" name="Straight Arrow Connector 27">
            <a:extLst>
              <a:ext uri="{FF2B5EF4-FFF2-40B4-BE49-F238E27FC236}">
                <a16:creationId xmlns:a16="http://schemas.microsoft.com/office/drawing/2014/main" id="{05AC51C0-6F28-6EFE-CCA7-0931A1576BE1}"/>
              </a:ext>
            </a:extLst>
          </p:cNvPr>
          <p:cNvCxnSpPr>
            <a:cxnSpLocks/>
            <a:endCxn id="27" idx="1"/>
          </p:cNvCxnSpPr>
          <p:nvPr/>
        </p:nvCxnSpPr>
        <p:spPr>
          <a:xfrm>
            <a:off x="2704558" y="4256020"/>
            <a:ext cx="289726" cy="4934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19FE379C-546C-C1B6-BA7C-E83A9A1B54A1}"/>
              </a:ext>
            </a:extLst>
          </p:cNvPr>
          <p:cNvSpPr txBox="1"/>
          <p:nvPr/>
        </p:nvSpPr>
        <p:spPr>
          <a:xfrm>
            <a:off x="2978169" y="4176959"/>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30" name="Oval 29">
            <a:extLst>
              <a:ext uri="{FF2B5EF4-FFF2-40B4-BE49-F238E27FC236}">
                <a16:creationId xmlns:a16="http://schemas.microsoft.com/office/drawing/2014/main" id="{FBDBDA70-C674-6943-8268-5DB39E72D492}"/>
              </a:ext>
            </a:extLst>
          </p:cNvPr>
          <p:cNvSpPr/>
          <p:nvPr/>
        </p:nvSpPr>
        <p:spPr>
          <a:xfrm>
            <a:off x="1729385" y="5587594"/>
            <a:ext cx="1403755"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FEB</a:t>
            </a:r>
            <a:endParaRPr lang="en-IN" sz="2800" dirty="0"/>
          </a:p>
        </p:txBody>
      </p:sp>
      <p:cxnSp>
        <p:nvCxnSpPr>
          <p:cNvPr id="31" name="Straight Arrow Connector 30">
            <a:extLst>
              <a:ext uri="{FF2B5EF4-FFF2-40B4-BE49-F238E27FC236}">
                <a16:creationId xmlns:a16="http://schemas.microsoft.com/office/drawing/2014/main" id="{932D156A-3FDF-9534-95AC-F7599E8D205A}"/>
              </a:ext>
            </a:extLst>
          </p:cNvPr>
          <p:cNvCxnSpPr>
            <a:cxnSpLocks/>
          </p:cNvCxnSpPr>
          <p:nvPr/>
        </p:nvCxnSpPr>
        <p:spPr>
          <a:xfrm>
            <a:off x="2027287" y="5395766"/>
            <a:ext cx="116688" cy="24672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30F4F269-CC16-2515-90C8-99CD7A8D422A}"/>
              </a:ext>
            </a:extLst>
          </p:cNvPr>
          <p:cNvSpPr txBox="1"/>
          <p:nvPr/>
        </p:nvSpPr>
        <p:spPr>
          <a:xfrm>
            <a:off x="2262027" y="5098039"/>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34" name="Arrow: Notched Right 33">
            <a:extLst>
              <a:ext uri="{FF2B5EF4-FFF2-40B4-BE49-F238E27FC236}">
                <a16:creationId xmlns:a16="http://schemas.microsoft.com/office/drawing/2014/main" id="{BC8BA23D-B17E-DB51-4193-825B3A0CEBCC}"/>
              </a:ext>
            </a:extLst>
          </p:cNvPr>
          <p:cNvSpPr/>
          <p:nvPr/>
        </p:nvSpPr>
        <p:spPr>
          <a:xfrm>
            <a:off x="4426052" y="138226"/>
            <a:ext cx="1438275" cy="58477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TextBox 34">
            <a:extLst>
              <a:ext uri="{FF2B5EF4-FFF2-40B4-BE49-F238E27FC236}">
                <a16:creationId xmlns:a16="http://schemas.microsoft.com/office/drawing/2014/main" id="{EC7A9148-CC64-13A1-597B-BE9D1B7899D7}"/>
              </a:ext>
            </a:extLst>
          </p:cNvPr>
          <p:cNvSpPr txBox="1"/>
          <p:nvPr/>
        </p:nvSpPr>
        <p:spPr>
          <a:xfrm>
            <a:off x="6193760" y="8346"/>
            <a:ext cx="4491935" cy="584775"/>
          </a:xfrm>
          <a:prstGeom prst="rect">
            <a:avLst/>
          </a:prstGeom>
          <a:noFill/>
        </p:spPr>
        <p:txBody>
          <a:bodyPr wrap="none" rtlCol="0">
            <a:spAutoFit/>
          </a:bodyPr>
          <a:lstStyle/>
          <a:p>
            <a:r>
              <a:rPr lang="en-US" sz="3200" b="1" dirty="0">
                <a:latin typeface="Book Antiqua" panose="02040602050305030304" pitchFamily="18" charset="0"/>
              </a:rPr>
              <a:t>RL Imbalance problem</a:t>
            </a:r>
            <a:endParaRPr lang="en-IN" sz="3200" b="1" dirty="0">
              <a:latin typeface="Book Antiqua" panose="02040602050305030304" pitchFamily="18" charset="0"/>
            </a:endParaRPr>
          </a:p>
        </p:txBody>
      </p:sp>
      <p:sp>
        <p:nvSpPr>
          <p:cNvPr id="36" name="TextBox 35">
            <a:extLst>
              <a:ext uri="{FF2B5EF4-FFF2-40B4-BE49-F238E27FC236}">
                <a16:creationId xmlns:a16="http://schemas.microsoft.com/office/drawing/2014/main" id="{663B4777-20D1-5ECC-E7FA-671D9D35243E}"/>
              </a:ext>
            </a:extLst>
          </p:cNvPr>
          <p:cNvSpPr txBox="1"/>
          <p:nvPr/>
        </p:nvSpPr>
        <p:spPr>
          <a:xfrm>
            <a:off x="3859266" y="531996"/>
            <a:ext cx="5834063" cy="1938992"/>
          </a:xfrm>
          <a:prstGeom prst="rect">
            <a:avLst/>
          </a:prstGeom>
          <a:noFill/>
        </p:spPr>
        <p:txBody>
          <a:bodyPr wrap="square" rtlCol="0">
            <a:spAutoFit/>
          </a:bodyPr>
          <a:lstStyle/>
          <a:p>
            <a:r>
              <a:rPr lang="en-US" sz="3000" b="1" i="1" dirty="0">
                <a:latin typeface="Book Antiqua" panose="02040602050305030304" pitchFamily="18" charset="0"/>
              </a:rPr>
              <a:t>Find median in all elements on Right side except new node</a:t>
            </a:r>
          </a:p>
          <a:p>
            <a:r>
              <a:rPr lang="en-US" sz="3000" b="1" i="1" dirty="0">
                <a:latin typeface="Book Antiqua" panose="02040602050305030304" pitchFamily="18" charset="0"/>
              </a:rPr>
              <a:t>L={APR,AUG,DEC,JAN,JULY}</a:t>
            </a:r>
          </a:p>
          <a:p>
            <a:r>
              <a:rPr lang="en-US" sz="3000" b="1" i="1" dirty="0">
                <a:latin typeface="Book Antiqua" panose="02040602050305030304" pitchFamily="18" charset="0"/>
              </a:rPr>
              <a:t>Middle=&gt; DEC</a:t>
            </a:r>
            <a:endParaRPr lang="en-IN" sz="3000" b="1" i="1" dirty="0">
              <a:latin typeface="Book Antiqua" panose="02040602050305030304" pitchFamily="18" charset="0"/>
            </a:endParaRPr>
          </a:p>
        </p:txBody>
      </p:sp>
      <p:sp>
        <p:nvSpPr>
          <p:cNvPr id="37" name="Oval 36">
            <a:extLst>
              <a:ext uri="{FF2B5EF4-FFF2-40B4-BE49-F238E27FC236}">
                <a16:creationId xmlns:a16="http://schemas.microsoft.com/office/drawing/2014/main" id="{6A0C7167-29E9-7262-510A-C8F1A3F2096A}"/>
              </a:ext>
            </a:extLst>
          </p:cNvPr>
          <p:cNvSpPr/>
          <p:nvPr/>
        </p:nvSpPr>
        <p:spPr>
          <a:xfrm>
            <a:off x="7479791" y="3207397"/>
            <a:ext cx="1347216" cy="75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DEC</a:t>
            </a:r>
            <a:endParaRPr lang="en-IN" sz="2800" dirty="0"/>
          </a:p>
        </p:txBody>
      </p:sp>
      <p:sp>
        <p:nvSpPr>
          <p:cNvPr id="38" name="Oval 37">
            <a:extLst>
              <a:ext uri="{FF2B5EF4-FFF2-40B4-BE49-F238E27FC236}">
                <a16:creationId xmlns:a16="http://schemas.microsoft.com/office/drawing/2014/main" id="{F667EC2C-9FEC-8595-CAC5-604E49E62AAE}"/>
              </a:ext>
            </a:extLst>
          </p:cNvPr>
          <p:cNvSpPr/>
          <p:nvPr/>
        </p:nvSpPr>
        <p:spPr>
          <a:xfrm>
            <a:off x="8289577" y="4137614"/>
            <a:ext cx="1347216" cy="61184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JAN</a:t>
            </a:r>
            <a:endParaRPr lang="en-IN" sz="2800" dirty="0"/>
          </a:p>
        </p:txBody>
      </p:sp>
      <p:sp>
        <p:nvSpPr>
          <p:cNvPr id="39" name="Oval 38">
            <a:extLst>
              <a:ext uri="{FF2B5EF4-FFF2-40B4-BE49-F238E27FC236}">
                <a16:creationId xmlns:a16="http://schemas.microsoft.com/office/drawing/2014/main" id="{1426B4F1-4BB6-95FD-6107-7F89E2582C2D}"/>
              </a:ext>
            </a:extLst>
          </p:cNvPr>
          <p:cNvSpPr/>
          <p:nvPr/>
        </p:nvSpPr>
        <p:spPr>
          <a:xfrm>
            <a:off x="8988970" y="4982988"/>
            <a:ext cx="1565379" cy="88723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JULY</a:t>
            </a:r>
            <a:endParaRPr lang="en-IN" sz="2800" dirty="0"/>
          </a:p>
        </p:txBody>
      </p:sp>
      <p:cxnSp>
        <p:nvCxnSpPr>
          <p:cNvPr id="40" name="Straight Arrow Connector 39">
            <a:extLst>
              <a:ext uri="{FF2B5EF4-FFF2-40B4-BE49-F238E27FC236}">
                <a16:creationId xmlns:a16="http://schemas.microsoft.com/office/drawing/2014/main" id="{5AEC89FF-CD3D-F889-F8F5-9B392866BF03}"/>
              </a:ext>
            </a:extLst>
          </p:cNvPr>
          <p:cNvCxnSpPr>
            <a:cxnSpLocks/>
          </p:cNvCxnSpPr>
          <p:nvPr/>
        </p:nvCxnSpPr>
        <p:spPr>
          <a:xfrm>
            <a:off x="8539842" y="3903074"/>
            <a:ext cx="141515" cy="2950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F390BAE5-4F21-4B21-A5E9-9989F4038DE7}"/>
              </a:ext>
            </a:extLst>
          </p:cNvPr>
          <p:cNvCxnSpPr>
            <a:cxnSpLocks/>
          </p:cNvCxnSpPr>
          <p:nvPr/>
        </p:nvCxnSpPr>
        <p:spPr>
          <a:xfrm>
            <a:off x="9069648" y="4749463"/>
            <a:ext cx="328520" cy="3136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Oval 42">
            <a:extLst>
              <a:ext uri="{FF2B5EF4-FFF2-40B4-BE49-F238E27FC236}">
                <a16:creationId xmlns:a16="http://schemas.microsoft.com/office/drawing/2014/main" id="{4E26005E-4EFC-57AA-5DDB-7B3C7DFCB893}"/>
              </a:ext>
            </a:extLst>
          </p:cNvPr>
          <p:cNvSpPr/>
          <p:nvPr/>
        </p:nvSpPr>
        <p:spPr>
          <a:xfrm>
            <a:off x="6466290" y="4132806"/>
            <a:ext cx="1494767" cy="7562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AUG</a:t>
            </a:r>
            <a:endParaRPr lang="en-IN" sz="2800" dirty="0"/>
          </a:p>
        </p:txBody>
      </p:sp>
      <p:cxnSp>
        <p:nvCxnSpPr>
          <p:cNvPr id="44" name="Straight Arrow Connector 43">
            <a:extLst>
              <a:ext uri="{FF2B5EF4-FFF2-40B4-BE49-F238E27FC236}">
                <a16:creationId xmlns:a16="http://schemas.microsoft.com/office/drawing/2014/main" id="{A288B505-4E90-70FA-C4AF-B543B0B126EF}"/>
              </a:ext>
            </a:extLst>
          </p:cNvPr>
          <p:cNvCxnSpPr>
            <a:cxnSpLocks/>
          </p:cNvCxnSpPr>
          <p:nvPr/>
        </p:nvCxnSpPr>
        <p:spPr>
          <a:xfrm flipH="1">
            <a:off x="6928520" y="4835049"/>
            <a:ext cx="218676" cy="3583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Oval 44">
            <a:extLst>
              <a:ext uri="{FF2B5EF4-FFF2-40B4-BE49-F238E27FC236}">
                <a16:creationId xmlns:a16="http://schemas.microsoft.com/office/drawing/2014/main" id="{D8DDB2A9-7692-DFD2-1F0B-10579C444A94}"/>
              </a:ext>
            </a:extLst>
          </p:cNvPr>
          <p:cNvSpPr/>
          <p:nvPr/>
        </p:nvSpPr>
        <p:spPr>
          <a:xfrm>
            <a:off x="6057379" y="5098039"/>
            <a:ext cx="1306455" cy="73466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APR</a:t>
            </a:r>
            <a:endParaRPr lang="en-IN" sz="2800" dirty="0"/>
          </a:p>
        </p:txBody>
      </p:sp>
      <p:cxnSp>
        <p:nvCxnSpPr>
          <p:cNvPr id="48" name="Straight Arrow Connector 47">
            <a:extLst>
              <a:ext uri="{FF2B5EF4-FFF2-40B4-BE49-F238E27FC236}">
                <a16:creationId xmlns:a16="http://schemas.microsoft.com/office/drawing/2014/main" id="{ADE3C6AA-2C74-2FA8-A66F-ECA74417F3A8}"/>
              </a:ext>
            </a:extLst>
          </p:cNvPr>
          <p:cNvCxnSpPr>
            <a:cxnSpLocks/>
          </p:cNvCxnSpPr>
          <p:nvPr/>
        </p:nvCxnSpPr>
        <p:spPr>
          <a:xfrm flipH="1">
            <a:off x="7584406" y="3834257"/>
            <a:ext cx="280440" cy="3638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CC926493-E624-7152-6C69-C187A311D8A1}"/>
              </a:ext>
            </a:extLst>
          </p:cNvPr>
          <p:cNvCxnSpPr>
            <a:cxnSpLocks/>
          </p:cNvCxnSpPr>
          <p:nvPr/>
        </p:nvCxnSpPr>
        <p:spPr>
          <a:xfrm flipH="1">
            <a:off x="8539842" y="4749463"/>
            <a:ext cx="529806" cy="4439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4" name="Oval 53">
            <a:extLst>
              <a:ext uri="{FF2B5EF4-FFF2-40B4-BE49-F238E27FC236}">
                <a16:creationId xmlns:a16="http://schemas.microsoft.com/office/drawing/2014/main" id="{4546B0AD-8077-EBA6-1218-72DA08EDEBAE}"/>
              </a:ext>
            </a:extLst>
          </p:cNvPr>
          <p:cNvSpPr/>
          <p:nvPr/>
        </p:nvSpPr>
        <p:spPr>
          <a:xfrm>
            <a:off x="7609426" y="5155649"/>
            <a:ext cx="1306455" cy="73466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FEB</a:t>
            </a:r>
            <a:endParaRPr lang="en-IN" sz="2800" dirty="0"/>
          </a:p>
        </p:txBody>
      </p:sp>
      <p:sp>
        <p:nvSpPr>
          <p:cNvPr id="56" name="Oval 55">
            <a:extLst>
              <a:ext uri="{FF2B5EF4-FFF2-40B4-BE49-F238E27FC236}">
                <a16:creationId xmlns:a16="http://schemas.microsoft.com/office/drawing/2014/main" id="{619CC04C-40D5-6B89-EFED-E195575864BB}"/>
              </a:ext>
            </a:extLst>
          </p:cNvPr>
          <p:cNvSpPr/>
          <p:nvPr/>
        </p:nvSpPr>
        <p:spPr>
          <a:xfrm>
            <a:off x="8377934" y="2299753"/>
            <a:ext cx="1596999" cy="67459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MAR</a:t>
            </a:r>
            <a:endParaRPr lang="en-IN" sz="2800" dirty="0"/>
          </a:p>
        </p:txBody>
      </p:sp>
      <p:sp>
        <p:nvSpPr>
          <p:cNvPr id="57" name="Oval 56">
            <a:extLst>
              <a:ext uri="{FF2B5EF4-FFF2-40B4-BE49-F238E27FC236}">
                <a16:creationId xmlns:a16="http://schemas.microsoft.com/office/drawing/2014/main" id="{B8272B13-6255-2417-7A01-8A289BB8A24A}"/>
              </a:ext>
            </a:extLst>
          </p:cNvPr>
          <p:cNvSpPr/>
          <p:nvPr/>
        </p:nvSpPr>
        <p:spPr>
          <a:xfrm>
            <a:off x="9292231" y="3069136"/>
            <a:ext cx="1403755" cy="8567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MAY</a:t>
            </a:r>
            <a:endParaRPr lang="en-IN" sz="2800" dirty="0"/>
          </a:p>
        </p:txBody>
      </p:sp>
      <p:cxnSp>
        <p:nvCxnSpPr>
          <p:cNvPr id="58" name="Straight Arrow Connector 57">
            <a:extLst>
              <a:ext uri="{FF2B5EF4-FFF2-40B4-BE49-F238E27FC236}">
                <a16:creationId xmlns:a16="http://schemas.microsoft.com/office/drawing/2014/main" id="{766CE182-CB34-29A4-1844-73B655210B8A}"/>
              </a:ext>
            </a:extLst>
          </p:cNvPr>
          <p:cNvCxnSpPr>
            <a:cxnSpLocks/>
          </p:cNvCxnSpPr>
          <p:nvPr/>
        </p:nvCxnSpPr>
        <p:spPr>
          <a:xfrm>
            <a:off x="9003728" y="2935256"/>
            <a:ext cx="460359" cy="2832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9" name="Oval 58">
            <a:extLst>
              <a:ext uri="{FF2B5EF4-FFF2-40B4-BE49-F238E27FC236}">
                <a16:creationId xmlns:a16="http://schemas.microsoft.com/office/drawing/2014/main" id="{F136F9DC-3D6D-7503-F968-0F448A8D5C61}"/>
              </a:ext>
            </a:extLst>
          </p:cNvPr>
          <p:cNvSpPr/>
          <p:nvPr/>
        </p:nvSpPr>
        <p:spPr>
          <a:xfrm>
            <a:off x="10030111" y="4159430"/>
            <a:ext cx="1565379" cy="6984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NOV</a:t>
            </a:r>
            <a:endParaRPr lang="en-IN" sz="2800" dirty="0"/>
          </a:p>
        </p:txBody>
      </p:sp>
      <p:cxnSp>
        <p:nvCxnSpPr>
          <p:cNvPr id="60" name="Straight Arrow Connector 59">
            <a:extLst>
              <a:ext uri="{FF2B5EF4-FFF2-40B4-BE49-F238E27FC236}">
                <a16:creationId xmlns:a16="http://schemas.microsoft.com/office/drawing/2014/main" id="{7926F75B-62EB-848A-FDC9-53DC41DF56C3}"/>
              </a:ext>
            </a:extLst>
          </p:cNvPr>
          <p:cNvCxnSpPr>
            <a:cxnSpLocks/>
          </p:cNvCxnSpPr>
          <p:nvPr/>
        </p:nvCxnSpPr>
        <p:spPr>
          <a:xfrm flipH="1">
            <a:off x="8501522" y="2948920"/>
            <a:ext cx="460359" cy="2832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6" name="Straight Arrow Connector 65">
            <a:extLst>
              <a:ext uri="{FF2B5EF4-FFF2-40B4-BE49-F238E27FC236}">
                <a16:creationId xmlns:a16="http://schemas.microsoft.com/office/drawing/2014/main" id="{2B7FB7CB-E735-75F6-38D0-022FA94DE757}"/>
              </a:ext>
            </a:extLst>
          </p:cNvPr>
          <p:cNvCxnSpPr>
            <a:cxnSpLocks/>
          </p:cNvCxnSpPr>
          <p:nvPr/>
        </p:nvCxnSpPr>
        <p:spPr>
          <a:xfrm>
            <a:off x="10161628" y="3927226"/>
            <a:ext cx="233579" cy="2709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8" name="TextBox 67">
            <a:extLst>
              <a:ext uri="{FF2B5EF4-FFF2-40B4-BE49-F238E27FC236}">
                <a16:creationId xmlns:a16="http://schemas.microsoft.com/office/drawing/2014/main" id="{0C2C03CF-C708-31F3-243E-E492715D94DD}"/>
              </a:ext>
            </a:extLst>
          </p:cNvPr>
          <p:cNvSpPr txBox="1"/>
          <p:nvPr/>
        </p:nvSpPr>
        <p:spPr>
          <a:xfrm>
            <a:off x="9290390" y="4500124"/>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69" name="TextBox 68">
            <a:extLst>
              <a:ext uri="{FF2B5EF4-FFF2-40B4-BE49-F238E27FC236}">
                <a16:creationId xmlns:a16="http://schemas.microsoft.com/office/drawing/2014/main" id="{1F52540D-BB5C-DCD9-92E3-91A45B08EDE9}"/>
              </a:ext>
            </a:extLst>
          </p:cNvPr>
          <p:cNvSpPr txBox="1"/>
          <p:nvPr/>
        </p:nvSpPr>
        <p:spPr>
          <a:xfrm>
            <a:off x="6260026" y="4615949"/>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70" name="TextBox 69">
            <a:extLst>
              <a:ext uri="{FF2B5EF4-FFF2-40B4-BE49-F238E27FC236}">
                <a16:creationId xmlns:a16="http://schemas.microsoft.com/office/drawing/2014/main" id="{8F4B4ABC-BFA9-7940-6A08-23A3EF99A31E}"/>
              </a:ext>
            </a:extLst>
          </p:cNvPr>
          <p:cNvSpPr txBox="1"/>
          <p:nvPr/>
        </p:nvSpPr>
        <p:spPr>
          <a:xfrm>
            <a:off x="8315583" y="4615327"/>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71" name="TextBox 70">
            <a:extLst>
              <a:ext uri="{FF2B5EF4-FFF2-40B4-BE49-F238E27FC236}">
                <a16:creationId xmlns:a16="http://schemas.microsoft.com/office/drawing/2014/main" id="{3C2EDE4D-6946-FEAF-519F-9CB4218E9186}"/>
              </a:ext>
            </a:extLst>
          </p:cNvPr>
          <p:cNvSpPr txBox="1"/>
          <p:nvPr/>
        </p:nvSpPr>
        <p:spPr>
          <a:xfrm>
            <a:off x="7167462" y="3595903"/>
            <a:ext cx="385042" cy="523220"/>
          </a:xfrm>
          <a:prstGeom prst="rect">
            <a:avLst/>
          </a:prstGeom>
          <a:noFill/>
        </p:spPr>
        <p:txBody>
          <a:bodyPr wrap="none" rtlCol="0">
            <a:spAutoFit/>
          </a:bodyPr>
          <a:lstStyle/>
          <a:p>
            <a:r>
              <a:rPr lang="en-US" sz="2800" b="1" dirty="0">
                <a:solidFill>
                  <a:srgbClr val="C00000"/>
                </a:solidFill>
              </a:rPr>
              <a:t>1</a:t>
            </a:r>
            <a:endParaRPr lang="en-IN" sz="2800" b="1" dirty="0">
              <a:solidFill>
                <a:srgbClr val="C00000"/>
              </a:solidFill>
            </a:endParaRPr>
          </a:p>
        </p:txBody>
      </p:sp>
      <p:sp>
        <p:nvSpPr>
          <p:cNvPr id="72" name="TextBox 71">
            <a:extLst>
              <a:ext uri="{FF2B5EF4-FFF2-40B4-BE49-F238E27FC236}">
                <a16:creationId xmlns:a16="http://schemas.microsoft.com/office/drawing/2014/main" id="{FD988EF8-5BC1-47D3-08D0-D118DD82E6C2}"/>
              </a:ext>
            </a:extLst>
          </p:cNvPr>
          <p:cNvSpPr txBox="1"/>
          <p:nvPr/>
        </p:nvSpPr>
        <p:spPr>
          <a:xfrm>
            <a:off x="8681156" y="3633344"/>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73" name="TextBox 72">
            <a:extLst>
              <a:ext uri="{FF2B5EF4-FFF2-40B4-BE49-F238E27FC236}">
                <a16:creationId xmlns:a16="http://schemas.microsoft.com/office/drawing/2014/main" id="{1F30D253-7DDB-E1A6-96C4-EA400BD520FC}"/>
              </a:ext>
            </a:extLst>
          </p:cNvPr>
          <p:cNvSpPr txBox="1"/>
          <p:nvPr/>
        </p:nvSpPr>
        <p:spPr>
          <a:xfrm>
            <a:off x="8033848" y="2672469"/>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74" name="TextBox 73">
            <a:extLst>
              <a:ext uri="{FF2B5EF4-FFF2-40B4-BE49-F238E27FC236}">
                <a16:creationId xmlns:a16="http://schemas.microsoft.com/office/drawing/2014/main" id="{C5486000-1439-A1F5-EC78-FA0BEA34BD24}"/>
              </a:ext>
            </a:extLst>
          </p:cNvPr>
          <p:cNvSpPr txBox="1"/>
          <p:nvPr/>
        </p:nvSpPr>
        <p:spPr>
          <a:xfrm>
            <a:off x="10576767" y="3633343"/>
            <a:ext cx="385042" cy="523220"/>
          </a:xfrm>
          <a:prstGeom prst="rect">
            <a:avLst/>
          </a:prstGeom>
          <a:noFill/>
        </p:spPr>
        <p:txBody>
          <a:bodyPr wrap="none" rtlCol="0">
            <a:spAutoFit/>
          </a:bodyPr>
          <a:lstStyle/>
          <a:p>
            <a:r>
              <a:rPr lang="en-US" sz="2800" b="1" dirty="0">
                <a:solidFill>
                  <a:srgbClr val="C00000"/>
                </a:solidFill>
              </a:rPr>
              <a:t>0</a:t>
            </a:r>
            <a:endParaRPr lang="en-IN" sz="2800" b="1" dirty="0">
              <a:solidFill>
                <a:srgbClr val="C00000"/>
              </a:solidFill>
            </a:endParaRPr>
          </a:p>
        </p:txBody>
      </p:sp>
      <p:sp>
        <p:nvSpPr>
          <p:cNvPr id="75" name="TextBox 74">
            <a:extLst>
              <a:ext uri="{FF2B5EF4-FFF2-40B4-BE49-F238E27FC236}">
                <a16:creationId xmlns:a16="http://schemas.microsoft.com/office/drawing/2014/main" id="{88481402-EA85-4CE8-24D6-6E0596C9BCF8}"/>
              </a:ext>
            </a:extLst>
          </p:cNvPr>
          <p:cNvSpPr txBox="1"/>
          <p:nvPr/>
        </p:nvSpPr>
        <p:spPr>
          <a:xfrm>
            <a:off x="9880038" y="2580570"/>
            <a:ext cx="385042" cy="523220"/>
          </a:xfrm>
          <a:prstGeom prst="rect">
            <a:avLst/>
          </a:prstGeom>
          <a:noFill/>
        </p:spPr>
        <p:txBody>
          <a:bodyPr wrap="none" rtlCol="0">
            <a:spAutoFit/>
          </a:bodyPr>
          <a:lstStyle/>
          <a:p>
            <a:r>
              <a:rPr lang="en-US" sz="2800" b="1" dirty="0">
                <a:solidFill>
                  <a:srgbClr val="C00000"/>
                </a:solidFill>
              </a:rPr>
              <a:t>1</a:t>
            </a:r>
            <a:endParaRPr lang="en-IN" sz="2800" b="1" dirty="0">
              <a:solidFill>
                <a:srgbClr val="C00000"/>
              </a:solidFill>
            </a:endParaRPr>
          </a:p>
        </p:txBody>
      </p:sp>
      <p:sp>
        <p:nvSpPr>
          <p:cNvPr id="76" name="TextBox 75">
            <a:extLst>
              <a:ext uri="{FF2B5EF4-FFF2-40B4-BE49-F238E27FC236}">
                <a16:creationId xmlns:a16="http://schemas.microsoft.com/office/drawing/2014/main" id="{4EC7BF90-8562-0694-4B78-C789A03225FC}"/>
              </a:ext>
            </a:extLst>
          </p:cNvPr>
          <p:cNvSpPr txBox="1"/>
          <p:nvPr/>
        </p:nvSpPr>
        <p:spPr>
          <a:xfrm>
            <a:off x="9252976" y="1748889"/>
            <a:ext cx="385042" cy="523220"/>
          </a:xfrm>
          <a:prstGeom prst="rect">
            <a:avLst/>
          </a:prstGeom>
          <a:noFill/>
        </p:spPr>
        <p:txBody>
          <a:bodyPr wrap="none" rtlCol="0">
            <a:spAutoFit/>
          </a:bodyPr>
          <a:lstStyle/>
          <a:p>
            <a:r>
              <a:rPr lang="en-US" sz="2800" b="1" dirty="0">
                <a:solidFill>
                  <a:srgbClr val="C00000"/>
                </a:solidFill>
              </a:rPr>
              <a:t>1</a:t>
            </a:r>
            <a:endParaRPr lang="en-IN" sz="2800" b="1" dirty="0">
              <a:solidFill>
                <a:srgbClr val="C00000"/>
              </a:solidFill>
            </a:endParaRPr>
          </a:p>
        </p:txBody>
      </p:sp>
    </p:spTree>
    <p:extLst>
      <p:ext uri="{BB962C8B-B14F-4D97-AF65-F5344CB8AC3E}">
        <p14:creationId xmlns:p14="http://schemas.microsoft.com/office/powerpoint/2010/main" val="18117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randombar(horizontal)">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randombar(horizontal)">
                                      <p:cBhvr>
                                        <p:cTn id="36" dur="500"/>
                                        <p:tgtEl>
                                          <p:spTgt spid="26"/>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randombar(horizontal)">
                                      <p:cBhvr>
                                        <p:cTn id="39" dur="500"/>
                                        <p:tgtEl>
                                          <p:spTgt spid="24"/>
                                        </p:tgtEl>
                                      </p:cBhvr>
                                    </p:animEffect>
                                  </p:childTnLst>
                                </p:cTn>
                              </p:par>
                              <p:par>
                                <p:cTn id="40" presetID="14" presetClass="entr" presetSubtype="1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randombar(horizontal)">
                                      <p:cBhvr>
                                        <p:cTn id="42" dur="500"/>
                                        <p:tgtEl>
                                          <p:spTgt spid="28"/>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randombar(horizontal)">
                                      <p:cBhvr>
                                        <p:cTn id="45" dur="500"/>
                                        <p:tgtEl>
                                          <p:spTgt spid="27"/>
                                        </p:tgtEl>
                                      </p:cBhvr>
                                    </p:animEffect>
                                  </p:childTnLst>
                                </p:cTn>
                              </p:par>
                              <p:par>
                                <p:cTn id="46" presetID="14" presetClass="entr" presetSubtype="1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randombar(horizontal)">
                                      <p:cBhvr>
                                        <p:cTn id="48" dur="500"/>
                                        <p:tgtEl>
                                          <p:spTgt spid="31"/>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randombar(horizontal)">
                                      <p:cBhvr>
                                        <p:cTn id="51" dur="500"/>
                                        <p:tgtEl>
                                          <p:spTgt spid="30"/>
                                        </p:tgtEl>
                                      </p:cBhvr>
                                    </p:animEffect>
                                  </p:childTnLst>
                                </p:cTn>
                              </p:par>
                              <p:par>
                                <p:cTn id="52" presetID="14" presetClass="entr" presetSubtype="1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randombar(horizontal)">
                                      <p:cBhvr>
                                        <p:cTn id="54" dur="500"/>
                                        <p:tgtEl>
                                          <p:spTgt spid="14"/>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randombar(horizontal)">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randombar(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randombar(horizontal)">
                                      <p:cBhvr>
                                        <p:cTn id="77" dur="500"/>
                                        <p:tgtEl>
                                          <p:spTgt spid="19"/>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randombar(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randombar(horizontal)">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randombar(horizontal)">
                                      <p:cBhvr>
                                        <p:cTn id="92" dur="500"/>
                                        <p:tgtEl>
                                          <p:spTgt spid="22"/>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randombar(horizontal)">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randombar(horizontal)">
                                      <p:cBhvr>
                                        <p:cTn id="102" dur="500"/>
                                        <p:tgtEl>
                                          <p:spTgt spid="34"/>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randombar(horizontal)">
                                      <p:cBhvr>
                                        <p:cTn id="105" dur="500"/>
                                        <p:tgtEl>
                                          <p:spTgt spid="35"/>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36"/>
                                        </p:tgtEl>
                                        <p:attrNameLst>
                                          <p:attrName>style.visibility</p:attrName>
                                        </p:attrNameLst>
                                      </p:cBhvr>
                                      <p:to>
                                        <p:strVal val="visible"/>
                                      </p:to>
                                    </p:set>
                                    <p:animEffect transition="in" filter="randombar(horizontal)">
                                      <p:cBhvr>
                                        <p:cTn id="110" dur="500"/>
                                        <p:tgtEl>
                                          <p:spTgt spid="36"/>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ntr" presetSubtype="10" fill="hold" grpId="0" nodeType="clickEffect">
                                  <p:stCondLst>
                                    <p:cond delay="0"/>
                                  </p:stCondLst>
                                  <p:childTnLst>
                                    <p:set>
                                      <p:cBhvr>
                                        <p:cTn id="114" dur="1" fill="hold">
                                          <p:stCondLst>
                                            <p:cond delay="0"/>
                                          </p:stCondLst>
                                        </p:cTn>
                                        <p:tgtEl>
                                          <p:spTgt spid="56"/>
                                        </p:tgtEl>
                                        <p:attrNameLst>
                                          <p:attrName>style.visibility</p:attrName>
                                        </p:attrNameLst>
                                      </p:cBhvr>
                                      <p:to>
                                        <p:strVal val="visible"/>
                                      </p:to>
                                    </p:set>
                                    <p:animEffect transition="in" filter="randombar(horizontal)">
                                      <p:cBhvr>
                                        <p:cTn id="115" dur="500"/>
                                        <p:tgtEl>
                                          <p:spTgt spid="56"/>
                                        </p:tgtEl>
                                      </p:cBhvr>
                                    </p:animEffect>
                                  </p:childTnLst>
                                </p:cTn>
                              </p:par>
                              <p:par>
                                <p:cTn id="116" presetID="14" presetClass="entr" presetSubtype="10" fill="hold" nodeType="withEffect">
                                  <p:stCondLst>
                                    <p:cond delay="0"/>
                                  </p:stCondLst>
                                  <p:childTnLst>
                                    <p:set>
                                      <p:cBhvr>
                                        <p:cTn id="117" dur="1" fill="hold">
                                          <p:stCondLst>
                                            <p:cond delay="0"/>
                                          </p:stCondLst>
                                        </p:cTn>
                                        <p:tgtEl>
                                          <p:spTgt spid="60"/>
                                        </p:tgtEl>
                                        <p:attrNameLst>
                                          <p:attrName>style.visibility</p:attrName>
                                        </p:attrNameLst>
                                      </p:cBhvr>
                                      <p:to>
                                        <p:strVal val="visible"/>
                                      </p:to>
                                    </p:set>
                                    <p:animEffect transition="in" filter="randombar(horizontal)">
                                      <p:cBhvr>
                                        <p:cTn id="118" dur="500"/>
                                        <p:tgtEl>
                                          <p:spTgt spid="60"/>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randombar(horizontal)">
                                      <p:cBhvr>
                                        <p:cTn id="121" dur="500"/>
                                        <p:tgtEl>
                                          <p:spTgt spid="37"/>
                                        </p:tgtEl>
                                      </p:cBhvr>
                                    </p:animEffect>
                                  </p:childTnLst>
                                </p:cTn>
                              </p:par>
                              <p:par>
                                <p:cTn id="122" presetID="14" presetClass="entr" presetSubtype="10" fill="hold" nodeType="withEffect">
                                  <p:stCondLst>
                                    <p:cond delay="0"/>
                                  </p:stCondLst>
                                  <p:childTnLst>
                                    <p:set>
                                      <p:cBhvr>
                                        <p:cTn id="123" dur="1" fill="hold">
                                          <p:stCondLst>
                                            <p:cond delay="0"/>
                                          </p:stCondLst>
                                        </p:cTn>
                                        <p:tgtEl>
                                          <p:spTgt spid="58"/>
                                        </p:tgtEl>
                                        <p:attrNameLst>
                                          <p:attrName>style.visibility</p:attrName>
                                        </p:attrNameLst>
                                      </p:cBhvr>
                                      <p:to>
                                        <p:strVal val="visible"/>
                                      </p:to>
                                    </p:set>
                                    <p:animEffect transition="in" filter="randombar(horizontal)">
                                      <p:cBhvr>
                                        <p:cTn id="124" dur="500"/>
                                        <p:tgtEl>
                                          <p:spTgt spid="58"/>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randombar(horizontal)">
                                      <p:cBhvr>
                                        <p:cTn id="127" dur="500"/>
                                        <p:tgtEl>
                                          <p:spTgt spid="57"/>
                                        </p:tgtEl>
                                      </p:cBhvr>
                                    </p:animEffect>
                                  </p:childTnLst>
                                </p:cTn>
                              </p:par>
                              <p:par>
                                <p:cTn id="128" presetID="14" presetClass="entr" presetSubtype="10"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randombar(horizontal)">
                                      <p:cBhvr>
                                        <p:cTn id="130" dur="500"/>
                                        <p:tgtEl>
                                          <p:spTgt spid="48"/>
                                        </p:tgtEl>
                                      </p:cBhvr>
                                    </p:animEffect>
                                  </p:childTnLst>
                                </p:cTn>
                              </p:par>
                            </p:childTnLst>
                          </p:cTn>
                        </p:par>
                      </p:childTnLst>
                    </p:cTn>
                  </p:par>
                  <p:par>
                    <p:cTn id="131" fill="hold">
                      <p:stCondLst>
                        <p:cond delay="indefinite"/>
                      </p:stCondLst>
                      <p:childTnLst>
                        <p:par>
                          <p:cTn id="132" fill="hold">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randombar(horizontal)">
                                      <p:cBhvr>
                                        <p:cTn id="135" dur="500"/>
                                        <p:tgtEl>
                                          <p:spTgt spid="72"/>
                                        </p:tgtEl>
                                      </p:cBhvr>
                                    </p:animEffect>
                                  </p:childTnLst>
                                </p:cTn>
                              </p:par>
                              <p:par>
                                <p:cTn id="136" presetID="14" presetClass="entr" presetSubtype="10" fill="hold" grpId="0" nodeType="with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randombar(horizontal)">
                                      <p:cBhvr>
                                        <p:cTn id="138" dur="500"/>
                                        <p:tgtEl>
                                          <p:spTgt spid="43"/>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randombar(horizontal)">
                                      <p:cBhvr>
                                        <p:cTn id="141" dur="500"/>
                                        <p:tgtEl>
                                          <p:spTgt spid="38"/>
                                        </p:tgtEl>
                                      </p:cBhvr>
                                    </p:animEffect>
                                  </p:childTnLst>
                                </p:cTn>
                              </p:par>
                              <p:par>
                                <p:cTn id="142" presetID="14" presetClass="entr" presetSubtype="10" fill="hold"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randombar(horizontal)">
                                      <p:cBhvr>
                                        <p:cTn id="144" dur="500"/>
                                        <p:tgtEl>
                                          <p:spTgt spid="44"/>
                                        </p:tgtEl>
                                      </p:cBhvr>
                                    </p:animEffect>
                                  </p:childTnLst>
                                </p:cTn>
                              </p:par>
                              <p:par>
                                <p:cTn id="145" presetID="14" presetClass="entr" presetSubtype="10" fill="hold" grpId="0" nodeType="withEffect">
                                  <p:stCondLst>
                                    <p:cond delay="0"/>
                                  </p:stCondLst>
                                  <p:childTnLst>
                                    <p:set>
                                      <p:cBhvr>
                                        <p:cTn id="146" dur="1" fill="hold">
                                          <p:stCondLst>
                                            <p:cond delay="0"/>
                                          </p:stCondLst>
                                        </p:cTn>
                                        <p:tgtEl>
                                          <p:spTgt spid="45"/>
                                        </p:tgtEl>
                                        <p:attrNameLst>
                                          <p:attrName>style.visibility</p:attrName>
                                        </p:attrNameLst>
                                      </p:cBhvr>
                                      <p:to>
                                        <p:strVal val="visible"/>
                                      </p:to>
                                    </p:set>
                                    <p:animEffect transition="in" filter="randombar(horizontal)">
                                      <p:cBhvr>
                                        <p:cTn id="147" dur="500"/>
                                        <p:tgtEl>
                                          <p:spTgt spid="45"/>
                                        </p:tgtEl>
                                      </p:cBhvr>
                                    </p:animEffect>
                                  </p:childTnLst>
                                </p:cTn>
                              </p:par>
                              <p:par>
                                <p:cTn id="148" presetID="14" presetClass="entr" presetSubtype="10" fill="hold" nodeType="with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randombar(horizontal)">
                                      <p:cBhvr>
                                        <p:cTn id="150" dur="500"/>
                                        <p:tgtEl>
                                          <p:spTgt spid="51"/>
                                        </p:tgtEl>
                                      </p:cBhvr>
                                    </p:animEffect>
                                  </p:childTnLst>
                                </p:cTn>
                              </p:par>
                              <p:par>
                                <p:cTn id="151" presetID="14" presetClass="entr" presetSubtype="10" fill="hold" grpId="0" nodeType="withEffect">
                                  <p:stCondLst>
                                    <p:cond delay="0"/>
                                  </p:stCondLst>
                                  <p:childTnLst>
                                    <p:set>
                                      <p:cBhvr>
                                        <p:cTn id="152" dur="1" fill="hold">
                                          <p:stCondLst>
                                            <p:cond delay="0"/>
                                          </p:stCondLst>
                                        </p:cTn>
                                        <p:tgtEl>
                                          <p:spTgt spid="54"/>
                                        </p:tgtEl>
                                        <p:attrNameLst>
                                          <p:attrName>style.visibility</p:attrName>
                                        </p:attrNameLst>
                                      </p:cBhvr>
                                      <p:to>
                                        <p:strVal val="visible"/>
                                      </p:to>
                                    </p:set>
                                    <p:animEffect transition="in" filter="randombar(horizontal)">
                                      <p:cBhvr>
                                        <p:cTn id="153" dur="500"/>
                                        <p:tgtEl>
                                          <p:spTgt spid="54"/>
                                        </p:tgtEl>
                                      </p:cBhvr>
                                    </p:animEffect>
                                  </p:childTnLst>
                                </p:cTn>
                              </p:par>
                              <p:par>
                                <p:cTn id="154" presetID="14" presetClass="entr" presetSubtype="10" fill="hold" nodeType="with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randombar(horizontal)">
                                      <p:cBhvr>
                                        <p:cTn id="156" dur="500"/>
                                        <p:tgtEl>
                                          <p:spTgt spid="42"/>
                                        </p:tgtEl>
                                      </p:cBhvr>
                                    </p:animEffect>
                                  </p:childTnLst>
                                </p:cTn>
                              </p:par>
                              <p:par>
                                <p:cTn id="157" presetID="14" presetClass="entr" presetSubtype="10" fill="hold" grpId="0" nodeType="withEffect">
                                  <p:stCondLst>
                                    <p:cond delay="0"/>
                                  </p:stCondLst>
                                  <p:childTnLst>
                                    <p:set>
                                      <p:cBhvr>
                                        <p:cTn id="158" dur="1" fill="hold">
                                          <p:stCondLst>
                                            <p:cond delay="0"/>
                                          </p:stCondLst>
                                        </p:cTn>
                                        <p:tgtEl>
                                          <p:spTgt spid="39"/>
                                        </p:tgtEl>
                                        <p:attrNameLst>
                                          <p:attrName>style.visibility</p:attrName>
                                        </p:attrNameLst>
                                      </p:cBhvr>
                                      <p:to>
                                        <p:strVal val="visible"/>
                                      </p:to>
                                    </p:set>
                                    <p:animEffect transition="in" filter="randombar(horizontal)">
                                      <p:cBhvr>
                                        <p:cTn id="159" dur="500"/>
                                        <p:tgtEl>
                                          <p:spTgt spid="39"/>
                                        </p:tgtEl>
                                      </p:cBhvr>
                                    </p:animEffect>
                                  </p:childTnLst>
                                </p:cTn>
                              </p:par>
                              <p:par>
                                <p:cTn id="160" presetID="14" presetClass="entr" presetSubtype="10" fill="hold" nodeType="withEffect">
                                  <p:stCondLst>
                                    <p:cond delay="0"/>
                                  </p:stCondLst>
                                  <p:childTnLst>
                                    <p:set>
                                      <p:cBhvr>
                                        <p:cTn id="161" dur="1" fill="hold">
                                          <p:stCondLst>
                                            <p:cond delay="0"/>
                                          </p:stCondLst>
                                        </p:cTn>
                                        <p:tgtEl>
                                          <p:spTgt spid="66"/>
                                        </p:tgtEl>
                                        <p:attrNameLst>
                                          <p:attrName>style.visibility</p:attrName>
                                        </p:attrNameLst>
                                      </p:cBhvr>
                                      <p:to>
                                        <p:strVal val="visible"/>
                                      </p:to>
                                    </p:set>
                                    <p:animEffect transition="in" filter="randombar(horizontal)">
                                      <p:cBhvr>
                                        <p:cTn id="162" dur="500"/>
                                        <p:tgtEl>
                                          <p:spTgt spid="66"/>
                                        </p:tgtEl>
                                      </p:cBhvr>
                                    </p:animEffect>
                                  </p:childTnLst>
                                </p:cTn>
                              </p:par>
                              <p:par>
                                <p:cTn id="163" presetID="14" presetClass="entr" presetSubtype="10" fill="hold" grpId="0" nodeType="withEffect">
                                  <p:stCondLst>
                                    <p:cond delay="0"/>
                                  </p:stCondLst>
                                  <p:childTnLst>
                                    <p:set>
                                      <p:cBhvr>
                                        <p:cTn id="164" dur="1" fill="hold">
                                          <p:stCondLst>
                                            <p:cond delay="0"/>
                                          </p:stCondLst>
                                        </p:cTn>
                                        <p:tgtEl>
                                          <p:spTgt spid="59"/>
                                        </p:tgtEl>
                                        <p:attrNameLst>
                                          <p:attrName>style.visibility</p:attrName>
                                        </p:attrNameLst>
                                      </p:cBhvr>
                                      <p:to>
                                        <p:strVal val="visible"/>
                                      </p:to>
                                    </p:set>
                                    <p:animEffect transition="in" filter="randombar(horizontal)">
                                      <p:cBhvr>
                                        <p:cTn id="165" dur="500"/>
                                        <p:tgtEl>
                                          <p:spTgt spid="59"/>
                                        </p:tgtEl>
                                      </p:cBhvr>
                                    </p:animEffect>
                                  </p:childTnLst>
                                </p:cTn>
                              </p:par>
                            </p:childTnLst>
                          </p:cTn>
                        </p:par>
                      </p:childTnLst>
                    </p:cTn>
                  </p:par>
                  <p:par>
                    <p:cTn id="166" fill="hold">
                      <p:stCondLst>
                        <p:cond delay="indefinite"/>
                      </p:stCondLst>
                      <p:childTnLst>
                        <p:par>
                          <p:cTn id="167" fill="hold">
                            <p:stCondLst>
                              <p:cond delay="0"/>
                            </p:stCondLst>
                            <p:childTnLst>
                              <p:par>
                                <p:cTn id="168" presetID="14" presetClass="entr" presetSubtype="10" fill="hold" grpId="0" nodeType="click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randombar(horizontal)">
                                      <p:cBhvr>
                                        <p:cTn id="170" dur="500"/>
                                        <p:tgtEl>
                                          <p:spTgt spid="69"/>
                                        </p:tgtEl>
                                      </p:cBhvr>
                                    </p:animEffect>
                                  </p:childTnLst>
                                </p:cTn>
                              </p:par>
                            </p:childTnLst>
                          </p:cTn>
                        </p:par>
                      </p:childTnLst>
                    </p:cTn>
                  </p:par>
                  <p:par>
                    <p:cTn id="171" fill="hold">
                      <p:stCondLst>
                        <p:cond delay="indefinite"/>
                      </p:stCondLst>
                      <p:childTnLst>
                        <p:par>
                          <p:cTn id="172" fill="hold">
                            <p:stCondLst>
                              <p:cond delay="0"/>
                            </p:stCondLst>
                            <p:childTnLst>
                              <p:par>
                                <p:cTn id="173" presetID="14" presetClass="entr" presetSubtype="10" fill="hold" grpId="0" nodeType="clickEffect">
                                  <p:stCondLst>
                                    <p:cond delay="0"/>
                                  </p:stCondLst>
                                  <p:childTnLst>
                                    <p:set>
                                      <p:cBhvr>
                                        <p:cTn id="174" dur="1" fill="hold">
                                          <p:stCondLst>
                                            <p:cond delay="0"/>
                                          </p:stCondLst>
                                        </p:cTn>
                                        <p:tgtEl>
                                          <p:spTgt spid="70"/>
                                        </p:tgtEl>
                                        <p:attrNameLst>
                                          <p:attrName>style.visibility</p:attrName>
                                        </p:attrNameLst>
                                      </p:cBhvr>
                                      <p:to>
                                        <p:strVal val="visible"/>
                                      </p:to>
                                    </p:set>
                                    <p:animEffect transition="in" filter="randombar(horizontal)">
                                      <p:cBhvr>
                                        <p:cTn id="175" dur="500"/>
                                        <p:tgtEl>
                                          <p:spTgt spid="70"/>
                                        </p:tgtEl>
                                      </p:cBhvr>
                                    </p:animEffect>
                                  </p:childTnLst>
                                </p:cTn>
                              </p:par>
                            </p:childTnLst>
                          </p:cTn>
                        </p:par>
                      </p:childTnLst>
                    </p:cTn>
                  </p:par>
                  <p:par>
                    <p:cTn id="176" fill="hold">
                      <p:stCondLst>
                        <p:cond delay="indefinite"/>
                      </p:stCondLst>
                      <p:childTnLst>
                        <p:par>
                          <p:cTn id="177" fill="hold">
                            <p:stCondLst>
                              <p:cond delay="0"/>
                            </p:stCondLst>
                            <p:childTnLst>
                              <p:par>
                                <p:cTn id="178" presetID="14" presetClass="entr" presetSubtype="10" fill="hold" grpId="0" nodeType="click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randombar(horizontal)">
                                      <p:cBhvr>
                                        <p:cTn id="180" dur="500"/>
                                        <p:tgtEl>
                                          <p:spTgt spid="68"/>
                                        </p:tgtEl>
                                      </p:cBhvr>
                                    </p:animEffect>
                                  </p:childTnLst>
                                </p:cTn>
                              </p:par>
                            </p:childTnLst>
                          </p:cTn>
                        </p:par>
                      </p:childTnLst>
                    </p:cTn>
                  </p:par>
                  <p:par>
                    <p:cTn id="181" fill="hold">
                      <p:stCondLst>
                        <p:cond delay="indefinite"/>
                      </p:stCondLst>
                      <p:childTnLst>
                        <p:par>
                          <p:cTn id="182" fill="hold">
                            <p:stCondLst>
                              <p:cond delay="0"/>
                            </p:stCondLst>
                            <p:childTnLst>
                              <p:par>
                                <p:cTn id="183" presetID="14" presetClass="entr" presetSubtype="10" fill="hold" grpId="0" nodeType="click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randombar(horizontal)">
                                      <p:cBhvr>
                                        <p:cTn id="185" dur="500"/>
                                        <p:tgtEl>
                                          <p:spTgt spid="71"/>
                                        </p:tgtEl>
                                      </p:cBhvr>
                                    </p:animEffect>
                                  </p:childTnLst>
                                </p:cTn>
                              </p:par>
                            </p:childTnLst>
                          </p:cTn>
                        </p:par>
                      </p:childTnLst>
                    </p:cTn>
                  </p:par>
                  <p:par>
                    <p:cTn id="186" fill="hold">
                      <p:stCondLst>
                        <p:cond delay="indefinite"/>
                      </p:stCondLst>
                      <p:childTnLst>
                        <p:par>
                          <p:cTn id="187" fill="hold">
                            <p:stCondLst>
                              <p:cond delay="0"/>
                            </p:stCondLst>
                            <p:childTnLst>
                              <p:par>
                                <p:cTn id="188" presetID="14" presetClass="entr" presetSubtype="10" fill="hold" grpId="0" nodeType="clickEffect">
                                  <p:stCondLst>
                                    <p:cond delay="0"/>
                                  </p:stCondLst>
                                  <p:childTnLst>
                                    <p:set>
                                      <p:cBhvr>
                                        <p:cTn id="189" dur="1" fill="hold">
                                          <p:stCondLst>
                                            <p:cond delay="0"/>
                                          </p:stCondLst>
                                        </p:cTn>
                                        <p:tgtEl>
                                          <p:spTgt spid="73"/>
                                        </p:tgtEl>
                                        <p:attrNameLst>
                                          <p:attrName>style.visibility</p:attrName>
                                        </p:attrNameLst>
                                      </p:cBhvr>
                                      <p:to>
                                        <p:strVal val="visible"/>
                                      </p:to>
                                    </p:set>
                                    <p:animEffect transition="in" filter="randombar(horizontal)">
                                      <p:cBhvr>
                                        <p:cTn id="190" dur="500"/>
                                        <p:tgtEl>
                                          <p:spTgt spid="73"/>
                                        </p:tgtEl>
                                      </p:cBhvr>
                                    </p:animEffect>
                                  </p:childTnLst>
                                </p:cTn>
                              </p:par>
                            </p:childTnLst>
                          </p:cTn>
                        </p:par>
                      </p:childTnLst>
                    </p:cTn>
                  </p:par>
                  <p:par>
                    <p:cTn id="191" fill="hold">
                      <p:stCondLst>
                        <p:cond delay="indefinite"/>
                      </p:stCondLst>
                      <p:childTnLst>
                        <p:par>
                          <p:cTn id="192" fill="hold">
                            <p:stCondLst>
                              <p:cond delay="0"/>
                            </p:stCondLst>
                            <p:childTnLst>
                              <p:par>
                                <p:cTn id="193" presetID="14" presetClass="entr" presetSubtype="10" fill="hold" grpId="0" nodeType="clickEffect">
                                  <p:stCondLst>
                                    <p:cond delay="0"/>
                                  </p:stCondLst>
                                  <p:childTnLst>
                                    <p:set>
                                      <p:cBhvr>
                                        <p:cTn id="194" dur="1" fill="hold">
                                          <p:stCondLst>
                                            <p:cond delay="0"/>
                                          </p:stCondLst>
                                        </p:cTn>
                                        <p:tgtEl>
                                          <p:spTgt spid="74"/>
                                        </p:tgtEl>
                                        <p:attrNameLst>
                                          <p:attrName>style.visibility</p:attrName>
                                        </p:attrNameLst>
                                      </p:cBhvr>
                                      <p:to>
                                        <p:strVal val="visible"/>
                                      </p:to>
                                    </p:set>
                                    <p:animEffect transition="in" filter="randombar(horizontal)">
                                      <p:cBhvr>
                                        <p:cTn id="195" dur="500"/>
                                        <p:tgtEl>
                                          <p:spTgt spid="74"/>
                                        </p:tgtEl>
                                      </p:cBhvr>
                                    </p:animEffect>
                                  </p:childTnLst>
                                </p:cTn>
                              </p:par>
                            </p:childTnLst>
                          </p:cTn>
                        </p:par>
                      </p:childTnLst>
                    </p:cTn>
                  </p:par>
                  <p:par>
                    <p:cTn id="196" fill="hold">
                      <p:stCondLst>
                        <p:cond delay="indefinite"/>
                      </p:stCondLst>
                      <p:childTnLst>
                        <p:par>
                          <p:cTn id="197" fill="hold">
                            <p:stCondLst>
                              <p:cond delay="0"/>
                            </p:stCondLst>
                            <p:childTnLst>
                              <p:par>
                                <p:cTn id="198" presetID="14" presetClass="entr" presetSubtype="10" fill="hold" grpId="0" nodeType="clickEffect">
                                  <p:stCondLst>
                                    <p:cond delay="0"/>
                                  </p:stCondLst>
                                  <p:childTnLst>
                                    <p:set>
                                      <p:cBhvr>
                                        <p:cTn id="199" dur="1" fill="hold">
                                          <p:stCondLst>
                                            <p:cond delay="0"/>
                                          </p:stCondLst>
                                        </p:cTn>
                                        <p:tgtEl>
                                          <p:spTgt spid="75"/>
                                        </p:tgtEl>
                                        <p:attrNameLst>
                                          <p:attrName>style.visibility</p:attrName>
                                        </p:attrNameLst>
                                      </p:cBhvr>
                                      <p:to>
                                        <p:strVal val="visible"/>
                                      </p:to>
                                    </p:set>
                                    <p:animEffect transition="in" filter="randombar(horizontal)">
                                      <p:cBhvr>
                                        <p:cTn id="200" dur="500"/>
                                        <p:tgtEl>
                                          <p:spTgt spid="75"/>
                                        </p:tgtEl>
                                      </p:cBhvr>
                                    </p:animEffect>
                                  </p:childTnLst>
                                </p:cTn>
                              </p:par>
                            </p:childTnLst>
                          </p:cTn>
                        </p:par>
                      </p:childTnLst>
                    </p:cTn>
                  </p:par>
                  <p:par>
                    <p:cTn id="201" fill="hold">
                      <p:stCondLst>
                        <p:cond delay="indefinite"/>
                      </p:stCondLst>
                      <p:childTnLst>
                        <p:par>
                          <p:cTn id="202" fill="hold">
                            <p:stCondLst>
                              <p:cond delay="0"/>
                            </p:stCondLst>
                            <p:childTnLst>
                              <p:par>
                                <p:cTn id="203" presetID="14" presetClass="entr" presetSubtype="10" fill="hold" grpId="0" nodeType="clickEffect">
                                  <p:stCondLst>
                                    <p:cond delay="0"/>
                                  </p:stCondLst>
                                  <p:childTnLst>
                                    <p:set>
                                      <p:cBhvr>
                                        <p:cTn id="204" dur="1" fill="hold">
                                          <p:stCondLst>
                                            <p:cond delay="0"/>
                                          </p:stCondLst>
                                        </p:cTn>
                                        <p:tgtEl>
                                          <p:spTgt spid="76"/>
                                        </p:tgtEl>
                                        <p:attrNameLst>
                                          <p:attrName>style.visibility</p:attrName>
                                        </p:attrNameLst>
                                      </p:cBhvr>
                                      <p:to>
                                        <p:strVal val="visible"/>
                                      </p:to>
                                    </p:set>
                                    <p:animEffect transition="in" filter="randombar(horizontal)">
                                      <p:cBhvr>
                                        <p:cTn id="20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5" grpId="0" animBg="1"/>
      <p:bldP spid="17" grpId="0" animBg="1"/>
      <p:bldP spid="18" grpId="0"/>
      <p:bldP spid="19" grpId="0"/>
      <p:bldP spid="20" grpId="0"/>
      <p:bldP spid="21" grpId="0"/>
      <p:bldP spid="22" grpId="0"/>
      <p:bldP spid="23" grpId="0"/>
      <p:bldP spid="24" grpId="0" animBg="1"/>
      <p:bldP spid="26" grpId="0"/>
      <p:bldP spid="27" grpId="0" animBg="1"/>
      <p:bldP spid="29" grpId="0"/>
      <p:bldP spid="30" grpId="0" animBg="1"/>
      <p:bldP spid="33" grpId="0"/>
      <p:bldP spid="34" grpId="0" animBg="1"/>
      <p:bldP spid="35" grpId="0"/>
      <p:bldP spid="36" grpId="0"/>
      <p:bldP spid="37" grpId="0" animBg="1"/>
      <p:bldP spid="38" grpId="0" animBg="1"/>
      <p:bldP spid="39" grpId="0" animBg="1"/>
      <p:bldP spid="43" grpId="0" animBg="1"/>
      <p:bldP spid="45" grpId="0" animBg="1"/>
      <p:bldP spid="54" grpId="0" animBg="1"/>
      <p:bldP spid="56" grpId="0" animBg="1"/>
      <p:bldP spid="57" grpId="0" animBg="1"/>
      <p:bldP spid="59" grpId="0" animBg="1"/>
      <p:bldP spid="68" grpId="0"/>
      <p:bldP spid="69" grpId="0"/>
      <p:bldP spid="70" grpId="0"/>
      <p:bldP spid="71" grpId="0"/>
      <p:bldP spid="72" grpId="0"/>
      <p:bldP spid="73" grpId="0"/>
      <p:bldP spid="74" grpId="0"/>
      <p:bldP spid="75" grpId="0"/>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474780-F37D-0704-F38A-9002286EB8D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ED4916B-C325-03E4-9C59-3AEDFE8001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D56784D-734A-5652-33E9-86B845508648}"/>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5" name="Rectangle 4">
            <a:extLst>
              <a:ext uri="{FF2B5EF4-FFF2-40B4-BE49-F238E27FC236}">
                <a16:creationId xmlns:a16="http://schemas.microsoft.com/office/drawing/2014/main" id="{BCF54903-7928-6090-D757-6D2D142691A9}"/>
              </a:ext>
            </a:extLst>
          </p:cNvPr>
          <p:cNvSpPr/>
          <p:nvPr/>
        </p:nvSpPr>
        <p:spPr>
          <a:xfrm>
            <a:off x="852255" y="559293"/>
            <a:ext cx="10200443" cy="141155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Demonstrate AVL TREE CREATION FOR THE SEQUENCE</a:t>
            </a:r>
            <a:endParaRPr lang="en-IN" sz="3600" dirty="0">
              <a:latin typeface="Algerian" panose="04020705040A02060702" pitchFamily="82" charset="0"/>
            </a:endParaRPr>
          </a:p>
        </p:txBody>
      </p:sp>
      <p:sp>
        <p:nvSpPr>
          <p:cNvPr id="7" name="TextBox 6">
            <a:extLst>
              <a:ext uri="{FF2B5EF4-FFF2-40B4-BE49-F238E27FC236}">
                <a16:creationId xmlns:a16="http://schemas.microsoft.com/office/drawing/2014/main" id="{D87CB623-B71F-CE7B-7924-FD9AAD4B4478}"/>
              </a:ext>
            </a:extLst>
          </p:cNvPr>
          <p:cNvSpPr txBox="1"/>
          <p:nvPr/>
        </p:nvSpPr>
        <p:spPr>
          <a:xfrm>
            <a:off x="2516080" y="2625116"/>
            <a:ext cx="6094520" cy="584775"/>
          </a:xfrm>
          <a:prstGeom prst="rect">
            <a:avLst/>
          </a:prstGeom>
          <a:noFill/>
        </p:spPr>
        <p:txBody>
          <a:bodyPr wrap="square">
            <a:spAutoFit/>
          </a:bodyPr>
          <a:lstStyle/>
          <a:p>
            <a:r>
              <a:rPr lang="en-IN" sz="3200" b="1" i="0" dirty="0">
                <a:solidFill>
                  <a:srgbClr val="333333"/>
                </a:solidFill>
                <a:effectLst/>
                <a:latin typeface="Book Antiqua" panose="02040602050305030304" pitchFamily="18" charset="0"/>
              </a:rPr>
              <a:t>63, 9, 19, 27, 18, 108, 99, 81</a:t>
            </a:r>
            <a:endParaRPr lang="en-IN" sz="3200" dirty="0">
              <a:latin typeface="Book Antiqua" panose="02040602050305030304" pitchFamily="18" charset="0"/>
            </a:endParaRPr>
          </a:p>
        </p:txBody>
      </p:sp>
    </p:spTree>
    <p:extLst>
      <p:ext uri="{BB962C8B-B14F-4D97-AF65-F5344CB8AC3E}">
        <p14:creationId xmlns:p14="http://schemas.microsoft.com/office/powerpoint/2010/main" val="37305810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E0AF2-E7F8-5D73-DE8F-2E624C52096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7C8F70F-7F3E-2E69-ED5C-19DB4AF8563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6D88A8-2B47-2A39-B923-26EBF2D5E0B1}"/>
              </a:ext>
            </a:extLst>
          </p:cNvPr>
          <p:cNvSpPr>
            <a:spLocks noGrp="1"/>
          </p:cNvSpPr>
          <p:nvPr>
            <p:ph type="sldNum" sz="quarter" idx="12"/>
          </p:nvPr>
        </p:nvSpPr>
        <p:spPr/>
        <p:txBody>
          <a:bodyPr/>
          <a:lstStyle/>
          <a:p>
            <a:fld id="{3A98EE3D-8CD1-4C3F-BD1C-C98C9596463C}" type="slidenum">
              <a:rPr lang="en-US" smtClean="0"/>
              <a:t>24</a:t>
            </a:fld>
            <a:endParaRPr lang="en-US" dirty="0"/>
          </a:p>
        </p:txBody>
      </p:sp>
      <p:sp>
        <p:nvSpPr>
          <p:cNvPr id="5" name="TextBox 4">
            <a:extLst>
              <a:ext uri="{FF2B5EF4-FFF2-40B4-BE49-F238E27FC236}">
                <a16:creationId xmlns:a16="http://schemas.microsoft.com/office/drawing/2014/main" id="{AB700C21-279D-BC95-577C-1BAE327F7BCB}"/>
              </a:ext>
            </a:extLst>
          </p:cNvPr>
          <p:cNvSpPr txBox="1"/>
          <p:nvPr/>
        </p:nvSpPr>
        <p:spPr>
          <a:xfrm>
            <a:off x="2539014" y="1659285"/>
            <a:ext cx="5299849" cy="3539430"/>
          </a:xfrm>
          <a:prstGeom prst="rect">
            <a:avLst/>
          </a:prstGeom>
          <a:noFill/>
        </p:spPr>
        <p:txBody>
          <a:bodyPr wrap="none" rtlCol="0">
            <a:spAutoFit/>
          </a:bodyPr>
          <a:lstStyle/>
          <a:p>
            <a:r>
              <a:rPr lang="en-US" sz="3200" b="1" dirty="0">
                <a:latin typeface="Book Antiqua" panose="02040602050305030304" pitchFamily="18" charset="0"/>
              </a:rPr>
              <a:t>typedef struct</a:t>
            </a:r>
          </a:p>
          <a:p>
            <a:r>
              <a:rPr lang="en-US" sz="3200" b="1" dirty="0">
                <a:latin typeface="Book Antiqua" panose="02040602050305030304" pitchFamily="18" charset="0"/>
              </a:rPr>
              <a:t>{</a:t>
            </a:r>
          </a:p>
          <a:p>
            <a:r>
              <a:rPr lang="en-US" sz="3200" b="1" dirty="0">
                <a:latin typeface="Book Antiqua" panose="02040602050305030304" pitchFamily="18" charset="0"/>
              </a:rPr>
              <a:t>      int data;</a:t>
            </a:r>
          </a:p>
          <a:p>
            <a:r>
              <a:rPr lang="en-US" sz="3200" b="1" dirty="0">
                <a:latin typeface="Book Antiqua" panose="02040602050305030304" pitchFamily="18" charset="0"/>
              </a:rPr>
              <a:t>      struct node *</a:t>
            </a:r>
            <a:r>
              <a:rPr lang="en-US" sz="3200" b="1" dirty="0" err="1">
                <a:latin typeface="Book Antiqua" panose="02040602050305030304" pitchFamily="18" charset="0"/>
              </a:rPr>
              <a:t>leftChild</a:t>
            </a:r>
            <a:r>
              <a:rPr lang="en-US" sz="3200" b="1" dirty="0">
                <a:latin typeface="Book Antiqua" panose="02040602050305030304" pitchFamily="18" charset="0"/>
              </a:rPr>
              <a:t>;</a:t>
            </a:r>
          </a:p>
          <a:p>
            <a:r>
              <a:rPr lang="en-US" sz="3200" b="1" dirty="0">
                <a:latin typeface="Book Antiqua" panose="02040602050305030304" pitchFamily="18" charset="0"/>
              </a:rPr>
              <a:t>      struct node *</a:t>
            </a:r>
            <a:r>
              <a:rPr lang="en-US" sz="3200" b="1" dirty="0" err="1">
                <a:latin typeface="Book Antiqua" panose="02040602050305030304" pitchFamily="18" charset="0"/>
              </a:rPr>
              <a:t>rightChild</a:t>
            </a:r>
            <a:r>
              <a:rPr lang="en-US" sz="3200" b="1" dirty="0">
                <a:latin typeface="Book Antiqua" panose="02040602050305030304" pitchFamily="18" charset="0"/>
              </a:rPr>
              <a:t>;</a:t>
            </a:r>
          </a:p>
          <a:p>
            <a:r>
              <a:rPr lang="en-US" sz="3200" b="1" dirty="0">
                <a:latin typeface="Book Antiqua" panose="02040602050305030304" pitchFamily="18" charset="0"/>
              </a:rPr>
              <a:t>      short int </a:t>
            </a:r>
            <a:r>
              <a:rPr lang="en-US" sz="3200" b="1" dirty="0" err="1">
                <a:latin typeface="Book Antiqua" panose="02040602050305030304" pitchFamily="18" charset="0"/>
              </a:rPr>
              <a:t>balance_factor</a:t>
            </a:r>
            <a:r>
              <a:rPr lang="en-US" sz="3200" b="1" dirty="0">
                <a:latin typeface="Book Antiqua" panose="02040602050305030304" pitchFamily="18" charset="0"/>
              </a:rPr>
              <a:t>;</a:t>
            </a:r>
          </a:p>
          <a:p>
            <a:r>
              <a:rPr lang="en-US" sz="3200" b="1" dirty="0">
                <a:latin typeface="Book Antiqua" panose="02040602050305030304" pitchFamily="18" charset="0"/>
              </a:rPr>
              <a:t>}node;</a:t>
            </a:r>
            <a:endParaRPr lang="en-IN" sz="3200" b="1" dirty="0">
              <a:latin typeface="Book Antiqua" panose="02040602050305030304" pitchFamily="18" charset="0"/>
            </a:endParaRPr>
          </a:p>
        </p:txBody>
      </p:sp>
      <p:sp>
        <p:nvSpPr>
          <p:cNvPr id="6" name="TextBox 5">
            <a:extLst>
              <a:ext uri="{FF2B5EF4-FFF2-40B4-BE49-F238E27FC236}">
                <a16:creationId xmlns:a16="http://schemas.microsoft.com/office/drawing/2014/main" id="{93D88D63-7302-F760-D6CA-6F6517EBC7CB}"/>
              </a:ext>
            </a:extLst>
          </p:cNvPr>
          <p:cNvSpPr txBox="1"/>
          <p:nvPr/>
        </p:nvSpPr>
        <p:spPr>
          <a:xfrm>
            <a:off x="630315" y="727969"/>
            <a:ext cx="6527749" cy="646331"/>
          </a:xfrm>
          <a:prstGeom prst="rect">
            <a:avLst/>
          </a:prstGeom>
          <a:noFill/>
        </p:spPr>
        <p:txBody>
          <a:bodyPr wrap="none" rtlCol="0">
            <a:spAutoFit/>
          </a:bodyPr>
          <a:lstStyle/>
          <a:p>
            <a:r>
              <a:rPr lang="en-US" sz="3600" dirty="0">
                <a:solidFill>
                  <a:srgbClr val="FF0000"/>
                </a:solidFill>
                <a:latin typeface="Algerian" panose="04020705040A02060702" pitchFamily="82" charset="0"/>
              </a:rPr>
              <a:t>C STRUCTURE FOR AVL TREES</a:t>
            </a:r>
            <a:endParaRPr lang="en-IN" sz="36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57804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6CDA4-65A6-A20F-A2BC-C47222BFA020}"/>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037F66A0-4408-CDBD-1A5D-3DDF7FA589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39AC56B-DB49-5421-7E37-0F22C37E9394}"/>
              </a:ext>
            </a:extLst>
          </p:cNvPr>
          <p:cNvSpPr>
            <a:spLocks noGrp="1"/>
          </p:cNvSpPr>
          <p:nvPr>
            <p:ph type="sldNum" sz="quarter" idx="12"/>
          </p:nvPr>
        </p:nvSpPr>
        <p:spPr/>
        <p:txBody>
          <a:bodyPr/>
          <a:lstStyle/>
          <a:p>
            <a:fld id="{3A98EE3D-8CD1-4C3F-BD1C-C98C9596463C}" type="slidenum">
              <a:rPr lang="en-US" smtClean="0"/>
              <a:t>25</a:t>
            </a:fld>
            <a:endParaRPr lang="en-US" dirty="0"/>
          </a:p>
        </p:txBody>
      </p:sp>
      <p:pic>
        <p:nvPicPr>
          <p:cNvPr id="5" name="Picture 4">
            <a:extLst>
              <a:ext uri="{FF2B5EF4-FFF2-40B4-BE49-F238E27FC236}">
                <a16:creationId xmlns:a16="http://schemas.microsoft.com/office/drawing/2014/main" id="{EDCBCB8C-6DD9-D450-BDEE-8334D5FCAE23}"/>
              </a:ext>
            </a:extLst>
          </p:cNvPr>
          <p:cNvPicPr>
            <a:picLocks noChangeAspect="1"/>
          </p:cNvPicPr>
          <p:nvPr/>
        </p:nvPicPr>
        <p:blipFill>
          <a:blip r:embed="rId2"/>
          <a:stretch>
            <a:fillRect/>
          </a:stretch>
        </p:blipFill>
        <p:spPr>
          <a:xfrm>
            <a:off x="1734580" y="745834"/>
            <a:ext cx="10273473" cy="5033467"/>
          </a:xfrm>
          <a:prstGeom prst="rect">
            <a:avLst/>
          </a:prstGeom>
        </p:spPr>
      </p:pic>
      <p:sp>
        <p:nvSpPr>
          <p:cNvPr id="6" name="Cloud 5">
            <a:extLst>
              <a:ext uri="{FF2B5EF4-FFF2-40B4-BE49-F238E27FC236}">
                <a16:creationId xmlns:a16="http://schemas.microsoft.com/office/drawing/2014/main" id="{A16A78F6-ABC8-8E1E-E185-C340D21B0052}"/>
              </a:ext>
            </a:extLst>
          </p:cNvPr>
          <p:cNvSpPr/>
          <p:nvPr/>
        </p:nvSpPr>
        <p:spPr>
          <a:xfrm flipH="1">
            <a:off x="183947" y="399495"/>
            <a:ext cx="2554761" cy="2370338"/>
          </a:xfrm>
          <a:prstGeom prst="clou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Algerian" panose="04020705040A02060702" pitchFamily="82" charset="0"/>
              </a:rPr>
              <a:t>RED BLACK TREES</a:t>
            </a:r>
            <a:endParaRPr lang="en-IN" sz="3000" dirty="0">
              <a:latin typeface="Algerian" panose="04020705040A02060702" pitchFamily="82" charset="0"/>
            </a:endParaRPr>
          </a:p>
        </p:txBody>
      </p:sp>
    </p:spTree>
    <p:extLst>
      <p:ext uri="{BB962C8B-B14F-4D97-AF65-F5344CB8AC3E}">
        <p14:creationId xmlns:p14="http://schemas.microsoft.com/office/powerpoint/2010/main" val="30028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315764-2A60-187F-CF4D-F517DBD8A9B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A46775F-B6EF-1762-C93D-BDBE5FD99C0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F8EE59E-345F-AF67-E2F0-D7590F101ADB}"/>
              </a:ext>
            </a:extLst>
          </p:cNvPr>
          <p:cNvSpPr>
            <a:spLocks noGrp="1"/>
          </p:cNvSpPr>
          <p:nvPr>
            <p:ph type="sldNum" sz="quarter" idx="12"/>
          </p:nvPr>
        </p:nvSpPr>
        <p:spPr/>
        <p:txBody>
          <a:bodyPr/>
          <a:lstStyle/>
          <a:p>
            <a:fld id="{3A98EE3D-8CD1-4C3F-BD1C-C98C9596463C}" type="slidenum">
              <a:rPr lang="en-US" smtClean="0"/>
              <a:t>26</a:t>
            </a:fld>
            <a:endParaRPr lang="en-US" dirty="0"/>
          </a:p>
        </p:txBody>
      </p:sp>
      <p:sp>
        <p:nvSpPr>
          <p:cNvPr id="5" name="TextBox 4">
            <a:extLst>
              <a:ext uri="{FF2B5EF4-FFF2-40B4-BE49-F238E27FC236}">
                <a16:creationId xmlns:a16="http://schemas.microsoft.com/office/drawing/2014/main" id="{E5C3CFDF-F9A2-6964-D229-2533883F2F40}"/>
              </a:ext>
            </a:extLst>
          </p:cNvPr>
          <p:cNvSpPr txBox="1"/>
          <p:nvPr/>
        </p:nvSpPr>
        <p:spPr>
          <a:xfrm>
            <a:off x="594804" y="985421"/>
            <a:ext cx="2531462" cy="646331"/>
          </a:xfrm>
          <a:prstGeom prst="rect">
            <a:avLst/>
          </a:prstGeom>
          <a:noFill/>
        </p:spPr>
        <p:txBody>
          <a:bodyPr wrap="none" rtlCol="0">
            <a:spAutoFit/>
          </a:bodyPr>
          <a:lstStyle/>
          <a:p>
            <a:r>
              <a:rPr lang="en-US" sz="3600" b="1" dirty="0">
                <a:solidFill>
                  <a:srgbClr val="0070C0"/>
                </a:solidFill>
                <a:latin typeface="Book Antiqua" panose="02040602050305030304" pitchFamily="18" charset="0"/>
              </a:rPr>
              <a:t>Definition:</a:t>
            </a:r>
            <a:endParaRPr lang="en-IN" sz="3600" b="1" dirty="0">
              <a:solidFill>
                <a:srgbClr val="0070C0"/>
              </a:solidFill>
              <a:latin typeface="Book Antiqua" panose="02040602050305030304" pitchFamily="18" charset="0"/>
            </a:endParaRPr>
          </a:p>
        </p:txBody>
      </p:sp>
      <p:sp>
        <p:nvSpPr>
          <p:cNvPr id="6" name="TextBox 5">
            <a:extLst>
              <a:ext uri="{FF2B5EF4-FFF2-40B4-BE49-F238E27FC236}">
                <a16:creationId xmlns:a16="http://schemas.microsoft.com/office/drawing/2014/main" id="{DBFC7760-0456-74BF-4AF0-32CD9A5C23F8}"/>
              </a:ext>
            </a:extLst>
          </p:cNvPr>
          <p:cNvSpPr txBox="1"/>
          <p:nvPr/>
        </p:nvSpPr>
        <p:spPr>
          <a:xfrm>
            <a:off x="1589104" y="2128901"/>
            <a:ext cx="8726749" cy="3046988"/>
          </a:xfrm>
          <a:prstGeom prst="rect">
            <a:avLst/>
          </a:prstGeom>
          <a:noFill/>
        </p:spPr>
        <p:txBody>
          <a:bodyPr wrap="square" rtlCol="0">
            <a:spAutoFit/>
          </a:bodyPr>
          <a:lstStyle/>
          <a:p>
            <a:pPr marL="457200" indent="-457200" algn="just">
              <a:buFont typeface="Wingdings" panose="05000000000000000000" pitchFamily="2" charset="2"/>
              <a:buChar char="q"/>
            </a:pPr>
            <a:r>
              <a:rPr lang="en-US" sz="3200" b="1" i="1" dirty="0">
                <a:solidFill>
                  <a:srgbClr val="333333"/>
                </a:solidFill>
                <a:effectLst/>
                <a:latin typeface="Book Antiqua" panose="02040602050305030304" pitchFamily="18" charset="0"/>
              </a:rPr>
              <a:t>Each node in the Red-black tree contains an extra bit that represents a color (Red or Black)</a:t>
            </a:r>
          </a:p>
          <a:p>
            <a:pPr marL="457200" indent="-457200" algn="just">
              <a:buFont typeface="Wingdings" panose="05000000000000000000" pitchFamily="2" charset="2"/>
              <a:buChar char="q"/>
            </a:pPr>
            <a:r>
              <a:rPr lang="en-US" sz="3200" b="1" i="1" dirty="0">
                <a:solidFill>
                  <a:srgbClr val="333333"/>
                </a:solidFill>
                <a:effectLst/>
                <a:latin typeface="Book Antiqua" panose="02040602050305030304" pitchFamily="18" charset="0"/>
              </a:rPr>
              <a:t>to ensure that the tree is balanced during any operations</a:t>
            </a:r>
          </a:p>
          <a:p>
            <a:pPr marL="457200" indent="-457200" algn="just">
              <a:buFont typeface="Wingdings" panose="05000000000000000000" pitchFamily="2" charset="2"/>
              <a:buChar char="q"/>
            </a:pPr>
            <a:endParaRPr lang="en-IN" sz="3200" b="1" i="1" dirty="0">
              <a:latin typeface="Book Antiqua" panose="02040602050305030304" pitchFamily="18" charset="0"/>
            </a:endParaRPr>
          </a:p>
        </p:txBody>
      </p:sp>
    </p:spTree>
    <p:extLst>
      <p:ext uri="{BB962C8B-B14F-4D97-AF65-F5344CB8AC3E}">
        <p14:creationId xmlns:p14="http://schemas.microsoft.com/office/powerpoint/2010/main" val="152260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48F55D-F4F0-6C3F-9268-2D46987C98C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BC24B28-8140-3F82-5ED3-E3AF08CBBDB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C70322B-DF30-D102-14E9-3E5AAE899C33}"/>
              </a:ext>
            </a:extLst>
          </p:cNvPr>
          <p:cNvSpPr>
            <a:spLocks noGrp="1"/>
          </p:cNvSpPr>
          <p:nvPr>
            <p:ph type="sldNum" sz="quarter" idx="12"/>
          </p:nvPr>
        </p:nvSpPr>
        <p:spPr/>
        <p:txBody>
          <a:bodyPr/>
          <a:lstStyle/>
          <a:p>
            <a:fld id="{3A98EE3D-8CD1-4C3F-BD1C-C98C9596463C}" type="slidenum">
              <a:rPr lang="en-US" smtClean="0"/>
              <a:t>27</a:t>
            </a:fld>
            <a:endParaRPr lang="en-US" dirty="0"/>
          </a:p>
        </p:txBody>
      </p:sp>
      <p:pic>
        <p:nvPicPr>
          <p:cNvPr id="1026" name="Picture 2" descr="Red-black tree in Data Structure">
            <a:extLst>
              <a:ext uri="{FF2B5EF4-FFF2-40B4-BE49-F238E27FC236}">
                <a16:creationId xmlns:a16="http://schemas.microsoft.com/office/drawing/2014/main" id="{933B0E0F-71E4-7D3E-6807-683D0179B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908" y="575390"/>
            <a:ext cx="7336377" cy="5214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3499543-4425-191D-5B17-14CD684D180E}"/>
              </a:ext>
            </a:extLst>
          </p:cNvPr>
          <p:cNvSpPr txBox="1"/>
          <p:nvPr/>
        </p:nvSpPr>
        <p:spPr>
          <a:xfrm>
            <a:off x="3874431" y="394415"/>
            <a:ext cx="7449707" cy="2554545"/>
          </a:xfrm>
          <a:prstGeom prst="rect">
            <a:avLst/>
          </a:prstGeom>
          <a:noFill/>
        </p:spPr>
        <p:txBody>
          <a:bodyPr wrap="square" rtlCol="0">
            <a:spAutoFit/>
          </a:bodyPr>
          <a:lstStyle/>
          <a:p>
            <a:pPr marL="457200" indent="-457200" algn="just">
              <a:buFont typeface="Wingdings" panose="05000000000000000000" pitchFamily="2" charset="2"/>
              <a:buChar char="q"/>
            </a:pPr>
            <a:r>
              <a:rPr lang="en-US" sz="3200" b="1" i="1" dirty="0">
                <a:solidFill>
                  <a:srgbClr val="002060"/>
                </a:solidFill>
                <a:latin typeface="Book Antiqua" panose="02040602050305030304" pitchFamily="18" charset="0"/>
              </a:rPr>
              <a:t>Searching performance of worst case will be same as linear search</a:t>
            </a:r>
          </a:p>
          <a:p>
            <a:pPr marL="457200" indent="-457200" algn="just">
              <a:buFont typeface="Wingdings" panose="05000000000000000000" pitchFamily="2" charset="2"/>
              <a:buChar char="q"/>
            </a:pPr>
            <a:r>
              <a:rPr lang="en-US" sz="3200" b="1" i="1" dirty="0">
                <a:solidFill>
                  <a:srgbClr val="00B050"/>
                </a:solidFill>
                <a:latin typeface="Book Antiqua" panose="02040602050305030304" pitchFamily="18" charset="0"/>
              </a:rPr>
              <a:t>Hence need of balanced trees</a:t>
            </a:r>
          </a:p>
          <a:p>
            <a:pPr marL="457200" indent="-457200" algn="just">
              <a:buFont typeface="Wingdings" panose="05000000000000000000" pitchFamily="2" charset="2"/>
              <a:buChar char="q"/>
            </a:pPr>
            <a:r>
              <a:rPr lang="en-US" sz="3200" b="1" i="1" dirty="0">
                <a:solidFill>
                  <a:srgbClr val="C00000"/>
                </a:solidFill>
                <a:latin typeface="Book Antiqua" panose="02040602050305030304" pitchFamily="18" charset="0"/>
              </a:rPr>
              <a:t>AVL with strict height, Red-Black with colors</a:t>
            </a:r>
            <a:endParaRPr lang="en-IN" sz="3200" b="1" i="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91201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A19C3-1801-B00D-F50E-79B34C7D91B2}"/>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89C8349E-14BF-722D-7656-ED842CCB74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26989C2-D368-547D-347E-C6E9253AD624}"/>
              </a:ext>
            </a:extLst>
          </p:cNvPr>
          <p:cNvSpPr>
            <a:spLocks noGrp="1"/>
          </p:cNvSpPr>
          <p:nvPr>
            <p:ph type="sldNum" sz="quarter" idx="12"/>
          </p:nvPr>
        </p:nvSpPr>
        <p:spPr/>
        <p:txBody>
          <a:bodyPr/>
          <a:lstStyle/>
          <a:p>
            <a:fld id="{3A98EE3D-8CD1-4C3F-BD1C-C98C9596463C}" type="slidenum">
              <a:rPr lang="en-US" smtClean="0"/>
              <a:t>28</a:t>
            </a:fld>
            <a:endParaRPr lang="en-US" dirty="0"/>
          </a:p>
        </p:txBody>
      </p:sp>
      <p:sp>
        <p:nvSpPr>
          <p:cNvPr id="6" name="TextBox 5">
            <a:extLst>
              <a:ext uri="{FF2B5EF4-FFF2-40B4-BE49-F238E27FC236}">
                <a16:creationId xmlns:a16="http://schemas.microsoft.com/office/drawing/2014/main" id="{E49AA786-8CFF-2887-E7E2-8AC043A29743}"/>
              </a:ext>
            </a:extLst>
          </p:cNvPr>
          <p:cNvSpPr txBox="1"/>
          <p:nvPr/>
        </p:nvSpPr>
        <p:spPr>
          <a:xfrm>
            <a:off x="1005395" y="451801"/>
            <a:ext cx="9186169" cy="5632311"/>
          </a:xfrm>
          <a:prstGeom prst="rect">
            <a:avLst/>
          </a:prstGeom>
          <a:noFill/>
        </p:spPr>
        <p:txBody>
          <a:bodyPr wrap="square">
            <a:spAutoFit/>
          </a:bodyPr>
          <a:lstStyle/>
          <a:p>
            <a:pPr marL="457200" indent="-457200" algn="just">
              <a:buFont typeface="Wingdings" panose="05000000000000000000" pitchFamily="2" charset="2"/>
              <a:buChar char="q"/>
            </a:pPr>
            <a:r>
              <a:rPr lang="en-US" sz="3000" b="1" i="1" dirty="0">
                <a:solidFill>
                  <a:schemeClr val="accent5">
                    <a:lumMod val="10000"/>
                  </a:schemeClr>
                </a:solidFill>
                <a:effectLst/>
                <a:latin typeface="Book Antiqua" panose="02040602050305030304" pitchFamily="18" charset="0"/>
              </a:rPr>
              <a:t>Red-Black tree is used because the AVL tree requires many rotations when the tree is large, whereas the Red-Black tree requires a maximum of two rotations to balance the tree. </a:t>
            </a:r>
          </a:p>
          <a:p>
            <a:pPr marL="457200" indent="-457200" algn="just">
              <a:buFont typeface="Wingdings" panose="05000000000000000000" pitchFamily="2" charset="2"/>
              <a:buChar char="q"/>
            </a:pPr>
            <a:r>
              <a:rPr lang="en-US" sz="3000" b="1" i="1" dirty="0">
                <a:solidFill>
                  <a:schemeClr val="accent2">
                    <a:lumMod val="50000"/>
                  </a:schemeClr>
                </a:solidFill>
                <a:effectLst/>
                <a:latin typeface="Book Antiqua" panose="02040602050305030304" pitchFamily="18" charset="0"/>
              </a:rPr>
              <a:t>The main difference between the </a:t>
            </a:r>
            <a:r>
              <a:rPr lang="en-US" sz="3000" b="1" i="1" strike="noStrike" dirty="0">
                <a:solidFill>
                  <a:schemeClr val="accent2">
                    <a:lumMod val="50000"/>
                  </a:schemeClr>
                </a:solidFill>
                <a:effectLst/>
                <a:latin typeface="Book Antiqua" panose="02040602050305030304" pitchFamily="18" charset="0"/>
              </a:rPr>
              <a:t>AVL tree</a:t>
            </a:r>
            <a:r>
              <a:rPr lang="en-US" sz="3000" b="1" i="1" dirty="0">
                <a:solidFill>
                  <a:schemeClr val="accent2">
                    <a:lumMod val="50000"/>
                  </a:schemeClr>
                </a:solidFill>
                <a:effectLst/>
                <a:latin typeface="Book Antiqua" panose="02040602050305030304" pitchFamily="18" charset="0"/>
              </a:rPr>
              <a:t> and the Red-Black tree is that the AVL tree is strictly balanced, while the Red-Black tree is not completely height-balanced. </a:t>
            </a:r>
          </a:p>
          <a:p>
            <a:pPr marL="457200" indent="-457200" algn="just">
              <a:buFont typeface="Wingdings" panose="05000000000000000000" pitchFamily="2" charset="2"/>
              <a:buChar char="q"/>
            </a:pPr>
            <a:r>
              <a:rPr lang="en-US" sz="3000" b="1" i="1" dirty="0">
                <a:solidFill>
                  <a:srgbClr val="7030A0"/>
                </a:solidFill>
                <a:effectLst/>
                <a:latin typeface="Book Antiqua" panose="02040602050305030304" pitchFamily="18" charset="0"/>
              </a:rPr>
              <a:t>Insertion is easier in the AVL tree as the AVL tree is strictly balanced, whereas deletion and searching are easier in the Red-Black tree as the Red-Black tree requires fewer rotations</a:t>
            </a:r>
            <a:r>
              <a:rPr lang="en-US" b="1" i="1" dirty="0">
                <a:solidFill>
                  <a:srgbClr val="7030A0"/>
                </a:solidFill>
                <a:effectLst/>
                <a:latin typeface="inter-regular"/>
              </a:rPr>
              <a:t>.</a:t>
            </a:r>
            <a:endParaRPr lang="en-IN" b="1" i="1" dirty="0">
              <a:solidFill>
                <a:srgbClr val="7030A0"/>
              </a:solidFill>
            </a:endParaRPr>
          </a:p>
        </p:txBody>
      </p:sp>
    </p:spTree>
    <p:extLst>
      <p:ext uri="{BB962C8B-B14F-4D97-AF65-F5344CB8AC3E}">
        <p14:creationId xmlns:p14="http://schemas.microsoft.com/office/powerpoint/2010/main" val="14997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32F1CA-5256-20C6-AD57-8048BF2E4E5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1538D49-E709-9E4F-5A94-EAA3960712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6F91718-390F-931E-760C-802DE262663E}"/>
              </a:ext>
            </a:extLst>
          </p:cNvPr>
          <p:cNvSpPr>
            <a:spLocks noGrp="1"/>
          </p:cNvSpPr>
          <p:nvPr>
            <p:ph type="sldNum" sz="quarter" idx="12"/>
          </p:nvPr>
        </p:nvSpPr>
        <p:spPr/>
        <p:txBody>
          <a:bodyPr/>
          <a:lstStyle/>
          <a:p>
            <a:fld id="{3A98EE3D-8CD1-4C3F-BD1C-C98C9596463C}" type="slidenum">
              <a:rPr lang="en-US" smtClean="0"/>
              <a:t>29</a:t>
            </a:fld>
            <a:endParaRPr lang="en-US" dirty="0"/>
          </a:p>
        </p:txBody>
      </p:sp>
      <p:sp>
        <p:nvSpPr>
          <p:cNvPr id="6" name="TextBox 5">
            <a:extLst>
              <a:ext uri="{FF2B5EF4-FFF2-40B4-BE49-F238E27FC236}">
                <a16:creationId xmlns:a16="http://schemas.microsoft.com/office/drawing/2014/main" id="{2036C603-43CF-3EE5-B87E-CACA7A2DF9D6}"/>
              </a:ext>
            </a:extLst>
          </p:cNvPr>
          <p:cNvSpPr txBox="1"/>
          <p:nvPr/>
        </p:nvSpPr>
        <p:spPr>
          <a:xfrm>
            <a:off x="457200" y="592130"/>
            <a:ext cx="6094520" cy="646331"/>
          </a:xfrm>
          <a:prstGeom prst="rect">
            <a:avLst/>
          </a:prstGeom>
          <a:noFill/>
        </p:spPr>
        <p:txBody>
          <a:bodyPr wrap="square">
            <a:spAutoFit/>
          </a:bodyPr>
          <a:lstStyle/>
          <a:p>
            <a:pPr algn="just"/>
            <a:r>
              <a:rPr lang="en-IN" sz="3600" b="1" i="0" dirty="0">
                <a:solidFill>
                  <a:srgbClr val="610B4B"/>
                </a:solidFill>
                <a:effectLst/>
                <a:latin typeface="Book Antiqua" panose="02040602050305030304" pitchFamily="18" charset="0"/>
              </a:rPr>
              <a:t>Properties of Red-Black tree</a:t>
            </a:r>
          </a:p>
        </p:txBody>
      </p:sp>
      <p:sp>
        <p:nvSpPr>
          <p:cNvPr id="9" name="TextBox 8">
            <a:extLst>
              <a:ext uri="{FF2B5EF4-FFF2-40B4-BE49-F238E27FC236}">
                <a16:creationId xmlns:a16="http://schemas.microsoft.com/office/drawing/2014/main" id="{AB80B2AB-5A49-1B1E-5FEF-03B16712B109}"/>
              </a:ext>
            </a:extLst>
          </p:cNvPr>
          <p:cNvSpPr txBox="1"/>
          <p:nvPr/>
        </p:nvSpPr>
        <p:spPr>
          <a:xfrm>
            <a:off x="1717089" y="1358283"/>
            <a:ext cx="8856216" cy="4524315"/>
          </a:xfrm>
          <a:prstGeom prst="rect">
            <a:avLst/>
          </a:prstGeom>
          <a:noFill/>
        </p:spPr>
        <p:txBody>
          <a:bodyPr wrap="square" rtlCol="0">
            <a:spAutoFit/>
          </a:bodyPr>
          <a:lstStyle/>
          <a:p>
            <a:pPr marL="457200" indent="-457200" algn="just">
              <a:buFont typeface="Wingdings" panose="05000000000000000000" pitchFamily="2" charset="2"/>
              <a:buChar char="v"/>
            </a:pPr>
            <a:r>
              <a:rPr lang="en-US" sz="3000" dirty="0">
                <a:latin typeface="Book Antiqua" panose="02040602050305030304" pitchFamily="18" charset="0"/>
              </a:rPr>
              <a:t>Self balancing through rotation and recoloring</a:t>
            </a:r>
          </a:p>
          <a:p>
            <a:pPr marL="457200" indent="-457200" algn="just">
              <a:buFont typeface="Wingdings" panose="05000000000000000000" pitchFamily="2" charset="2"/>
              <a:buChar char="v"/>
            </a:pPr>
            <a:r>
              <a:rPr lang="en-US" sz="3000" dirty="0">
                <a:latin typeface="Book Antiqua" panose="02040602050305030304" pitchFamily="18" charset="0"/>
              </a:rPr>
              <a:t>Each node stores 1 extra bit for color</a:t>
            </a:r>
          </a:p>
          <a:p>
            <a:pPr marL="457200" indent="-457200" algn="just">
              <a:buFont typeface="Wingdings" panose="05000000000000000000" pitchFamily="2" charset="2"/>
              <a:buChar char="v"/>
            </a:pPr>
            <a:r>
              <a:rPr lang="en-US" sz="3000" dirty="0">
                <a:latin typeface="Book Antiqua" panose="02040602050305030304" pitchFamily="18" charset="0"/>
              </a:rPr>
              <a:t>Root node always black color</a:t>
            </a:r>
          </a:p>
          <a:p>
            <a:pPr marL="457200" indent="-457200" algn="just">
              <a:buFont typeface="Wingdings" panose="05000000000000000000" pitchFamily="2" charset="2"/>
              <a:buChar char="v"/>
            </a:pPr>
            <a:r>
              <a:rPr lang="en-US" sz="3000" dirty="0">
                <a:latin typeface="Book Antiqua" panose="02040602050305030304" pitchFamily="18" charset="0"/>
              </a:rPr>
              <a:t>NIL vs Internal nodes – different</a:t>
            </a:r>
          </a:p>
          <a:p>
            <a:pPr marL="457200" indent="-457200" algn="just">
              <a:buFont typeface="Wingdings" panose="05000000000000000000" pitchFamily="2" charset="2"/>
              <a:buChar char="v"/>
            </a:pPr>
            <a:r>
              <a:rPr lang="en-US" sz="3000" dirty="0">
                <a:latin typeface="Book Antiqua" panose="02040602050305030304" pitchFamily="18" charset="0"/>
              </a:rPr>
              <a:t>Node – Red, children should be black</a:t>
            </a:r>
            <a:r>
              <a:rPr lang="en-IN" sz="3000" dirty="0">
                <a:latin typeface="Book Antiqua" panose="02040602050305030304" pitchFamily="18" charset="0"/>
              </a:rPr>
              <a:t> </a:t>
            </a:r>
          </a:p>
          <a:p>
            <a:pPr marL="457200" indent="-457200" algn="just">
              <a:buFont typeface="Wingdings" panose="05000000000000000000" pitchFamily="2" charset="2"/>
              <a:buChar char="v"/>
            </a:pPr>
            <a:r>
              <a:rPr lang="en-IN" sz="3000" b="1" dirty="0">
                <a:solidFill>
                  <a:srgbClr val="FF0000"/>
                </a:solidFill>
                <a:latin typeface="Book Antiqua" panose="02040602050305030304" pitchFamily="18" charset="0"/>
              </a:rPr>
              <a:t>Never!</a:t>
            </a:r>
            <a:r>
              <a:rPr lang="en-IN" sz="3000" dirty="0">
                <a:latin typeface="Book Antiqua" panose="02040602050305030304" pitchFamily="18" charset="0"/>
              </a:rPr>
              <a:t> Red-Red parent-child relationship exists</a:t>
            </a:r>
          </a:p>
          <a:p>
            <a:pPr marL="457200" indent="-457200" algn="just">
              <a:buFont typeface="Wingdings" panose="05000000000000000000" pitchFamily="2" charset="2"/>
              <a:buChar char="v"/>
            </a:pPr>
            <a:r>
              <a:rPr lang="en-US" sz="3000" b="0" i="0" dirty="0">
                <a:solidFill>
                  <a:srgbClr val="000000"/>
                </a:solidFill>
                <a:effectLst/>
                <a:latin typeface="Book Antiqua" panose="02040602050305030304" pitchFamily="18" charset="0"/>
              </a:rPr>
              <a:t>Every path from a node to any of its descendant's NIL node should have same number of black nodes.</a:t>
            </a:r>
          </a:p>
          <a:p>
            <a:pPr algn="just"/>
            <a:endParaRPr lang="en-US" dirty="0"/>
          </a:p>
        </p:txBody>
      </p:sp>
    </p:spTree>
    <p:extLst>
      <p:ext uri="{BB962C8B-B14F-4D97-AF65-F5344CB8AC3E}">
        <p14:creationId xmlns:p14="http://schemas.microsoft.com/office/powerpoint/2010/main" val="419523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randombar(horizont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randombar(horizont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randombar(horizontal)">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47E33-FB59-75C8-D6E2-A1CFA4BBBC1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4F970F7E-7E00-139B-AECE-05121E6A195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14925B6-7875-A2D8-9F2F-D7859652BD35}"/>
              </a:ext>
            </a:extLst>
          </p:cNvPr>
          <p:cNvSpPr>
            <a:spLocks noGrp="1"/>
          </p:cNvSpPr>
          <p:nvPr>
            <p:ph type="sldNum" sz="quarter" idx="12"/>
          </p:nvPr>
        </p:nvSpPr>
        <p:spPr/>
        <p:txBody>
          <a:bodyPr/>
          <a:lstStyle/>
          <a:p>
            <a:fld id="{3A98EE3D-8CD1-4C3F-BD1C-C98C9596463C}" type="slidenum">
              <a:rPr lang="en-US" smtClean="0"/>
              <a:t>3</a:t>
            </a:fld>
            <a:endParaRPr lang="en-US" dirty="0"/>
          </a:p>
        </p:txBody>
      </p:sp>
      <p:pic>
        <p:nvPicPr>
          <p:cNvPr id="5122" name="Picture 2">
            <a:extLst>
              <a:ext uri="{FF2B5EF4-FFF2-40B4-BE49-F238E27FC236}">
                <a16:creationId xmlns:a16="http://schemas.microsoft.com/office/drawing/2014/main" id="{EF13FDD3-4E66-4E61-FA25-214555110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110" y="2235617"/>
            <a:ext cx="7607435" cy="38640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37959B-4F03-942F-B4E5-54FB3A3B6BC9}"/>
              </a:ext>
            </a:extLst>
          </p:cNvPr>
          <p:cNvSpPr txBox="1"/>
          <p:nvPr/>
        </p:nvSpPr>
        <p:spPr>
          <a:xfrm>
            <a:off x="1016670" y="286603"/>
            <a:ext cx="9133169" cy="1477328"/>
          </a:xfrm>
          <a:prstGeom prst="rect">
            <a:avLst/>
          </a:prstGeom>
          <a:noFill/>
        </p:spPr>
        <p:txBody>
          <a:bodyPr wrap="square" rtlCol="0">
            <a:spAutoFit/>
          </a:bodyPr>
          <a:lstStyle/>
          <a:p>
            <a:pPr algn="ctr"/>
            <a:r>
              <a:rPr lang="en-US" sz="3000" b="1" dirty="0">
                <a:latin typeface="Book Antiqua" panose="02040602050305030304" pitchFamily="18" charset="0"/>
              </a:rPr>
              <a:t>Now, Enter the nodes in the sequence: JULY, FEB, MAY, AUG, DEC,MAR,OCT,APR,JAN,JUNE, SEP,NOV</a:t>
            </a:r>
            <a:endParaRPr lang="en-IN" sz="3000" b="1" dirty="0">
              <a:latin typeface="Book Antiqua" panose="02040602050305030304" pitchFamily="18" charset="0"/>
            </a:endParaRPr>
          </a:p>
        </p:txBody>
      </p:sp>
      <p:sp>
        <p:nvSpPr>
          <p:cNvPr id="6" name="TextBox 5">
            <a:extLst>
              <a:ext uri="{FF2B5EF4-FFF2-40B4-BE49-F238E27FC236}">
                <a16:creationId xmlns:a16="http://schemas.microsoft.com/office/drawing/2014/main" id="{0D08C65F-3043-7A8C-C993-FCBCECC8B3C2}"/>
              </a:ext>
            </a:extLst>
          </p:cNvPr>
          <p:cNvSpPr txBox="1"/>
          <p:nvPr/>
        </p:nvSpPr>
        <p:spPr>
          <a:xfrm>
            <a:off x="312476" y="2734323"/>
            <a:ext cx="4232891" cy="1477328"/>
          </a:xfrm>
          <a:prstGeom prst="rect">
            <a:avLst/>
          </a:prstGeom>
          <a:noFill/>
        </p:spPr>
        <p:txBody>
          <a:bodyPr wrap="square" rtlCol="0">
            <a:spAutoFit/>
          </a:bodyPr>
          <a:lstStyle/>
          <a:p>
            <a:r>
              <a:rPr lang="en-US" sz="3000" b="1" dirty="0">
                <a:solidFill>
                  <a:srgbClr val="C00000"/>
                </a:solidFill>
                <a:latin typeface="Book Antiqua" panose="02040602050305030304" pitchFamily="18" charset="0"/>
              </a:rPr>
              <a:t>Average number of comparisons=3.1</a:t>
            </a:r>
          </a:p>
          <a:p>
            <a:r>
              <a:rPr lang="en-US" sz="3000" b="1" dirty="0">
                <a:solidFill>
                  <a:srgbClr val="C00000"/>
                </a:solidFill>
                <a:latin typeface="Book Antiqua" panose="02040602050305030304" pitchFamily="18" charset="0"/>
              </a:rPr>
              <a:t>Max comparisons=4</a:t>
            </a:r>
            <a:endParaRPr lang="en-IN" sz="3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96992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40EB56-B056-8635-6B9D-8EFD366181E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D698602A-CD87-85F8-E29E-B89BFD0385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6C4E670-AEE6-93C8-DAF2-95A07FBA522A}"/>
              </a:ext>
            </a:extLst>
          </p:cNvPr>
          <p:cNvSpPr>
            <a:spLocks noGrp="1"/>
          </p:cNvSpPr>
          <p:nvPr>
            <p:ph type="sldNum" sz="quarter" idx="12"/>
          </p:nvPr>
        </p:nvSpPr>
        <p:spPr/>
        <p:txBody>
          <a:bodyPr/>
          <a:lstStyle/>
          <a:p>
            <a:fld id="{3A98EE3D-8CD1-4C3F-BD1C-C98C9596463C}" type="slidenum">
              <a:rPr lang="en-US" smtClean="0"/>
              <a:t>30</a:t>
            </a:fld>
            <a:endParaRPr lang="en-US" dirty="0"/>
          </a:p>
        </p:txBody>
      </p:sp>
      <p:sp>
        <p:nvSpPr>
          <p:cNvPr id="5" name="Oval 4">
            <a:extLst>
              <a:ext uri="{FF2B5EF4-FFF2-40B4-BE49-F238E27FC236}">
                <a16:creationId xmlns:a16="http://schemas.microsoft.com/office/drawing/2014/main" id="{471A8A5D-C539-EAF7-927A-D1BB17497E1F}"/>
              </a:ext>
            </a:extLst>
          </p:cNvPr>
          <p:cNvSpPr/>
          <p:nvPr/>
        </p:nvSpPr>
        <p:spPr>
          <a:xfrm>
            <a:off x="3657600" y="363985"/>
            <a:ext cx="3382392" cy="11896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latin typeface="Book Antiqua" panose="02040602050305030304" pitchFamily="18" charset="0"/>
              </a:rPr>
              <a:t>Root=EMPTY</a:t>
            </a:r>
            <a:endParaRPr lang="en-IN" sz="2800" dirty="0">
              <a:latin typeface="Book Antiqua" panose="02040602050305030304" pitchFamily="18" charset="0"/>
            </a:endParaRPr>
          </a:p>
        </p:txBody>
      </p:sp>
      <p:cxnSp>
        <p:nvCxnSpPr>
          <p:cNvPr id="7" name="Straight Arrow Connector 6">
            <a:extLst>
              <a:ext uri="{FF2B5EF4-FFF2-40B4-BE49-F238E27FC236}">
                <a16:creationId xmlns:a16="http://schemas.microsoft.com/office/drawing/2014/main" id="{7C080581-3EB0-F76A-496B-1888BA6CE10B}"/>
              </a:ext>
            </a:extLst>
          </p:cNvPr>
          <p:cNvCxnSpPr>
            <a:cxnSpLocks/>
            <a:stCxn id="5" idx="4"/>
          </p:cNvCxnSpPr>
          <p:nvPr/>
        </p:nvCxnSpPr>
        <p:spPr>
          <a:xfrm flipH="1">
            <a:off x="4296792" y="1553593"/>
            <a:ext cx="1052004" cy="56817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A6953470-A874-1B94-4C21-7F7338274535}"/>
              </a:ext>
            </a:extLst>
          </p:cNvPr>
          <p:cNvSpPr/>
          <p:nvPr/>
        </p:nvSpPr>
        <p:spPr>
          <a:xfrm>
            <a:off x="1972321" y="2086993"/>
            <a:ext cx="3638365" cy="13124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latin typeface="Book Antiqua" panose="02040602050305030304" pitchFamily="18" charset="0"/>
              </a:rPr>
              <a:t>Root-</a:t>
            </a:r>
            <a:r>
              <a:rPr lang="en-US" sz="2800" dirty="0" err="1">
                <a:latin typeface="Book Antiqua" panose="02040602050305030304" pitchFamily="18" charset="0"/>
              </a:rPr>
              <a:t>Newnode</a:t>
            </a:r>
            <a:endParaRPr lang="en-US" sz="2800" dirty="0">
              <a:latin typeface="Book Antiqua" panose="02040602050305030304" pitchFamily="18" charset="0"/>
            </a:endParaRPr>
          </a:p>
          <a:p>
            <a:pPr algn="ctr"/>
            <a:r>
              <a:rPr lang="en-US" sz="2800" dirty="0" err="1">
                <a:latin typeface="Book Antiqua" panose="02040602050305030304" pitchFamily="18" charset="0"/>
              </a:rPr>
              <a:t>Color:Black</a:t>
            </a:r>
            <a:endParaRPr lang="en-IN" sz="2800" dirty="0">
              <a:latin typeface="Book Antiqua" panose="02040602050305030304" pitchFamily="18" charset="0"/>
            </a:endParaRPr>
          </a:p>
        </p:txBody>
      </p:sp>
      <p:cxnSp>
        <p:nvCxnSpPr>
          <p:cNvPr id="11" name="Straight Arrow Connector 10">
            <a:extLst>
              <a:ext uri="{FF2B5EF4-FFF2-40B4-BE49-F238E27FC236}">
                <a16:creationId xmlns:a16="http://schemas.microsoft.com/office/drawing/2014/main" id="{435A2902-FDDF-DFB2-6F60-31B391BF2704}"/>
              </a:ext>
            </a:extLst>
          </p:cNvPr>
          <p:cNvCxnSpPr>
            <a:cxnSpLocks/>
            <a:stCxn id="5" idx="4"/>
          </p:cNvCxnSpPr>
          <p:nvPr/>
        </p:nvCxnSpPr>
        <p:spPr>
          <a:xfrm>
            <a:off x="5348796" y="1553593"/>
            <a:ext cx="1232520" cy="533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251BEB9D-D2E8-21B4-FD2F-DFEB6E44EB57}"/>
              </a:ext>
            </a:extLst>
          </p:cNvPr>
          <p:cNvSpPr/>
          <p:nvPr/>
        </p:nvSpPr>
        <p:spPr>
          <a:xfrm>
            <a:off x="5965056" y="1956048"/>
            <a:ext cx="4617127" cy="13124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latin typeface="Book Antiqua" panose="02040602050305030304" pitchFamily="18" charset="0"/>
              </a:rPr>
              <a:t>Create </a:t>
            </a:r>
            <a:r>
              <a:rPr lang="en-US" sz="2800" dirty="0" err="1">
                <a:latin typeface="Book Antiqua" panose="02040602050305030304" pitchFamily="18" charset="0"/>
              </a:rPr>
              <a:t>Newnode</a:t>
            </a:r>
            <a:endParaRPr lang="en-US" sz="2800" dirty="0">
              <a:latin typeface="Book Antiqua" panose="02040602050305030304" pitchFamily="18" charset="0"/>
            </a:endParaRPr>
          </a:p>
          <a:p>
            <a:pPr algn="ctr"/>
            <a:r>
              <a:rPr lang="en-US" sz="2800" dirty="0" err="1">
                <a:latin typeface="Book Antiqua" panose="02040602050305030304" pitchFamily="18" charset="0"/>
              </a:rPr>
              <a:t>Color:Red</a:t>
            </a:r>
            <a:endParaRPr lang="en-IN" sz="2800" dirty="0">
              <a:latin typeface="Book Antiqua" panose="02040602050305030304" pitchFamily="18" charset="0"/>
            </a:endParaRPr>
          </a:p>
        </p:txBody>
      </p:sp>
      <p:sp>
        <p:nvSpPr>
          <p:cNvPr id="16" name="Oval 15">
            <a:extLst>
              <a:ext uri="{FF2B5EF4-FFF2-40B4-BE49-F238E27FC236}">
                <a16:creationId xmlns:a16="http://schemas.microsoft.com/office/drawing/2014/main" id="{DE3F5960-968B-4EAD-4A5B-0346516BD285}"/>
              </a:ext>
            </a:extLst>
          </p:cNvPr>
          <p:cNvSpPr/>
          <p:nvPr/>
        </p:nvSpPr>
        <p:spPr>
          <a:xfrm>
            <a:off x="5965056" y="3608774"/>
            <a:ext cx="4617127" cy="13124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latin typeface="Book Antiqua" panose="02040602050305030304" pitchFamily="18" charset="0"/>
              </a:rPr>
              <a:t>Parent is black</a:t>
            </a:r>
            <a:endParaRPr lang="en-IN" sz="2800" dirty="0">
              <a:latin typeface="Book Antiqua" panose="02040602050305030304" pitchFamily="18" charset="0"/>
            </a:endParaRPr>
          </a:p>
        </p:txBody>
      </p:sp>
      <p:cxnSp>
        <p:nvCxnSpPr>
          <p:cNvPr id="17" name="Straight Arrow Connector 16">
            <a:extLst>
              <a:ext uri="{FF2B5EF4-FFF2-40B4-BE49-F238E27FC236}">
                <a16:creationId xmlns:a16="http://schemas.microsoft.com/office/drawing/2014/main" id="{76B50C47-3FA7-E8AA-5306-DC840C82BD4D}"/>
              </a:ext>
            </a:extLst>
          </p:cNvPr>
          <p:cNvCxnSpPr>
            <a:cxnSpLocks/>
          </p:cNvCxnSpPr>
          <p:nvPr/>
        </p:nvCxnSpPr>
        <p:spPr>
          <a:xfrm>
            <a:off x="7994340" y="3238468"/>
            <a:ext cx="0" cy="3703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88E7684B-738A-CBCF-5C40-3EF7E879FAE2}"/>
              </a:ext>
            </a:extLst>
          </p:cNvPr>
          <p:cNvCxnSpPr>
            <a:cxnSpLocks/>
          </p:cNvCxnSpPr>
          <p:nvPr/>
        </p:nvCxnSpPr>
        <p:spPr>
          <a:xfrm>
            <a:off x="8018012" y="4921190"/>
            <a:ext cx="0" cy="3703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0" name="Picture 19">
            <a:extLst>
              <a:ext uri="{FF2B5EF4-FFF2-40B4-BE49-F238E27FC236}">
                <a16:creationId xmlns:a16="http://schemas.microsoft.com/office/drawing/2014/main" id="{2E01A546-9990-EAF3-12A0-673F4CD44AFE}"/>
              </a:ext>
            </a:extLst>
          </p:cNvPr>
          <p:cNvPicPr>
            <a:picLocks noChangeAspect="1"/>
          </p:cNvPicPr>
          <p:nvPr/>
        </p:nvPicPr>
        <p:blipFill>
          <a:blip r:embed="rId2"/>
          <a:stretch>
            <a:fillRect/>
          </a:stretch>
        </p:blipFill>
        <p:spPr>
          <a:xfrm>
            <a:off x="8079229" y="5046615"/>
            <a:ext cx="1316761" cy="1504870"/>
          </a:xfrm>
          <a:prstGeom prst="rect">
            <a:avLst/>
          </a:prstGeom>
        </p:spPr>
      </p:pic>
      <p:sp>
        <p:nvSpPr>
          <p:cNvPr id="21" name="TextBox 20">
            <a:extLst>
              <a:ext uri="{FF2B5EF4-FFF2-40B4-BE49-F238E27FC236}">
                <a16:creationId xmlns:a16="http://schemas.microsoft.com/office/drawing/2014/main" id="{6C2FDCE2-D382-5C0A-5F5B-3AE591136557}"/>
              </a:ext>
            </a:extLst>
          </p:cNvPr>
          <p:cNvSpPr txBox="1"/>
          <p:nvPr/>
        </p:nvSpPr>
        <p:spPr>
          <a:xfrm>
            <a:off x="9299000" y="5515476"/>
            <a:ext cx="1146468" cy="553998"/>
          </a:xfrm>
          <a:prstGeom prst="rect">
            <a:avLst/>
          </a:prstGeom>
          <a:noFill/>
        </p:spPr>
        <p:txBody>
          <a:bodyPr wrap="none" rtlCol="0">
            <a:spAutoFit/>
          </a:bodyPr>
          <a:lstStyle/>
          <a:p>
            <a:r>
              <a:rPr lang="en-US" sz="3000" b="1" dirty="0">
                <a:latin typeface="Book Antiqua" panose="02040602050305030304" pitchFamily="18" charset="0"/>
              </a:rPr>
              <a:t>Done</a:t>
            </a:r>
            <a:endParaRPr lang="en-IN" sz="3000" b="1" dirty="0">
              <a:latin typeface="Book Antiqua" panose="02040602050305030304" pitchFamily="18" charset="0"/>
            </a:endParaRPr>
          </a:p>
        </p:txBody>
      </p:sp>
      <p:cxnSp>
        <p:nvCxnSpPr>
          <p:cNvPr id="22" name="Straight Arrow Connector 21">
            <a:extLst>
              <a:ext uri="{FF2B5EF4-FFF2-40B4-BE49-F238E27FC236}">
                <a16:creationId xmlns:a16="http://schemas.microsoft.com/office/drawing/2014/main" id="{BFDB24AA-B85E-83F2-D16E-AC5A4D02D451}"/>
              </a:ext>
            </a:extLst>
          </p:cNvPr>
          <p:cNvCxnSpPr>
            <a:cxnSpLocks/>
          </p:cNvCxnSpPr>
          <p:nvPr/>
        </p:nvCxnSpPr>
        <p:spPr>
          <a:xfrm flipH="1">
            <a:off x="5348796" y="4264982"/>
            <a:ext cx="61626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6AB1B3B8-FDE8-35B2-D9C8-5B517219F92F}"/>
              </a:ext>
            </a:extLst>
          </p:cNvPr>
          <p:cNvSpPr/>
          <p:nvPr/>
        </p:nvSpPr>
        <p:spPr>
          <a:xfrm>
            <a:off x="731669" y="3608774"/>
            <a:ext cx="4617127" cy="131241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latin typeface="Book Antiqua" panose="02040602050305030304" pitchFamily="18" charset="0"/>
              </a:rPr>
              <a:t>Parent sibling  is red</a:t>
            </a:r>
            <a:endParaRPr lang="en-IN" sz="2800" dirty="0">
              <a:latin typeface="Book Antiqua" panose="02040602050305030304" pitchFamily="18" charset="0"/>
            </a:endParaRPr>
          </a:p>
        </p:txBody>
      </p:sp>
      <p:cxnSp>
        <p:nvCxnSpPr>
          <p:cNvPr id="25" name="Straight Arrow Connector 24">
            <a:extLst>
              <a:ext uri="{FF2B5EF4-FFF2-40B4-BE49-F238E27FC236}">
                <a16:creationId xmlns:a16="http://schemas.microsoft.com/office/drawing/2014/main" id="{24240FA5-70EE-1C46-6F39-E6EA1DCBD5BF}"/>
              </a:ext>
            </a:extLst>
          </p:cNvPr>
          <p:cNvCxnSpPr>
            <a:cxnSpLocks/>
            <a:endCxn id="27" idx="7"/>
          </p:cNvCxnSpPr>
          <p:nvPr/>
        </p:nvCxnSpPr>
        <p:spPr>
          <a:xfrm flipH="1">
            <a:off x="1638970" y="4955445"/>
            <a:ext cx="932594" cy="5481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315CC1FB-4EFE-B6D3-7DA5-CFDB4C91CE49}"/>
              </a:ext>
            </a:extLst>
          </p:cNvPr>
          <p:cNvCxnSpPr>
            <a:cxnSpLocks/>
          </p:cNvCxnSpPr>
          <p:nvPr/>
        </p:nvCxnSpPr>
        <p:spPr>
          <a:xfrm>
            <a:off x="2587102" y="4955445"/>
            <a:ext cx="1232520" cy="5334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DB804421-0CEB-F764-AB5E-8D5C2AB0723A}"/>
              </a:ext>
            </a:extLst>
          </p:cNvPr>
          <p:cNvSpPr/>
          <p:nvPr/>
        </p:nvSpPr>
        <p:spPr>
          <a:xfrm>
            <a:off x="1012054" y="5406501"/>
            <a:ext cx="734478" cy="66297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A</a:t>
            </a:r>
            <a:endParaRPr lang="en-IN" sz="3200" b="1" dirty="0"/>
          </a:p>
        </p:txBody>
      </p:sp>
      <p:sp>
        <p:nvSpPr>
          <p:cNvPr id="29" name="Oval 28">
            <a:extLst>
              <a:ext uri="{FF2B5EF4-FFF2-40B4-BE49-F238E27FC236}">
                <a16:creationId xmlns:a16="http://schemas.microsoft.com/office/drawing/2014/main" id="{8D58F910-2BE8-60B3-242B-DE1950CB4713}"/>
              </a:ext>
            </a:extLst>
          </p:cNvPr>
          <p:cNvSpPr/>
          <p:nvPr/>
        </p:nvSpPr>
        <p:spPr>
          <a:xfrm>
            <a:off x="3478488" y="5467564"/>
            <a:ext cx="734478" cy="66297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B</a:t>
            </a:r>
            <a:endParaRPr lang="en-IN" sz="3200" b="1" dirty="0"/>
          </a:p>
        </p:txBody>
      </p:sp>
      <p:sp>
        <p:nvSpPr>
          <p:cNvPr id="30" name="TextBox 29">
            <a:extLst>
              <a:ext uri="{FF2B5EF4-FFF2-40B4-BE49-F238E27FC236}">
                <a16:creationId xmlns:a16="http://schemas.microsoft.com/office/drawing/2014/main" id="{7D1FAB0A-BC6D-D5A3-EE9A-3E639F8A4822}"/>
              </a:ext>
            </a:extLst>
          </p:cNvPr>
          <p:cNvSpPr txBox="1"/>
          <p:nvPr/>
        </p:nvSpPr>
        <p:spPr>
          <a:xfrm>
            <a:off x="3880652" y="1517796"/>
            <a:ext cx="862737" cy="523220"/>
          </a:xfrm>
          <a:prstGeom prst="rect">
            <a:avLst/>
          </a:prstGeom>
          <a:noFill/>
        </p:spPr>
        <p:txBody>
          <a:bodyPr wrap="none" rtlCol="0">
            <a:spAutoFit/>
          </a:bodyPr>
          <a:lstStyle/>
          <a:p>
            <a:r>
              <a:rPr lang="en-US" sz="2800" b="1" dirty="0">
                <a:latin typeface="Book Antiqua" panose="02040602050305030304" pitchFamily="18" charset="0"/>
              </a:rPr>
              <a:t>YES</a:t>
            </a:r>
            <a:endParaRPr lang="en-IN" sz="2800" b="1" dirty="0">
              <a:latin typeface="Book Antiqua" panose="02040602050305030304" pitchFamily="18" charset="0"/>
            </a:endParaRPr>
          </a:p>
        </p:txBody>
      </p:sp>
      <p:sp>
        <p:nvSpPr>
          <p:cNvPr id="31" name="TextBox 30">
            <a:extLst>
              <a:ext uri="{FF2B5EF4-FFF2-40B4-BE49-F238E27FC236}">
                <a16:creationId xmlns:a16="http://schemas.microsoft.com/office/drawing/2014/main" id="{CF157C3B-957A-5D42-BD28-759EB7ACE814}"/>
              </a:ext>
            </a:extLst>
          </p:cNvPr>
          <p:cNvSpPr txBox="1"/>
          <p:nvPr/>
        </p:nvSpPr>
        <p:spPr>
          <a:xfrm>
            <a:off x="6056297" y="1462138"/>
            <a:ext cx="784189" cy="523220"/>
          </a:xfrm>
          <a:prstGeom prst="rect">
            <a:avLst/>
          </a:prstGeom>
          <a:noFill/>
        </p:spPr>
        <p:txBody>
          <a:bodyPr wrap="none" rtlCol="0">
            <a:spAutoFit/>
          </a:bodyPr>
          <a:lstStyle/>
          <a:p>
            <a:r>
              <a:rPr lang="en-US" sz="2800" b="1" dirty="0">
                <a:latin typeface="Book Antiqua" panose="02040602050305030304" pitchFamily="18" charset="0"/>
              </a:rPr>
              <a:t>NO</a:t>
            </a:r>
            <a:endParaRPr lang="en-IN" sz="2800" b="1" dirty="0">
              <a:latin typeface="Book Antiqua" panose="02040602050305030304" pitchFamily="18" charset="0"/>
            </a:endParaRPr>
          </a:p>
        </p:txBody>
      </p:sp>
      <p:sp>
        <p:nvSpPr>
          <p:cNvPr id="32" name="TextBox 31">
            <a:extLst>
              <a:ext uri="{FF2B5EF4-FFF2-40B4-BE49-F238E27FC236}">
                <a16:creationId xmlns:a16="http://schemas.microsoft.com/office/drawing/2014/main" id="{B4608B89-A5C8-8538-C577-8DE97BDDB50F}"/>
              </a:ext>
            </a:extLst>
          </p:cNvPr>
          <p:cNvSpPr txBox="1"/>
          <p:nvPr/>
        </p:nvSpPr>
        <p:spPr>
          <a:xfrm>
            <a:off x="7094059" y="4885393"/>
            <a:ext cx="862737" cy="523220"/>
          </a:xfrm>
          <a:prstGeom prst="rect">
            <a:avLst/>
          </a:prstGeom>
          <a:noFill/>
        </p:spPr>
        <p:txBody>
          <a:bodyPr wrap="none" rtlCol="0">
            <a:spAutoFit/>
          </a:bodyPr>
          <a:lstStyle/>
          <a:p>
            <a:r>
              <a:rPr lang="en-US" sz="2800" b="1" dirty="0">
                <a:latin typeface="Book Antiqua" panose="02040602050305030304" pitchFamily="18" charset="0"/>
              </a:rPr>
              <a:t>YES</a:t>
            </a:r>
            <a:endParaRPr lang="en-IN" sz="2800" b="1" dirty="0">
              <a:latin typeface="Book Antiqua" panose="02040602050305030304" pitchFamily="18" charset="0"/>
            </a:endParaRPr>
          </a:p>
        </p:txBody>
      </p:sp>
      <p:sp>
        <p:nvSpPr>
          <p:cNvPr id="33" name="TextBox 32">
            <a:extLst>
              <a:ext uri="{FF2B5EF4-FFF2-40B4-BE49-F238E27FC236}">
                <a16:creationId xmlns:a16="http://schemas.microsoft.com/office/drawing/2014/main" id="{89948FE3-F1AF-182C-E1C9-7D80F20D48A9}"/>
              </a:ext>
            </a:extLst>
          </p:cNvPr>
          <p:cNvSpPr txBox="1"/>
          <p:nvPr/>
        </p:nvSpPr>
        <p:spPr>
          <a:xfrm>
            <a:off x="5218591" y="3689910"/>
            <a:ext cx="784189" cy="523220"/>
          </a:xfrm>
          <a:prstGeom prst="rect">
            <a:avLst/>
          </a:prstGeom>
          <a:noFill/>
        </p:spPr>
        <p:txBody>
          <a:bodyPr wrap="none" rtlCol="0">
            <a:spAutoFit/>
          </a:bodyPr>
          <a:lstStyle/>
          <a:p>
            <a:r>
              <a:rPr lang="en-US" sz="2800" b="1" dirty="0">
                <a:latin typeface="Book Antiqua" panose="02040602050305030304" pitchFamily="18" charset="0"/>
              </a:rPr>
              <a:t>NO</a:t>
            </a:r>
            <a:endParaRPr lang="en-IN" sz="2800" b="1" dirty="0">
              <a:latin typeface="Book Antiqua" panose="02040602050305030304" pitchFamily="18" charset="0"/>
            </a:endParaRPr>
          </a:p>
        </p:txBody>
      </p:sp>
      <p:sp>
        <p:nvSpPr>
          <p:cNvPr id="34" name="TextBox 33">
            <a:extLst>
              <a:ext uri="{FF2B5EF4-FFF2-40B4-BE49-F238E27FC236}">
                <a16:creationId xmlns:a16="http://schemas.microsoft.com/office/drawing/2014/main" id="{326CD7D5-C0C8-056A-290E-B9DF9130E7A5}"/>
              </a:ext>
            </a:extLst>
          </p:cNvPr>
          <p:cNvSpPr txBox="1"/>
          <p:nvPr/>
        </p:nvSpPr>
        <p:spPr>
          <a:xfrm>
            <a:off x="1106255" y="4882719"/>
            <a:ext cx="862737" cy="523220"/>
          </a:xfrm>
          <a:prstGeom prst="rect">
            <a:avLst/>
          </a:prstGeom>
          <a:noFill/>
        </p:spPr>
        <p:txBody>
          <a:bodyPr wrap="none" rtlCol="0">
            <a:spAutoFit/>
          </a:bodyPr>
          <a:lstStyle/>
          <a:p>
            <a:r>
              <a:rPr lang="en-US" sz="2800" b="1" dirty="0">
                <a:latin typeface="Book Antiqua" panose="02040602050305030304" pitchFamily="18" charset="0"/>
              </a:rPr>
              <a:t>YES</a:t>
            </a:r>
            <a:endParaRPr lang="en-IN" sz="2800" b="1" dirty="0">
              <a:latin typeface="Book Antiqua" panose="02040602050305030304" pitchFamily="18" charset="0"/>
            </a:endParaRPr>
          </a:p>
        </p:txBody>
      </p:sp>
      <p:sp>
        <p:nvSpPr>
          <p:cNvPr id="35" name="TextBox 34">
            <a:extLst>
              <a:ext uri="{FF2B5EF4-FFF2-40B4-BE49-F238E27FC236}">
                <a16:creationId xmlns:a16="http://schemas.microsoft.com/office/drawing/2014/main" id="{673F2B55-11A3-B612-63E2-1E20CEF71820}"/>
              </a:ext>
            </a:extLst>
          </p:cNvPr>
          <p:cNvSpPr txBox="1"/>
          <p:nvPr/>
        </p:nvSpPr>
        <p:spPr>
          <a:xfrm>
            <a:off x="3311714" y="4882719"/>
            <a:ext cx="784189" cy="523220"/>
          </a:xfrm>
          <a:prstGeom prst="rect">
            <a:avLst/>
          </a:prstGeom>
          <a:noFill/>
        </p:spPr>
        <p:txBody>
          <a:bodyPr wrap="none" rtlCol="0">
            <a:spAutoFit/>
          </a:bodyPr>
          <a:lstStyle/>
          <a:p>
            <a:r>
              <a:rPr lang="en-US" sz="2800" b="1" dirty="0">
                <a:latin typeface="Book Antiqua" panose="02040602050305030304" pitchFamily="18" charset="0"/>
              </a:rPr>
              <a:t>NO</a:t>
            </a:r>
            <a:endParaRPr lang="en-IN" sz="2800" b="1" dirty="0">
              <a:latin typeface="Book Antiqua" panose="02040602050305030304" pitchFamily="18" charset="0"/>
            </a:endParaRPr>
          </a:p>
        </p:txBody>
      </p:sp>
    </p:spTree>
    <p:extLst>
      <p:ext uri="{BB962C8B-B14F-4D97-AF65-F5344CB8AC3E}">
        <p14:creationId xmlns:p14="http://schemas.microsoft.com/office/powerpoint/2010/main" val="38326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par>
                                <p:cTn id="45" presetID="22" presetClass="entr" presetSubtype="4"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randombar(horizontal)">
                                      <p:cBhvr>
                                        <p:cTn id="57" dur="500"/>
                                        <p:tgtEl>
                                          <p:spTgt spid="33"/>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ircle(in)">
                                      <p:cBhvr>
                                        <p:cTn id="67" dur="2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500"/>
                                        <p:tgtEl>
                                          <p:spTgt spid="34"/>
                                        </p:tgtEl>
                                      </p:cBhvr>
                                    </p:animEffect>
                                  </p:childTnLst>
                                </p:cTn>
                              </p:par>
                              <p:par>
                                <p:cTn id="73" presetID="22" presetClass="entr" presetSubtype="4"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down)">
                                      <p:cBhvr>
                                        <p:cTn id="75" dur="500"/>
                                        <p:tgtEl>
                                          <p:spTgt spid="2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down)">
                                      <p:cBhvr>
                                        <p:cTn id="83" dur="500"/>
                                        <p:tgtEl>
                                          <p:spTgt spid="26"/>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wipe(down)">
                                      <p:cBhvr>
                                        <p:cTn id="86" dur="500"/>
                                        <p:tgtEl>
                                          <p:spTgt spid="35"/>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down)">
                                      <p:cBhvr>
                                        <p:cTn id="8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P spid="21" grpId="0"/>
      <p:bldP spid="24" grpId="0" animBg="1"/>
      <p:bldP spid="27" grpId="0" animBg="1"/>
      <p:bldP spid="29" grpId="0" animBg="1"/>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55CE03-15EA-5243-B120-C689509531B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D4341D73-A388-52AB-B285-42493FDE71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83D0843-E598-0DD9-8E65-3A305D08B09F}"/>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5" name="Oval 4">
            <a:extLst>
              <a:ext uri="{FF2B5EF4-FFF2-40B4-BE49-F238E27FC236}">
                <a16:creationId xmlns:a16="http://schemas.microsoft.com/office/drawing/2014/main" id="{F71CB21C-2E8D-66B7-EB58-7157C051F797}"/>
              </a:ext>
            </a:extLst>
          </p:cNvPr>
          <p:cNvSpPr/>
          <p:nvPr/>
        </p:nvSpPr>
        <p:spPr>
          <a:xfrm>
            <a:off x="2107262" y="630314"/>
            <a:ext cx="734478" cy="66297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A</a:t>
            </a:r>
            <a:endParaRPr lang="en-IN" sz="3200" b="1" dirty="0"/>
          </a:p>
        </p:txBody>
      </p:sp>
      <p:cxnSp>
        <p:nvCxnSpPr>
          <p:cNvPr id="7" name="Straight Arrow Connector 6">
            <a:extLst>
              <a:ext uri="{FF2B5EF4-FFF2-40B4-BE49-F238E27FC236}">
                <a16:creationId xmlns:a16="http://schemas.microsoft.com/office/drawing/2014/main" id="{48629783-EC93-1B5D-4FBA-588434638C03}"/>
              </a:ext>
            </a:extLst>
          </p:cNvPr>
          <p:cNvCxnSpPr>
            <a:stCxn id="5" idx="4"/>
          </p:cNvCxnSpPr>
          <p:nvPr/>
        </p:nvCxnSpPr>
        <p:spPr>
          <a:xfrm>
            <a:off x="2474501" y="1293287"/>
            <a:ext cx="11247" cy="5887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ctangle 7">
            <a:extLst>
              <a:ext uri="{FF2B5EF4-FFF2-40B4-BE49-F238E27FC236}">
                <a16:creationId xmlns:a16="http://schemas.microsoft.com/office/drawing/2014/main" id="{5102B516-1296-B854-96C8-DE1E6380D3D8}"/>
              </a:ext>
            </a:extLst>
          </p:cNvPr>
          <p:cNvSpPr/>
          <p:nvPr/>
        </p:nvSpPr>
        <p:spPr>
          <a:xfrm>
            <a:off x="1322772" y="1882066"/>
            <a:ext cx="2805344" cy="662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Recolor the node</a:t>
            </a:r>
            <a:endParaRPr lang="en-IN" sz="2800" b="1" dirty="0"/>
          </a:p>
        </p:txBody>
      </p:sp>
      <p:cxnSp>
        <p:nvCxnSpPr>
          <p:cNvPr id="9" name="Straight Arrow Connector 8">
            <a:extLst>
              <a:ext uri="{FF2B5EF4-FFF2-40B4-BE49-F238E27FC236}">
                <a16:creationId xmlns:a16="http://schemas.microsoft.com/office/drawing/2014/main" id="{95C1F4D8-A816-D753-C508-A1510FD4E565}"/>
              </a:ext>
            </a:extLst>
          </p:cNvPr>
          <p:cNvCxnSpPr/>
          <p:nvPr/>
        </p:nvCxnSpPr>
        <p:spPr>
          <a:xfrm>
            <a:off x="2463254" y="2610163"/>
            <a:ext cx="11247" cy="5887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DD3C4647-478F-E5E5-C35D-428CEF4E422D}"/>
              </a:ext>
            </a:extLst>
          </p:cNvPr>
          <p:cNvSpPr/>
          <p:nvPr/>
        </p:nvSpPr>
        <p:spPr>
          <a:xfrm>
            <a:off x="1158537" y="3154554"/>
            <a:ext cx="2969579" cy="145159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Grand parent is root</a:t>
            </a:r>
            <a:endParaRPr lang="en-IN" sz="3200" b="1" dirty="0"/>
          </a:p>
        </p:txBody>
      </p:sp>
      <p:cxnSp>
        <p:nvCxnSpPr>
          <p:cNvPr id="11" name="Straight Arrow Connector 10">
            <a:extLst>
              <a:ext uri="{FF2B5EF4-FFF2-40B4-BE49-F238E27FC236}">
                <a16:creationId xmlns:a16="http://schemas.microsoft.com/office/drawing/2014/main" id="{7E070051-D4C8-BE8B-E8DF-562238F3168E}"/>
              </a:ext>
            </a:extLst>
          </p:cNvPr>
          <p:cNvCxnSpPr>
            <a:cxnSpLocks/>
          </p:cNvCxnSpPr>
          <p:nvPr/>
        </p:nvCxnSpPr>
        <p:spPr>
          <a:xfrm flipH="1">
            <a:off x="1757779" y="4561761"/>
            <a:ext cx="694228" cy="7470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8643FC8D-90B6-4B82-D56A-40113020C6C9}"/>
              </a:ext>
            </a:extLst>
          </p:cNvPr>
          <p:cNvCxnSpPr>
            <a:cxnSpLocks/>
          </p:cNvCxnSpPr>
          <p:nvPr/>
        </p:nvCxnSpPr>
        <p:spPr>
          <a:xfrm>
            <a:off x="2410874" y="4601010"/>
            <a:ext cx="944885" cy="4951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a:extLst>
              <a:ext uri="{FF2B5EF4-FFF2-40B4-BE49-F238E27FC236}">
                <a16:creationId xmlns:a16="http://schemas.microsoft.com/office/drawing/2014/main" id="{BC1FEBC6-A02B-25B2-BEE2-01226535ECD0}"/>
              </a:ext>
            </a:extLst>
          </p:cNvPr>
          <p:cNvSpPr/>
          <p:nvPr/>
        </p:nvSpPr>
        <p:spPr>
          <a:xfrm>
            <a:off x="187910" y="5394771"/>
            <a:ext cx="2805344" cy="662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Recolor the node</a:t>
            </a:r>
            <a:endParaRPr lang="en-IN" sz="2800" b="1" dirty="0"/>
          </a:p>
        </p:txBody>
      </p:sp>
      <p:pic>
        <p:nvPicPr>
          <p:cNvPr id="19" name="Picture 18">
            <a:extLst>
              <a:ext uri="{FF2B5EF4-FFF2-40B4-BE49-F238E27FC236}">
                <a16:creationId xmlns:a16="http://schemas.microsoft.com/office/drawing/2014/main" id="{99922771-6563-91EE-0B80-9E2482641D1D}"/>
              </a:ext>
            </a:extLst>
          </p:cNvPr>
          <p:cNvPicPr>
            <a:picLocks noChangeAspect="1"/>
          </p:cNvPicPr>
          <p:nvPr/>
        </p:nvPicPr>
        <p:blipFill>
          <a:blip r:embed="rId2"/>
          <a:stretch>
            <a:fillRect/>
          </a:stretch>
        </p:blipFill>
        <p:spPr>
          <a:xfrm>
            <a:off x="3350473" y="4601010"/>
            <a:ext cx="1316761" cy="1504870"/>
          </a:xfrm>
          <a:prstGeom prst="rect">
            <a:avLst/>
          </a:prstGeom>
        </p:spPr>
      </p:pic>
      <p:sp>
        <p:nvSpPr>
          <p:cNvPr id="20" name="TextBox 19">
            <a:extLst>
              <a:ext uri="{FF2B5EF4-FFF2-40B4-BE49-F238E27FC236}">
                <a16:creationId xmlns:a16="http://schemas.microsoft.com/office/drawing/2014/main" id="{2A30006D-2F9A-1303-13B4-29CC21A2B10B}"/>
              </a:ext>
            </a:extLst>
          </p:cNvPr>
          <p:cNvSpPr txBox="1"/>
          <p:nvPr/>
        </p:nvSpPr>
        <p:spPr>
          <a:xfrm>
            <a:off x="3350473" y="5775606"/>
            <a:ext cx="1146468" cy="553998"/>
          </a:xfrm>
          <a:prstGeom prst="rect">
            <a:avLst/>
          </a:prstGeom>
          <a:noFill/>
        </p:spPr>
        <p:txBody>
          <a:bodyPr wrap="none" rtlCol="0">
            <a:spAutoFit/>
          </a:bodyPr>
          <a:lstStyle/>
          <a:p>
            <a:r>
              <a:rPr lang="en-US" sz="3000" b="1" dirty="0">
                <a:latin typeface="Book Antiqua" panose="02040602050305030304" pitchFamily="18" charset="0"/>
              </a:rPr>
              <a:t>Done</a:t>
            </a:r>
            <a:endParaRPr lang="en-IN" sz="3000" b="1" dirty="0">
              <a:latin typeface="Book Antiqua" panose="02040602050305030304" pitchFamily="18" charset="0"/>
            </a:endParaRPr>
          </a:p>
        </p:txBody>
      </p:sp>
      <p:sp>
        <p:nvSpPr>
          <p:cNvPr id="21" name="TextBox 20">
            <a:extLst>
              <a:ext uri="{FF2B5EF4-FFF2-40B4-BE49-F238E27FC236}">
                <a16:creationId xmlns:a16="http://schemas.microsoft.com/office/drawing/2014/main" id="{3B58EB20-2455-8952-255D-E418CD5B14E3}"/>
              </a:ext>
            </a:extLst>
          </p:cNvPr>
          <p:cNvSpPr txBox="1"/>
          <p:nvPr/>
        </p:nvSpPr>
        <p:spPr>
          <a:xfrm>
            <a:off x="1150962" y="4627320"/>
            <a:ext cx="1023037" cy="523220"/>
          </a:xfrm>
          <a:prstGeom prst="rect">
            <a:avLst/>
          </a:prstGeom>
          <a:noFill/>
        </p:spPr>
        <p:txBody>
          <a:bodyPr wrap="none" rtlCol="0">
            <a:spAutoFit/>
          </a:bodyPr>
          <a:lstStyle/>
          <a:p>
            <a:r>
              <a:rPr lang="en-US" sz="2800" b="1" dirty="0">
                <a:latin typeface="Book Antiqua" panose="02040602050305030304" pitchFamily="18" charset="0"/>
              </a:rPr>
              <a:t>NOT</a:t>
            </a:r>
            <a:endParaRPr lang="en-IN" sz="2800" b="1" dirty="0">
              <a:latin typeface="Book Antiqua" panose="02040602050305030304" pitchFamily="18" charset="0"/>
            </a:endParaRPr>
          </a:p>
        </p:txBody>
      </p:sp>
      <p:sp>
        <p:nvSpPr>
          <p:cNvPr id="22" name="TextBox 21">
            <a:extLst>
              <a:ext uri="{FF2B5EF4-FFF2-40B4-BE49-F238E27FC236}">
                <a16:creationId xmlns:a16="http://schemas.microsoft.com/office/drawing/2014/main" id="{78DC98BC-8177-1BDD-B6D1-181DD017EF07}"/>
              </a:ext>
            </a:extLst>
          </p:cNvPr>
          <p:cNvSpPr txBox="1"/>
          <p:nvPr/>
        </p:nvSpPr>
        <p:spPr>
          <a:xfrm>
            <a:off x="2337663" y="4784266"/>
            <a:ext cx="862737" cy="523220"/>
          </a:xfrm>
          <a:prstGeom prst="rect">
            <a:avLst/>
          </a:prstGeom>
          <a:noFill/>
        </p:spPr>
        <p:txBody>
          <a:bodyPr wrap="none" rtlCol="0">
            <a:spAutoFit/>
          </a:bodyPr>
          <a:lstStyle/>
          <a:p>
            <a:r>
              <a:rPr lang="en-US" sz="2800" b="1" dirty="0">
                <a:latin typeface="Book Antiqua" panose="02040602050305030304" pitchFamily="18" charset="0"/>
              </a:rPr>
              <a:t>YES</a:t>
            </a:r>
            <a:endParaRPr lang="en-IN" sz="2800" b="1" dirty="0">
              <a:latin typeface="Book Antiqua" panose="02040602050305030304" pitchFamily="18" charset="0"/>
            </a:endParaRPr>
          </a:p>
        </p:txBody>
      </p:sp>
      <p:sp>
        <p:nvSpPr>
          <p:cNvPr id="23" name="Oval 22">
            <a:extLst>
              <a:ext uri="{FF2B5EF4-FFF2-40B4-BE49-F238E27FC236}">
                <a16:creationId xmlns:a16="http://schemas.microsoft.com/office/drawing/2014/main" id="{BFB6DA5C-E65F-768A-3674-5C0CE570AD88}"/>
              </a:ext>
            </a:extLst>
          </p:cNvPr>
          <p:cNvSpPr/>
          <p:nvPr/>
        </p:nvSpPr>
        <p:spPr>
          <a:xfrm>
            <a:off x="7239442" y="764959"/>
            <a:ext cx="734478" cy="66297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b="1" dirty="0"/>
              <a:t>B</a:t>
            </a:r>
            <a:endParaRPr lang="en-IN" sz="3200" b="1" dirty="0"/>
          </a:p>
        </p:txBody>
      </p:sp>
      <p:cxnSp>
        <p:nvCxnSpPr>
          <p:cNvPr id="24" name="Straight Arrow Connector 23">
            <a:extLst>
              <a:ext uri="{FF2B5EF4-FFF2-40B4-BE49-F238E27FC236}">
                <a16:creationId xmlns:a16="http://schemas.microsoft.com/office/drawing/2014/main" id="{60558615-8531-DDC1-82A1-405808CAA46D}"/>
              </a:ext>
            </a:extLst>
          </p:cNvPr>
          <p:cNvCxnSpPr>
            <a:cxnSpLocks/>
          </p:cNvCxnSpPr>
          <p:nvPr/>
        </p:nvCxnSpPr>
        <p:spPr>
          <a:xfrm>
            <a:off x="7595434" y="1384012"/>
            <a:ext cx="0" cy="4980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Rectangle 24">
            <a:extLst>
              <a:ext uri="{FF2B5EF4-FFF2-40B4-BE49-F238E27FC236}">
                <a16:creationId xmlns:a16="http://schemas.microsoft.com/office/drawing/2014/main" id="{79D9FBCF-521F-D31F-2A12-6A7179B4CFA5}"/>
              </a:ext>
            </a:extLst>
          </p:cNvPr>
          <p:cNvSpPr/>
          <p:nvPr/>
        </p:nvSpPr>
        <p:spPr>
          <a:xfrm>
            <a:off x="6499933" y="1882065"/>
            <a:ext cx="2805344" cy="662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Rotations</a:t>
            </a:r>
            <a:endParaRPr lang="en-IN" sz="2800" b="1" dirty="0"/>
          </a:p>
        </p:txBody>
      </p:sp>
      <p:cxnSp>
        <p:nvCxnSpPr>
          <p:cNvPr id="27" name="Straight Arrow Connector 26">
            <a:extLst>
              <a:ext uri="{FF2B5EF4-FFF2-40B4-BE49-F238E27FC236}">
                <a16:creationId xmlns:a16="http://schemas.microsoft.com/office/drawing/2014/main" id="{779BB153-3C0A-ECE0-4BD3-B7CEDAB8455E}"/>
              </a:ext>
            </a:extLst>
          </p:cNvPr>
          <p:cNvCxnSpPr>
            <a:cxnSpLocks/>
          </p:cNvCxnSpPr>
          <p:nvPr/>
        </p:nvCxnSpPr>
        <p:spPr>
          <a:xfrm>
            <a:off x="7566429" y="2545038"/>
            <a:ext cx="0" cy="4980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2CE0C560-E6CC-C77A-4FE6-C05642254BE3}"/>
              </a:ext>
            </a:extLst>
          </p:cNvPr>
          <p:cNvSpPr/>
          <p:nvPr/>
        </p:nvSpPr>
        <p:spPr>
          <a:xfrm>
            <a:off x="6377125" y="3034455"/>
            <a:ext cx="2805344" cy="662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Recoloring</a:t>
            </a:r>
            <a:endParaRPr lang="en-IN" sz="2800" b="1" dirty="0"/>
          </a:p>
        </p:txBody>
      </p:sp>
    </p:spTree>
    <p:extLst>
      <p:ext uri="{BB962C8B-B14F-4D97-AF65-F5344CB8AC3E}">
        <p14:creationId xmlns:p14="http://schemas.microsoft.com/office/powerpoint/2010/main" val="225723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par>
                                <p:cTn id="24" presetID="6"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circle(in)">
                                      <p:cBhvr>
                                        <p:cTn id="40" dur="2000"/>
                                        <p:tgtEl>
                                          <p:spTgt spid="19"/>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ircle(in)">
                                      <p:cBhvr>
                                        <p:cTn id="43" dur="20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circle(in)">
                                      <p:cBhvr>
                                        <p:cTn id="48" dur="2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7" grpId="0" animBg="1"/>
      <p:bldP spid="20" grpId="0"/>
      <p:bldP spid="21" grpId="0"/>
      <p:bldP spid="22" grpId="0"/>
      <p:bldP spid="23" grpId="0" animBg="1"/>
      <p:bldP spid="25"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5D9A7-29C8-DE74-993D-519545E42F9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970D7D2-EE14-9575-92F0-B04AF3A3E3C8}"/>
              </a:ext>
            </a:extLst>
          </p:cNvPr>
          <p:cNvSpPr>
            <a:spLocks noGrp="1"/>
          </p:cNvSpPr>
          <p:nvPr>
            <p:ph type="ftr" sz="quarter" idx="11"/>
          </p:nvPr>
        </p:nvSpPr>
        <p:spPr>
          <a:xfrm>
            <a:off x="5718697" y="6388632"/>
            <a:ext cx="4114800" cy="365125"/>
          </a:xfrm>
        </p:spPr>
        <p:txBody>
          <a:bodyPr/>
          <a:lstStyle/>
          <a:p>
            <a:endParaRPr lang="en-US" dirty="0"/>
          </a:p>
        </p:txBody>
      </p:sp>
      <p:sp>
        <p:nvSpPr>
          <p:cNvPr id="4" name="Slide Number Placeholder 3">
            <a:extLst>
              <a:ext uri="{FF2B5EF4-FFF2-40B4-BE49-F238E27FC236}">
                <a16:creationId xmlns:a16="http://schemas.microsoft.com/office/drawing/2014/main" id="{7C47DAD3-F839-2634-1DB4-91FBD1291903}"/>
              </a:ext>
            </a:extLst>
          </p:cNvPr>
          <p:cNvSpPr>
            <a:spLocks noGrp="1"/>
          </p:cNvSpPr>
          <p:nvPr>
            <p:ph type="sldNum" sz="quarter" idx="12"/>
          </p:nvPr>
        </p:nvSpPr>
        <p:spPr/>
        <p:txBody>
          <a:bodyPr/>
          <a:lstStyle/>
          <a:p>
            <a:fld id="{3A98EE3D-8CD1-4C3F-BD1C-C98C9596463C}" type="slidenum">
              <a:rPr lang="en-US" smtClean="0"/>
              <a:t>32</a:t>
            </a:fld>
            <a:endParaRPr lang="en-US" dirty="0"/>
          </a:p>
        </p:txBody>
      </p:sp>
      <p:sp>
        <p:nvSpPr>
          <p:cNvPr id="6" name="TextBox 5">
            <a:extLst>
              <a:ext uri="{FF2B5EF4-FFF2-40B4-BE49-F238E27FC236}">
                <a16:creationId xmlns:a16="http://schemas.microsoft.com/office/drawing/2014/main" id="{1F513539-7522-CD7B-9182-F5A3ABF48C73}"/>
              </a:ext>
            </a:extLst>
          </p:cNvPr>
          <p:cNvSpPr txBox="1"/>
          <p:nvPr/>
        </p:nvSpPr>
        <p:spPr>
          <a:xfrm>
            <a:off x="801209" y="423454"/>
            <a:ext cx="6094520" cy="584775"/>
          </a:xfrm>
          <a:prstGeom prst="rect">
            <a:avLst/>
          </a:prstGeom>
          <a:noFill/>
        </p:spPr>
        <p:txBody>
          <a:bodyPr wrap="square">
            <a:spAutoFit/>
          </a:bodyPr>
          <a:lstStyle/>
          <a:p>
            <a:r>
              <a:rPr lang="en-IN" sz="3200" b="1" i="0" dirty="0">
                <a:solidFill>
                  <a:srgbClr val="333333"/>
                </a:solidFill>
                <a:effectLst/>
                <a:latin typeface="Arial" panose="020B0604020202020204" pitchFamily="34" charset="0"/>
                <a:cs typeface="Arial" panose="020B0604020202020204" pitchFamily="34" charset="0"/>
              </a:rPr>
              <a:t>10, 18, 7, 15, 16, 30 </a:t>
            </a:r>
            <a:endParaRPr lang="en-IN" sz="32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AC7F1A45-2A90-3D48-2413-65F207E2E12B}"/>
              </a:ext>
            </a:extLst>
          </p:cNvPr>
          <p:cNvSpPr/>
          <p:nvPr/>
        </p:nvSpPr>
        <p:spPr>
          <a:xfrm>
            <a:off x="1724117" y="1130238"/>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8" name="Oval 7">
            <a:extLst>
              <a:ext uri="{FF2B5EF4-FFF2-40B4-BE49-F238E27FC236}">
                <a16:creationId xmlns:a16="http://schemas.microsoft.com/office/drawing/2014/main" id="{FEF83365-3227-C169-B4BB-5B6C912EAA48}"/>
              </a:ext>
            </a:extLst>
          </p:cNvPr>
          <p:cNvSpPr/>
          <p:nvPr/>
        </p:nvSpPr>
        <p:spPr>
          <a:xfrm>
            <a:off x="4229100" y="1130238"/>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9" name="Oval 8">
            <a:extLst>
              <a:ext uri="{FF2B5EF4-FFF2-40B4-BE49-F238E27FC236}">
                <a16:creationId xmlns:a16="http://schemas.microsoft.com/office/drawing/2014/main" id="{364A9648-ED79-10A1-56F8-368D13A8ADBE}"/>
              </a:ext>
            </a:extLst>
          </p:cNvPr>
          <p:cNvSpPr/>
          <p:nvPr/>
        </p:nvSpPr>
        <p:spPr>
          <a:xfrm>
            <a:off x="4949671" y="2228850"/>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11" name="Straight Arrow Connector 10">
            <a:extLst>
              <a:ext uri="{FF2B5EF4-FFF2-40B4-BE49-F238E27FC236}">
                <a16:creationId xmlns:a16="http://schemas.microsoft.com/office/drawing/2014/main" id="{1AF4839C-F880-AC17-611A-92D3E426A6B2}"/>
              </a:ext>
            </a:extLst>
          </p:cNvPr>
          <p:cNvCxnSpPr>
            <a:cxnSpLocks/>
          </p:cNvCxnSpPr>
          <p:nvPr/>
        </p:nvCxnSpPr>
        <p:spPr>
          <a:xfrm>
            <a:off x="4866622" y="1939583"/>
            <a:ext cx="276878" cy="3943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FD8CDF71-F9E2-6BDA-FD2F-BC26F56580EF}"/>
              </a:ext>
            </a:extLst>
          </p:cNvPr>
          <p:cNvSpPr/>
          <p:nvPr/>
        </p:nvSpPr>
        <p:spPr>
          <a:xfrm>
            <a:off x="7696200" y="1130238"/>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14" name="Straight Arrow Connector 13">
            <a:extLst>
              <a:ext uri="{FF2B5EF4-FFF2-40B4-BE49-F238E27FC236}">
                <a16:creationId xmlns:a16="http://schemas.microsoft.com/office/drawing/2014/main" id="{4736ADD3-2AB0-AEA1-8C5E-43ECEB1181B0}"/>
              </a:ext>
            </a:extLst>
          </p:cNvPr>
          <p:cNvCxnSpPr>
            <a:cxnSpLocks/>
            <a:stCxn id="13" idx="4"/>
          </p:cNvCxnSpPr>
          <p:nvPr/>
        </p:nvCxnSpPr>
        <p:spPr>
          <a:xfrm>
            <a:off x="8153400" y="2044638"/>
            <a:ext cx="540341" cy="279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4D3A7A64-34CE-2485-FE1C-BFDBF6E8F2D6}"/>
              </a:ext>
            </a:extLst>
          </p:cNvPr>
          <p:cNvSpPr/>
          <p:nvPr/>
        </p:nvSpPr>
        <p:spPr>
          <a:xfrm>
            <a:off x="8610600" y="2121556"/>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sp>
        <p:nvSpPr>
          <p:cNvPr id="17" name="Oval 16">
            <a:extLst>
              <a:ext uri="{FF2B5EF4-FFF2-40B4-BE49-F238E27FC236}">
                <a16:creationId xmlns:a16="http://schemas.microsoft.com/office/drawing/2014/main" id="{9681C390-D2BB-88C3-5EBF-D34E5082BF25}"/>
              </a:ext>
            </a:extLst>
          </p:cNvPr>
          <p:cNvSpPr/>
          <p:nvPr/>
        </p:nvSpPr>
        <p:spPr>
          <a:xfrm>
            <a:off x="7239000" y="2288035"/>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18" name="Straight Arrow Connector 17">
            <a:extLst>
              <a:ext uri="{FF2B5EF4-FFF2-40B4-BE49-F238E27FC236}">
                <a16:creationId xmlns:a16="http://schemas.microsoft.com/office/drawing/2014/main" id="{BF57B7E0-B557-6DD6-78DF-7362903E637A}"/>
              </a:ext>
            </a:extLst>
          </p:cNvPr>
          <p:cNvCxnSpPr>
            <a:cxnSpLocks/>
            <a:stCxn id="13" idx="4"/>
          </p:cNvCxnSpPr>
          <p:nvPr/>
        </p:nvCxnSpPr>
        <p:spPr>
          <a:xfrm flipH="1">
            <a:off x="7855629" y="2044638"/>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B239F434-8491-B7CC-3E89-B438135E3A65}"/>
              </a:ext>
            </a:extLst>
          </p:cNvPr>
          <p:cNvSpPr/>
          <p:nvPr/>
        </p:nvSpPr>
        <p:spPr>
          <a:xfrm>
            <a:off x="1258409" y="2835213"/>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25" name="Straight Arrow Connector 24">
            <a:extLst>
              <a:ext uri="{FF2B5EF4-FFF2-40B4-BE49-F238E27FC236}">
                <a16:creationId xmlns:a16="http://schemas.microsoft.com/office/drawing/2014/main" id="{E6539037-4F54-2182-EB6A-32EADAF9F7EF}"/>
              </a:ext>
            </a:extLst>
          </p:cNvPr>
          <p:cNvCxnSpPr>
            <a:cxnSpLocks/>
            <a:stCxn id="24" idx="4"/>
          </p:cNvCxnSpPr>
          <p:nvPr/>
        </p:nvCxnSpPr>
        <p:spPr>
          <a:xfrm>
            <a:off x="1715609" y="3749613"/>
            <a:ext cx="540341" cy="279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DCF0C5F7-AFBA-F6BF-796B-4DB4BFF68EB9}"/>
              </a:ext>
            </a:extLst>
          </p:cNvPr>
          <p:cNvSpPr/>
          <p:nvPr/>
        </p:nvSpPr>
        <p:spPr>
          <a:xfrm>
            <a:off x="2172809" y="3826531"/>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sp>
        <p:nvSpPr>
          <p:cNvPr id="27" name="Oval 26">
            <a:extLst>
              <a:ext uri="{FF2B5EF4-FFF2-40B4-BE49-F238E27FC236}">
                <a16:creationId xmlns:a16="http://schemas.microsoft.com/office/drawing/2014/main" id="{F9BC8354-F3D5-8F90-5528-C11A69B0C4E7}"/>
              </a:ext>
            </a:extLst>
          </p:cNvPr>
          <p:cNvSpPr/>
          <p:nvPr/>
        </p:nvSpPr>
        <p:spPr>
          <a:xfrm>
            <a:off x="801209" y="3993010"/>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28" name="Straight Arrow Connector 27">
            <a:extLst>
              <a:ext uri="{FF2B5EF4-FFF2-40B4-BE49-F238E27FC236}">
                <a16:creationId xmlns:a16="http://schemas.microsoft.com/office/drawing/2014/main" id="{58D24CDA-8312-DF00-6478-DB8BFD3154BB}"/>
              </a:ext>
            </a:extLst>
          </p:cNvPr>
          <p:cNvCxnSpPr>
            <a:cxnSpLocks/>
            <a:stCxn id="24" idx="4"/>
          </p:cNvCxnSpPr>
          <p:nvPr/>
        </p:nvCxnSpPr>
        <p:spPr>
          <a:xfrm flipH="1">
            <a:off x="1417838" y="3749613"/>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16C76CCE-A6B9-317A-52EB-E1746DC95563}"/>
              </a:ext>
            </a:extLst>
          </p:cNvPr>
          <p:cNvSpPr/>
          <p:nvPr/>
        </p:nvSpPr>
        <p:spPr>
          <a:xfrm>
            <a:off x="1715609" y="4972503"/>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30" name="Straight Arrow Connector 29">
            <a:extLst>
              <a:ext uri="{FF2B5EF4-FFF2-40B4-BE49-F238E27FC236}">
                <a16:creationId xmlns:a16="http://schemas.microsoft.com/office/drawing/2014/main" id="{441355B7-1785-8C36-9C2D-01BE1078FEDD}"/>
              </a:ext>
            </a:extLst>
          </p:cNvPr>
          <p:cNvCxnSpPr>
            <a:cxnSpLocks/>
          </p:cNvCxnSpPr>
          <p:nvPr/>
        </p:nvCxnSpPr>
        <p:spPr>
          <a:xfrm flipH="1">
            <a:off x="2343150" y="4716046"/>
            <a:ext cx="165622" cy="281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DEA470F7-6B21-53F6-11B4-D76A4B2C7291}"/>
              </a:ext>
            </a:extLst>
          </p:cNvPr>
          <p:cNvSpPr/>
          <p:nvPr/>
        </p:nvSpPr>
        <p:spPr>
          <a:xfrm>
            <a:off x="4468334" y="3292835"/>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34" name="Straight Arrow Connector 33">
            <a:extLst>
              <a:ext uri="{FF2B5EF4-FFF2-40B4-BE49-F238E27FC236}">
                <a16:creationId xmlns:a16="http://schemas.microsoft.com/office/drawing/2014/main" id="{11DB96E8-F572-C87C-6944-280B8904C687}"/>
              </a:ext>
            </a:extLst>
          </p:cNvPr>
          <p:cNvCxnSpPr>
            <a:cxnSpLocks/>
            <a:stCxn id="33" idx="4"/>
          </p:cNvCxnSpPr>
          <p:nvPr/>
        </p:nvCxnSpPr>
        <p:spPr>
          <a:xfrm>
            <a:off x="4925534" y="4207235"/>
            <a:ext cx="540341" cy="279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Oval 34">
            <a:extLst>
              <a:ext uri="{FF2B5EF4-FFF2-40B4-BE49-F238E27FC236}">
                <a16:creationId xmlns:a16="http://schemas.microsoft.com/office/drawing/2014/main" id="{5F8D8FCB-D673-BA2C-65B0-D621E803B1B7}"/>
              </a:ext>
            </a:extLst>
          </p:cNvPr>
          <p:cNvSpPr/>
          <p:nvPr/>
        </p:nvSpPr>
        <p:spPr>
          <a:xfrm>
            <a:off x="5382734" y="4284153"/>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sp>
        <p:nvSpPr>
          <p:cNvPr id="36" name="Oval 35">
            <a:extLst>
              <a:ext uri="{FF2B5EF4-FFF2-40B4-BE49-F238E27FC236}">
                <a16:creationId xmlns:a16="http://schemas.microsoft.com/office/drawing/2014/main" id="{8A9A0468-3DA1-102D-C306-E7ACD7AFC125}"/>
              </a:ext>
            </a:extLst>
          </p:cNvPr>
          <p:cNvSpPr/>
          <p:nvPr/>
        </p:nvSpPr>
        <p:spPr>
          <a:xfrm>
            <a:off x="4011134" y="4450632"/>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37" name="Straight Arrow Connector 36">
            <a:extLst>
              <a:ext uri="{FF2B5EF4-FFF2-40B4-BE49-F238E27FC236}">
                <a16:creationId xmlns:a16="http://schemas.microsoft.com/office/drawing/2014/main" id="{3EDCA686-B0C4-66C0-CA2E-A0D353A564C4}"/>
              </a:ext>
            </a:extLst>
          </p:cNvPr>
          <p:cNvCxnSpPr>
            <a:cxnSpLocks/>
            <a:stCxn id="33" idx="4"/>
          </p:cNvCxnSpPr>
          <p:nvPr/>
        </p:nvCxnSpPr>
        <p:spPr>
          <a:xfrm flipH="1">
            <a:off x="4627763" y="4207235"/>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Oval 37">
            <a:extLst>
              <a:ext uri="{FF2B5EF4-FFF2-40B4-BE49-F238E27FC236}">
                <a16:creationId xmlns:a16="http://schemas.microsoft.com/office/drawing/2014/main" id="{7D0B9AB2-DFBE-E3F9-FBAE-E2274C24764F}"/>
              </a:ext>
            </a:extLst>
          </p:cNvPr>
          <p:cNvSpPr/>
          <p:nvPr/>
        </p:nvSpPr>
        <p:spPr>
          <a:xfrm>
            <a:off x="4925534" y="5430125"/>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39" name="Straight Arrow Connector 38">
            <a:extLst>
              <a:ext uri="{FF2B5EF4-FFF2-40B4-BE49-F238E27FC236}">
                <a16:creationId xmlns:a16="http://schemas.microsoft.com/office/drawing/2014/main" id="{3AC91298-8A68-8F91-6B35-9428EBD84183}"/>
              </a:ext>
            </a:extLst>
          </p:cNvPr>
          <p:cNvCxnSpPr>
            <a:cxnSpLocks/>
          </p:cNvCxnSpPr>
          <p:nvPr/>
        </p:nvCxnSpPr>
        <p:spPr>
          <a:xfrm flipH="1">
            <a:off x="5553075" y="5173668"/>
            <a:ext cx="165622" cy="281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65C9159D-6235-86B4-7048-6F7CCF8A159E}"/>
              </a:ext>
            </a:extLst>
          </p:cNvPr>
          <p:cNvSpPr txBox="1"/>
          <p:nvPr/>
        </p:nvSpPr>
        <p:spPr>
          <a:xfrm>
            <a:off x="4891777" y="113525"/>
            <a:ext cx="6518155" cy="646331"/>
          </a:xfrm>
          <a:prstGeom prst="rect">
            <a:avLst/>
          </a:prstGeom>
          <a:noFill/>
        </p:spPr>
        <p:txBody>
          <a:bodyPr wrap="square">
            <a:spAutoFit/>
          </a:bodyPr>
          <a:lstStyle/>
          <a:p>
            <a:pPr algn="just"/>
            <a:r>
              <a:rPr lang="en-IN" sz="3600" b="1" i="0" dirty="0">
                <a:solidFill>
                  <a:srgbClr val="610B4B"/>
                </a:solidFill>
                <a:effectLst/>
                <a:latin typeface="Book Antiqua" panose="02040602050305030304" pitchFamily="18" charset="0"/>
              </a:rPr>
              <a:t>Insertion into Red-Black tree</a:t>
            </a:r>
          </a:p>
        </p:txBody>
      </p:sp>
    </p:spTree>
    <p:extLst>
      <p:ext uri="{BB962C8B-B14F-4D97-AF65-F5344CB8AC3E}">
        <p14:creationId xmlns:p14="http://schemas.microsoft.com/office/powerpoint/2010/main" val="42674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ircle(in)">
                                      <p:cBhvr>
                                        <p:cTn id="23" dur="2000"/>
                                        <p:tgtEl>
                                          <p:spTgt spid="1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par>
                                <p:cTn id="30" presetID="6"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2000"/>
                                        <p:tgtEl>
                                          <p:spTgt spid="14"/>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2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par>
                                <p:cTn id="41" presetID="22" presetClass="entr" presetSubtype="4"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par>
                                <p:cTn id="44" presetID="22" presetClass="entr" presetSubtype="4"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down)">
                                      <p:cBhvr>
                                        <p:cTn id="46" dur="500"/>
                                        <p:tgtEl>
                                          <p:spTgt spid="2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par>
                                <p:cTn id="53" presetID="22" presetClass="entr" presetSubtype="4"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down)">
                                      <p:cBhvr>
                                        <p:cTn id="63" dur="500"/>
                                        <p:tgtEl>
                                          <p:spTgt spid="33"/>
                                        </p:tgtEl>
                                      </p:cBhvr>
                                    </p:animEffect>
                                  </p:childTnLst>
                                </p:cTn>
                              </p:par>
                              <p:par>
                                <p:cTn id="64" presetID="22" presetClass="entr" presetSubtype="4"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down)">
                                      <p:cBhvr>
                                        <p:cTn id="66" dur="500"/>
                                        <p:tgtEl>
                                          <p:spTgt spid="37"/>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nodeType="with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down)">
                                      <p:cBhvr>
                                        <p:cTn id="72" dur="500"/>
                                        <p:tgtEl>
                                          <p:spTgt spid="34"/>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wipe(down)">
                                      <p:cBhvr>
                                        <p:cTn id="75" dur="500"/>
                                        <p:tgtEl>
                                          <p:spTgt spid="35"/>
                                        </p:tgtEl>
                                      </p:cBhvr>
                                    </p:animEffect>
                                  </p:childTnLst>
                                </p:cTn>
                              </p:par>
                              <p:par>
                                <p:cTn id="76" presetID="22" presetClass="entr" presetSubtype="4" fill="hold"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down)">
                                      <p:cBhvr>
                                        <p:cTn id="78" dur="500"/>
                                        <p:tgtEl>
                                          <p:spTgt spid="39"/>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down)">
                                      <p:cBhvr>
                                        <p:cTn id="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6" grpId="0" animBg="1"/>
      <p:bldP spid="17" grpId="0" animBg="1"/>
      <p:bldP spid="24" grpId="0" animBg="1"/>
      <p:bldP spid="26" grpId="0" animBg="1"/>
      <p:bldP spid="27" grpId="0" animBg="1"/>
      <p:bldP spid="29" grpId="0" animBg="1"/>
      <p:bldP spid="33" grpId="0" animBg="1"/>
      <p:bldP spid="35" grpId="0" animBg="1"/>
      <p:bldP spid="36" grpId="0" animBg="1"/>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9ED5C-AD40-510A-329F-D884A2C0210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1BAFB71-8C85-49E8-771A-839F032CA72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D63599-653A-9BB4-2DE5-BE0446201276}"/>
              </a:ext>
            </a:extLst>
          </p:cNvPr>
          <p:cNvSpPr>
            <a:spLocks noGrp="1"/>
          </p:cNvSpPr>
          <p:nvPr>
            <p:ph type="sldNum" sz="quarter" idx="12"/>
          </p:nvPr>
        </p:nvSpPr>
        <p:spPr>
          <a:xfrm>
            <a:off x="7820395" y="5500345"/>
            <a:ext cx="2743200" cy="365125"/>
          </a:xfrm>
        </p:spPr>
        <p:txBody>
          <a:bodyPr/>
          <a:lstStyle/>
          <a:p>
            <a:fld id="{3A98EE3D-8CD1-4C3F-BD1C-C98C9596463C}" type="slidenum">
              <a:rPr lang="en-US" smtClean="0"/>
              <a:t>33</a:t>
            </a:fld>
            <a:endParaRPr lang="en-US" dirty="0"/>
          </a:p>
        </p:txBody>
      </p:sp>
      <p:sp>
        <p:nvSpPr>
          <p:cNvPr id="6" name="TextBox 5">
            <a:extLst>
              <a:ext uri="{FF2B5EF4-FFF2-40B4-BE49-F238E27FC236}">
                <a16:creationId xmlns:a16="http://schemas.microsoft.com/office/drawing/2014/main" id="{4FE2B665-9251-4E36-C951-94351313CBF3}"/>
              </a:ext>
            </a:extLst>
          </p:cNvPr>
          <p:cNvSpPr txBox="1"/>
          <p:nvPr/>
        </p:nvSpPr>
        <p:spPr>
          <a:xfrm>
            <a:off x="990600" y="235446"/>
            <a:ext cx="6096000" cy="646331"/>
          </a:xfrm>
          <a:prstGeom prst="rect">
            <a:avLst/>
          </a:prstGeom>
          <a:noFill/>
        </p:spPr>
        <p:txBody>
          <a:bodyPr wrap="square">
            <a:spAutoFit/>
          </a:bodyPr>
          <a:lstStyle/>
          <a:p>
            <a:r>
              <a:rPr lang="en-IN" sz="3600" b="1" i="0" dirty="0">
                <a:solidFill>
                  <a:srgbClr val="333333"/>
                </a:solidFill>
                <a:effectLst/>
                <a:latin typeface="Arial" panose="020B0604020202020204" pitchFamily="34" charset="0"/>
                <a:cs typeface="Arial" panose="020B0604020202020204" pitchFamily="34" charset="0"/>
              </a:rPr>
              <a:t>16, 30 </a:t>
            </a:r>
            <a:endParaRPr lang="en-IN" sz="3600" dirty="0"/>
          </a:p>
        </p:txBody>
      </p:sp>
      <p:sp>
        <p:nvSpPr>
          <p:cNvPr id="7" name="Oval 6">
            <a:extLst>
              <a:ext uri="{FF2B5EF4-FFF2-40B4-BE49-F238E27FC236}">
                <a16:creationId xmlns:a16="http://schemas.microsoft.com/office/drawing/2014/main" id="{3E8D27EF-4ECA-BBE5-3654-B1FD454FDB36}"/>
              </a:ext>
            </a:extLst>
          </p:cNvPr>
          <p:cNvSpPr/>
          <p:nvPr/>
        </p:nvSpPr>
        <p:spPr>
          <a:xfrm>
            <a:off x="408096" y="1560867"/>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8" name="Oval 7">
            <a:extLst>
              <a:ext uri="{FF2B5EF4-FFF2-40B4-BE49-F238E27FC236}">
                <a16:creationId xmlns:a16="http://schemas.microsoft.com/office/drawing/2014/main" id="{E029FA23-A401-EF79-4F21-D0DE975275AF}"/>
              </a:ext>
            </a:extLst>
          </p:cNvPr>
          <p:cNvSpPr/>
          <p:nvPr/>
        </p:nvSpPr>
        <p:spPr>
          <a:xfrm>
            <a:off x="1322496" y="2552185"/>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sp>
        <p:nvSpPr>
          <p:cNvPr id="9" name="Oval 8">
            <a:extLst>
              <a:ext uri="{FF2B5EF4-FFF2-40B4-BE49-F238E27FC236}">
                <a16:creationId xmlns:a16="http://schemas.microsoft.com/office/drawing/2014/main" id="{0353F47C-9206-E356-E440-14BCCF417B06}"/>
              </a:ext>
            </a:extLst>
          </p:cNvPr>
          <p:cNvSpPr/>
          <p:nvPr/>
        </p:nvSpPr>
        <p:spPr>
          <a:xfrm>
            <a:off x="-49104" y="2718664"/>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10" name="Straight Arrow Connector 9">
            <a:extLst>
              <a:ext uri="{FF2B5EF4-FFF2-40B4-BE49-F238E27FC236}">
                <a16:creationId xmlns:a16="http://schemas.microsoft.com/office/drawing/2014/main" id="{7E9F66A0-FFF7-96A0-9D1D-9E5B3F5D4495}"/>
              </a:ext>
            </a:extLst>
          </p:cNvPr>
          <p:cNvCxnSpPr>
            <a:cxnSpLocks/>
            <a:stCxn id="7" idx="4"/>
          </p:cNvCxnSpPr>
          <p:nvPr/>
        </p:nvCxnSpPr>
        <p:spPr>
          <a:xfrm flipH="1">
            <a:off x="567525" y="2475267"/>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224F31F6-7080-8B5F-B457-D9486876A296}"/>
              </a:ext>
            </a:extLst>
          </p:cNvPr>
          <p:cNvSpPr/>
          <p:nvPr/>
        </p:nvSpPr>
        <p:spPr>
          <a:xfrm>
            <a:off x="865296" y="369815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12" name="Straight Arrow Connector 11">
            <a:extLst>
              <a:ext uri="{FF2B5EF4-FFF2-40B4-BE49-F238E27FC236}">
                <a16:creationId xmlns:a16="http://schemas.microsoft.com/office/drawing/2014/main" id="{6461B898-E9B5-741B-FD18-4B0791740235}"/>
              </a:ext>
            </a:extLst>
          </p:cNvPr>
          <p:cNvCxnSpPr>
            <a:cxnSpLocks/>
          </p:cNvCxnSpPr>
          <p:nvPr/>
        </p:nvCxnSpPr>
        <p:spPr>
          <a:xfrm flipH="1">
            <a:off x="1492837" y="3441700"/>
            <a:ext cx="165622" cy="281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E8069ABD-7870-5F99-B0AB-798515E5D97F}"/>
              </a:ext>
            </a:extLst>
          </p:cNvPr>
          <p:cNvCxnSpPr>
            <a:cxnSpLocks/>
          </p:cNvCxnSpPr>
          <p:nvPr/>
        </p:nvCxnSpPr>
        <p:spPr>
          <a:xfrm>
            <a:off x="1010755" y="2355840"/>
            <a:ext cx="540341" cy="279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4A861B9A-4BE5-A5D4-0C83-ADB35D3DC1D6}"/>
              </a:ext>
            </a:extLst>
          </p:cNvPr>
          <p:cNvSpPr/>
          <p:nvPr/>
        </p:nvSpPr>
        <p:spPr>
          <a:xfrm>
            <a:off x="3208446" y="1535982"/>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15" name="Oval 14">
            <a:extLst>
              <a:ext uri="{FF2B5EF4-FFF2-40B4-BE49-F238E27FC236}">
                <a16:creationId xmlns:a16="http://schemas.microsoft.com/office/drawing/2014/main" id="{E918812D-21A0-F034-FE4D-ECC70FA5EF37}"/>
              </a:ext>
            </a:extLst>
          </p:cNvPr>
          <p:cNvSpPr/>
          <p:nvPr/>
        </p:nvSpPr>
        <p:spPr>
          <a:xfrm>
            <a:off x="4122846" y="2527300"/>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sp>
        <p:nvSpPr>
          <p:cNvPr id="16" name="Oval 15">
            <a:extLst>
              <a:ext uri="{FF2B5EF4-FFF2-40B4-BE49-F238E27FC236}">
                <a16:creationId xmlns:a16="http://schemas.microsoft.com/office/drawing/2014/main" id="{8405106F-B9BA-9028-662F-A1BC653A47D7}"/>
              </a:ext>
            </a:extLst>
          </p:cNvPr>
          <p:cNvSpPr/>
          <p:nvPr/>
        </p:nvSpPr>
        <p:spPr>
          <a:xfrm>
            <a:off x="2751246" y="2693779"/>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17" name="Straight Arrow Connector 16">
            <a:extLst>
              <a:ext uri="{FF2B5EF4-FFF2-40B4-BE49-F238E27FC236}">
                <a16:creationId xmlns:a16="http://schemas.microsoft.com/office/drawing/2014/main" id="{42FBC2D9-D078-7C1F-07E4-8D58831D12FC}"/>
              </a:ext>
            </a:extLst>
          </p:cNvPr>
          <p:cNvCxnSpPr>
            <a:cxnSpLocks/>
            <a:stCxn id="14" idx="4"/>
          </p:cNvCxnSpPr>
          <p:nvPr/>
        </p:nvCxnSpPr>
        <p:spPr>
          <a:xfrm flipH="1">
            <a:off x="3367875" y="2450382"/>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Oval 17">
            <a:extLst>
              <a:ext uri="{FF2B5EF4-FFF2-40B4-BE49-F238E27FC236}">
                <a16:creationId xmlns:a16="http://schemas.microsoft.com/office/drawing/2014/main" id="{529DE881-A932-2A19-7947-0F4089265175}"/>
              </a:ext>
            </a:extLst>
          </p:cNvPr>
          <p:cNvSpPr/>
          <p:nvPr/>
        </p:nvSpPr>
        <p:spPr>
          <a:xfrm>
            <a:off x="3665646" y="3673272"/>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19" name="Straight Arrow Connector 18">
            <a:extLst>
              <a:ext uri="{FF2B5EF4-FFF2-40B4-BE49-F238E27FC236}">
                <a16:creationId xmlns:a16="http://schemas.microsoft.com/office/drawing/2014/main" id="{89D7294B-7189-1492-9CBD-50A1C9CB1225}"/>
              </a:ext>
            </a:extLst>
          </p:cNvPr>
          <p:cNvCxnSpPr>
            <a:cxnSpLocks/>
          </p:cNvCxnSpPr>
          <p:nvPr/>
        </p:nvCxnSpPr>
        <p:spPr>
          <a:xfrm flipH="1">
            <a:off x="4293187" y="3416815"/>
            <a:ext cx="165622" cy="281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5CE2D77D-D56A-2619-C22D-2ED009ABF028}"/>
              </a:ext>
            </a:extLst>
          </p:cNvPr>
          <p:cNvCxnSpPr>
            <a:cxnSpLocks/>
          </p:cNvCxnSpPr>
          <p:nvPr/>
        </p:nvCxnSpPr>
        <p:spPr>
          <a:xfrm>
            <a:off x="3811105" y="2330955"/>
            <a:ext cx="540341" cy="279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Oval 20">
            <a:extLst>
              <a:ext uri="{FF2B5EF4-FFF2-40B4-BE49-F238E27FC236}">
                <a16:creationId xmlns:a16="http://schemas.microsoft.com/office/drawing/2014/main" id="{45D32DF4-1851-F024-47C3-F6931544F1EB}"/>
              </a:ext>
            </a:extLst>
          </p:cNvPr>
          <p:cNvSpPr/>
          <p:nvPr/>
        </p:nvSpPr>
        <p:spPr>
          <a:xfrm>
            <a:off x="4351446" y="474178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cxnSp>
        <p:nvCxnSpPr>
          <p:cNvPr id="22" name="Straight Arrow Connector 21">
            <a:extLst>
              <a:ext uri="{FF2B5EF4-FFF2-40B4-BE49-F238E27FC236}">
                <a16:creationId xmlns:a16="http://schemas.microsoft.com/office/drawing/2014/main" id="{205DDFA7-B5C1-A8F4-EF4B-C29F5C9CAD1C}"/>
              </a:ext>
            </a:extLst>
          </p:cNvPr>
          <p:cNvCxnSpPr>
            <a:cxnSpLocks/>
          </p:cNvCxnSpPr>
          <p:nvPr/>
        </p:nvCxnSpPr>
        <p:spPr>
          <a:xfrm>
            <a:off x="4351446" y="4492235"/>
            <a:ext cx="228600" cy="3270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E1AEDDFF-8103-814A-DAA3-70C33FA4459E}"/>
              </a:ext>
            </a:extLst>
          </p:cNvPr>
          <p:cNvSpPr/>
          <p:nvPr/>
        </p:nvSpPr>
        <p:spPr>
          <a:xfrm>
            <a:off x="6147840" y="796030"/>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25" name="Oval 24">
            <a:extLst>
              <a:ext uri="{FF2B5EF4-FFF2-40B4-BE49-F238E27FC236}">
                <a16:creationId xmlns:a16="http://schemas.microsoft.com/office/drawing/2014/main" id="{26E67AC6-BAA1-E670-5D6C-3F86D3FE9D4B}"/>
              </a:ext>
            </a:extLst>
          </p:cNvPr>
          <p:cNvSpPr/>
          <p:nvPr/>
        </p:nvSpPr>
        <p:spPr>
          <a:xfrm>
            <a:off x="7062240" y="1787348"/>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sp>
        <p:nvSpPr>
          <p:cNvPr id="26" name="Oval 25">
            <a:extLst>
              <a:ext uri="{FF2B5EF4-FFF2-40B4-BE49-F238E27FC236}">
                <a16:creationId xmlns:a16="http://schemas.microsoft.com/office/drawing/2014/main" id="{3A787699-E5CD-9238-D3E5-289BFD7E5FFA}"/>
              </a:ext>
            </a:extLst>
          </p:cNvPr>
          <p:cNvSpPr/>
          <p:nvPr/>
        </p:nvSpPr>
        <p:spPr>
          <a:xfrm>
            <a:off x="5690640" y="1953827"/>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27" name="Straight Arrow Connector 26">
            <a:extLst>
              <a:ext uri="{FF2B5EF4-FFF2-40B4-BE49-F238E27FC236}">
                <a16:creationId xmlns:a16="http://schemas.microsoft.com/office/drawing/2014/main" id="{D718AADF-8580-80AC-BCC7-EED0EADF6CDC}"/>
              </a:ext>
            </a:extLst>
          </p:cNvPr>
          <p:cNvCxnSpPr>
            <a:cxnSpLocks/>
            <a:stCxn id="24" idx="4"/>
          </p:cNvCxnSpPr>
          <p:nvPr/>
        </p:nvCxnSpPr>
        <p:spPr>
          <a:xfrm flipH="1">
            <a:off x="6307269" y="1710430"/>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Oval 27">
            <a:extLst>
              <a:ext uri="{FF2B5EF4-FFF2-40B4-BE49-F238E27FC236}">
                <a16:creationId xmlns:a16="http://schemas.microsoft.com/office/drawing/2014/main" id="{BD3F3C5F-6E7F-E47C-8D97-545BA919A1C9}"/>
              </a:ext>
            </a:extLst>
          </p:cNvPr>
          <p:cNvSpPr/>
          <p:nvPr/>
        </p:nvSpPr>
        <p:spPr>
          <a:xfrm>
            <a:off x="5998954" y="4019180"/>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29" name="Straight Arrow Connector 28">
            <a:extLst>
              <a:ext uri="{FF2B5EF4-FFF2-40B4-BE49-F238E27FC236}">
                <a16:creationId xmlns:a16="http://schemas.microsoft.com/office/drawing/2014/main" id="{D26FAF2A-9ECA-80B3-D8CC-DF9AEB750D3B}"/>
              </a:ext>
            </a:extLst>
          </p:cNvPr>
          <p:cNvCxnSpPr>
            <a:cxnSpLocks/>
          </p:cNvCxnSpPr>
          <p:nvPr/>
        </p:nvCxnSpPr>
        <p:spPr>
          <a:xfrm flipH="1">
            <a:off x="7232581" y="2676863"/>
            <a:ext cx="165622" cy="2813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4B67E13A-9E81-517F-5343-1DD000287EC9}"/>
              </a:ext>
            </a:extLst>
          </p:cNvPr>
          <p:cNvCxnSpPr>
            <a:cxnSpLocks/>
          </p:cNvCxnSpPr>
          <p:nvPr/>
        </p:nvCxnSpPr>
        <p:spPr>
          <a:xfrm>
            <a:off x="6750499" y="1591003"/>
            <a:ext cx="540341" cy="279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674C0622-0AB2-7E85-865B-34D29D986B6E}"/>
              </a:ext>
            </a:extLst>
          </p:cNvPr>
          <p:cNvSpPr/>
          <p:nvPr/>
        </p:nvSpPr>
        <p:spPr>
          <a:xfrm>
            <a:off x="6544193" y="287890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cxnSp>
        <p:nvCxnSpPr>
          <p:cNvPr id="32" name="Straight Arrow Connector 31">
            <a:extLst>
              <a:ext uri="{FF2B5EF4-FFF2-40B4-BE49-F238E27FC236}">
                <a16:creationId xmlns:a16="http://schemas.microsoft.com/office/drawing/2014/main" id="{EA5C512F-39A4-A0B1-3862-3BB094377422}"/>
              </a:ext>
            </a:extLst>
          </p:cNvPr>
          <p:cNvCxnSpPr>
            <a:cxnSpLocks/>
          </p:cNvCxnSpPr>
          <p:nvPr/>
        </p:nvCxnSpPr>
        <p:spPr>
          <a:xfrm flipH="1">
            <a:off x="6665430" y="3766185"/>
            <a:ext cx="214726" cy="277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Oval 33">
            <a:extLst>
              <a:ext uri="{FF2B5EF4-FFF2-40B4-BE49-F238E27FC236}">
                <a16:creationId xmlns:a16="http://schemas.microsoft.com/office/drawing/2014/main" id="{CB741D41-56C7-E824-158A-5B6F031CF082}"/>
              </a:ext>
            </a:extLst>
          </p:cNvPr>
          <p:cNvSpPr/>
          <p:nvPr/>
        </p:nvSpPr>
        <p:spPr>
          <a:xfrm>
            <a:off x="8662810" y="352313"/>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35" name="Oval 34">
            <a:extLst>
              <a:ext uri="{FF2B5EF4-FFF2-40B4-BE49-F238E27FC236}">
                <a16:creationId xmlns:a16="http://schemas.microsoft.com/office/drawing/2014/main" id="{4513346A-15BB-EA59-1794-AA5C8D9C9392}"/>
              </a:ext>
            </a:extLst>
          </p:cNvPr>
          <p:cNvSpPr/>
          <p:nvPr/>
        </p:nvSpPr>
        <p:spPr>
          <a:xfrm>
            <a:off x="9577210" y="1343631"/>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36" name="Oval 35">
            <a:extLst>
              <a:ext uri="{FF2B5EF4-FFF2-40B4-BE49-F238E27FC236}">
                <a16:creationId xmlns:a16="http://schemas.microsoft.com/office/drawing/2014/main" id="{15A80D4B-E189-5296-AF41-F0DE7B33E921}"/>
              </a:ext>
            </a:extLst>
          </p:cNvPr>
          <p:cNvSpPr/>
          <p:nvPr/>
        </p:nvSpPr>
        <p:spPr>
          <a:xfrm>
            <a:off x="8205610" y="1510110"/>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37" name="Straight Arrow Connector 36">
            <a:extLst>
              <a:ext uri="{FF2B5EF4-FFF2-40B4-BE49-F238E27FC236}">
                <a16:creationId xmlns:a16="http://schemas.microsoft.com/office/drawing/2014/main" id="{74A5C0F9-BA38-855A-8AED-09D677872225}"/>
              </a:ext>
            </a:extLst>
          </p:cNvPr>
          <p:cNvCxnSpPr>
            <a:cxnSpLocks/>
            <a:stCxn id="34" idx="4"/>
          </p:cNvCxnSpPr>
          <p:nvPr/>
        </p:nvCxnSpPr>
        <p:spPr>
          <a:xfrm flipH="1">
            <a:off x="8822239" y="1266713"/>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Oval 37">
            <a:extLst>
              <a:ext uri="{FF2B5EF4-FFF2-40B4-BE49-F238E27FC236}">
                <a16:creationId xmlns:a16="http://schemas.microsoft.com/office/drawing/2014/main" id="{D9A4207E-B8EF-0BCF-BE1A-B9C897F66605}"/>
              </a:ext>
            </a:extLst>
          </p:cNvPr>
          <p:cNvSpPr/>
          <p:nvPr/>
        </p:nvSpPr>
        <p:spPr>
          <a:xfrm>
            <a:off x="9120010" y="249851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39" name="Straight Arrow Connector 38">
            <a:extLst>
              <a:ext uri="{FF2B5EF4-FFF2-40B4-BE49-F238E27FC236}">
                <a16:creationId xmlns:a16="http://schemas.microsoft.com/office/drawing/2014/main" id="{46447CE5-D9E7-F6D1-B61A-3A01A01257A3}"/>
              </a:ext>
            </a:extLst>
          </p:cNvPr>
          <p:cNvCxnSpPr>
            <a:cxnSpLocks/>
          </p:cNvCxnSpPr>
          <p:nvPr/>
        </p:nvCxnSpPr>
        <p:spPr>
          <a:xfrm flipH="1">
            <a:off x="9754949" y="2233146"/>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03501E21-4C74-244A-0389-EF8DD1BB6445}"/>
              </a:ext>
            </a:extLst>
          </p:cNvPr>
          <p:cNvCxnSpPr>
            <a:cxnSpLocks/>
          </p:cNvCxnSpPr>
          <p:nvPr/>
        </p:nvCxnSpPr>
        <p:spPr>
          <a:xfrm>
            <a:off x="9265469" y="1147286"/>
            <a:ext cx="540341" cy="279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Oval 40">
            <a:extLst>
              <a:ext uri="{FF2B5EF4-FFF2-40B4-BE49-F238E27FC236}">
                <a16:creationId xmlns:a16="http://schemas.microsoft.com/office/drawing/2014/main" id="{5969FC2E-EB87-72A2-A678-9BA3DFF71C05}"/>
              </a:ext>
            </a:extLst>
          </p:cNvPr>
          <p:cNvSpPr/>
          <p:nvPr/>
        </p:nvSpPr>
        <p:spPr>
          <a:xfrm>
            <a:off x="10271792" y="2454376"/>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42" name="Straight Arrow Connector 41">
            <a:extLst>
              <a:ext uri="{FF2B5EF4-FFF2-40B4-BE49-F238E27FC236}">
                <a16:creationId xmlns:a16="http://schemas.microsoft.com/office/drawing/2014/main" id="{A5673BB9-6672-4D10-5BFD-C5D8AB977685}"/>
              </a:ext>
            </a:extLst>
          </p:cNvPr>
          <p:cNvCxnSpPr>
            <a:cxnSpLocks/>
          </p:cNvCxnSpPr>
          <p:nvPr/>
        </p:nvCxnSpPr>
        <p:spPr>
          <a:xfrm>
            <a:off x="10212149" y="2193095"/>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5" name="Oval 44">
            <a:extLst>
              <a:ext uri="{FF2B5EF4-FFF2-40B4-BE49-F238E27FC236}">
                <a16:creationId xmlns:a16="http://schemas.microsoft.com/office/drawing/2014/main" id="{DD4EF847-FE98-00A9-D309-40BE677AB54A}"/>
              </a:ext>
            </a:extLst>
          </p:cNvPr>
          <p:cNvSpPr/>
          <p:nvPr/>
        </p:nvSpPr>
        <p:spPr>
          <a:xfrm>
            <a:off x="8346122" y="3354144"/>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46" name="Oval 45">
            <a:extLst>
              <a:ext uri="{FF2B5EF4-FFF2-40B4-BE49-F238E27FC236}">
                <a16:creationId xmlns:a16="http://schemas.microsoft.com/office/drawing/2014/main" id="{8D91EC0C-A629-47CF-B3F0-6E8B301214BF}"/>
              </a:ext>
            </a:extLst>
          </p:cNvPr>
          <p:cNvSpPr/>
          <p:nvPr/>
        </p:nvSpPr>
        <p:spPr>
          <a:xfrm>
            <a:off x="9260522" y="4345462"/>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47" name="Oval 46">
            <a:extLst>
              <a:ext uri="{FF2B5EF4-FFF2-40B4-BE49-F238E27FC236}">
                <a16:creationId xmlns:a16="http://schemas.microsoft.com/office/drawing/2014/main" id="{B2F57D70-5F87-46D9-E3DA-C1398968E354}"/>
              </a:ext>
            </a:extLst>
          </p:cNvPr>
          <p:cNvSpPr/>
          <p:nvPr/>
        </p:nvSpPr>
        <p:spPr>
          <a:xfrm>
            <a:off x="7888922" y="4511941"/>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48" name="Straight Arrow Connector 47">
            <a:extLst>
              <a:ext uri="{FF2B5EF4-FFF2-40B4-BE49-F238E27FC236}">
                <a16:creationId xmlns:a16="http://schemas.microsoft.com/office/drawing/2014/main" id="{870DC957-AC2B-0B07-3FB2-95B3C84EECA7}"/>
              </a:ext>
            </a:extLst>
          </p:cNvPr>
          <p:cNvCxnSpPr>
            <a:cxnSpLocks/>
            <a:stCxn id="45" idx="4"/>
          </p:cNvCxnSpPr>
          <p:nvPr/>
        </p:nvCxnSpPr>
        <p:spPr>
          <a:xfrm flipH="1">
            <a:off x="8505551" y="4268544"/>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9" name="Oval 48">
            <a:extLst>
              <a:ext uri="{FF2B5EF4-FFF2-40B4-BE49-F238E27FC236}">
                <a16:creationId xmlns:a16="http://schemas.microsoft.com/office/drawing/2014/main" id="{1A8A494D-FA1D-9183-7254-C35957884354}"/>
              </a:ext>
            </a:extLst>
          </p:cNvPr>
          <p:cNvSpPr/>
          <p:nvPr/>
        </p:nvSpPr>
        <p:spPr>
          <a:xfrm>
            <a:off x="8803322" y="5500345"/>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50" name="Straight Arrow Connector 49">
            <a:extLst>
              <a:ext uri="{FF2B5EF4-FFF2-40B4-BE49-F238E27FC236}">
                <a16:creationId xmlns:a16="http://schemas.microsoft.com/office/drawing/2014/main" id="{45483268-51F3-E1B1-D22E-F6A35B77B136}"/>
              </a:ext>
            </a:extLst>
          </p:cNvPr>
          <p:cNvCxnSpPr>
            <a:cxnSpLocks/>
          </p:cNvCxnSpPr>
          <p:nvPr/>
        </p:nvCxnSpPr>
        <p:spPr>
          <a:xfrm flipH="1">
            <a:off x="9438261" y="5234977"/>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a:extLst>
              <a:ext uri="{FF2B5EF4-FFF2-40B4-BE49-F238E27FC236}">
                <a16:creationId xmlns:a16="http://schemas.microsoft.com/office/drawing/2014/main" id="{3FD8BB88-7F11-59CE-16DA-FDAD6D714984}"/>
              </a:ext>
            </a:extLst>
          </p:cNvPr>
          <p:cNvCxnSpPr>
            <a:cxnSpLocks/>
          </p:cNvCxnSpPr>
          <p:nvPr/>
        </p:nvCxnSpPr>
        <p:spPr>
          <a:xfrm>
            <a:off x="8948781" y="4149117"/>
            <a:ext cx="540341" cy="2790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 name="Oval 51">
            <a:extLst>
              <a:ext uri="{FF2B5EF4-FFF2-40B4-BE49-F238E27FC236}">
                <a16:creationId xmlns:a16="http://schemas.microsoft.com/office/drawing/2014/main" id="{B46EC151-2296-1FD0-FC06-6166527E748B}"/>
              </a:ext>
            </a:extLst>
          </p:cNvPr>
          <p:cNvSpPr/>
          <p:nvPr/>
        </p:nvSpPr>
        <p:spPr>
          <a:xfrm>
            <a:off x="9955104" y="545620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53" name="Straight Arrow Connector 52">
            <a:extLst>
              <a:ext uri="{FF2B5EF4-FFF2-40B4-BE49-F238E27FC236}">
                <a16:creationId xmlns:a16="http://schemas.microsoft.com/office/drawing/2014/main" id="{2774E943-0204-2F14-7699-5293E44ECF88}"/>
              </a:ext>
            </a:extLst>
          </p:cNvPr>
          <p:cNvCxnSpPr>
            <a:cxnSpLocks/>
          </p:cNvCxnSpPr>
          <p:nvPr/>
        </p:nvCxnSpPr>
        <p:spPr>
          <a:xfrm>
            <a:off x="9895461" y="5194926"/>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11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22" presetClass="entr" presetSubtype="4"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down)">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down)">
                                      <p:cBhvr>
                                        <p:cTn id="59" dur="500"/>
                                        <p:tgtEl>
                                          <p:spTgt spid="2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par>
                                <p:cTn id="63" presetID="22" presetClass="entr" presetSubtype="4" fill="hold"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down)">
                                      <p:cBhvr>
                                        <p:cTn id="65" dur="500"/>
                                        <p:tgtEl>
                                          <p:spTgt spid="30"/>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par>
                                <p:cTn id="72" presetID="22" presetClass="entr" presetSubtype="4"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par>
                                <p:cTn id="78" presetID="22" presetClass="entr" presetSubtype="4"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down)">
                                      <p:cBhvr>
                                        <p:cTn id="80" dur="500"/>
                                        <p:tgtEl>
                                          <p:spTgt spid="3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wipe(down)">
                                      <p:cBhvr>
                                        <p:cTn id="88" dur="500"/>
                                        <p:tgtEl>
                                          <p:spTgt spid="34"/>
                                        </p:tgtEl>
                                      </p:cBhvr>
                                    </p:animEffect>
                                  </p:childTnLst>
                                </p:cTn>
                              </p:par>
                              <p:par>
                                <p:cTn id="89" presetID="22" presetClass="entr" presetSubtype="4"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down)">
                                      <p:cBhvr>
                                        <p:cTn id="91" dur="500"/>
                                        <p:tgtEl>
                                          <p:spTgt spid="3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wipe(down)">
                                      <p:cBhvr>
                                        <p:cTn id="94" dur="500"/>
                                        <p:tgtEl>
                                          <p:spTgt spid="36"/>
                                        </p:tgtEl>
                                      </p:cBhvr>
                                    </p:animEffect>
                                  </p:childTnLst>
                                </p:cTn>
                              </p:par>
                              <p:par>
                                <p:cTn id="95" presetID="22" presetClass="entr" presetSubtype="4" fill="hold" nodeType="with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down)">
                                      <p:cBhvr>
                                        <p:cTn id="97" dur="500"/>
                                        <p:tgtEl>
                                          <p:spTgt spid="40"/>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wipe(down)">
                                      <p:cBhvr>
                                        <p:cTn id="100" dur="500"/>
                                        <p:tgtEl>
                                          <p:spTgt spid="38"/>
                                        </p:tgtEl>
                                      </p:cBhvr>
                                    </p:animEffect>
                                  </p:childTnLst>
                                </p:cTn>
                              </p:par>
                              <p:par>
                                <p:cTn id="101" presetID="22" presetClass="entr" presetSubtype="4"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wipe(down)">
                                      <p:cBhvr>
                                        <p:cTn id="103" dur="500"/>
                                        <p:tgtEl>
                                          <p:spTgt spid="39"/>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down)">
                                      <p:cBhvr>
                                        <p:cTn id="106" dur="500"/>
                                        <p:tgtEl>
                                          <p:spTgt spid="35"/>
                                        </p:tgtEl>
                                      </p:cBhvr>
                                    </p:animEffect>
                                  </p:childTnLst>
                                </p:cTn>
                              </p:par>
                              <p:par>
                                <p:cTn id="107" presetID="22" presetClass="entr" presetSubtype="4"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down)">
                                      <p:cBhvr>
                                        <p:cTn id="109" dur="500"/>
                                        <p:tgtEl>
                                          <p:spTgt spid="42"/>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wipe(down)">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down)">
                                      <p:cBhvr>
                                        <p:cTn id="117" dur="500"/>
                                        <p:tgtEl>
                                          <p:spTgt spid="45"/>
                                        </p:tgtEl>
                                      </p:cBhvr>
                                    </p:animEffect>
                                  </p:childTnLst>
                                </p:cTn>
                              </p:par>
                              <p:par>
                                <p:cTn id="118" presetID="22" presetClass="entr" presetSubtype="4" fill="hold" nodeType="with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down)">
                                      <p:cBhvr>
                                        <p:cTn id="120" dur="500"/>
                                        <p:tgtEl>
                                          <p:spTgt spid="48"/>
                                        </p:tgtEl>
                                      </p:cBhvr>
                                    </p:animEffect>
                                  </p:childTnLst>
                                </p:cTn>
                              </p:par>
                              <p:par>
                                <p:cTn id="121" presetID="22" presetClass="entr" presetSubtype="4"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wipe(down)">
                                      <p:cBhvr>
                                        <p:cTn id="123" dur="500"/>
                                        <p:tgtEl>
                                          <p:spTgt spid="47"/>
                                        </p:tgtEl>
                                      </p:cBhvr>
                                    </p:animEffect>
                                  </p:childTnLst>
                                </p:cTn>
                              </p:par>
                              <p:par>
                                <p:cTn id="124" presetID="22" presetClass="entr" presetSubtype="4" fill="hold"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wipe(down)">
                                      <p:cBhvr>
                                        <p:cTn id="126" dur="500"/>
                                        <p:tgtEl>
                                          <p:spTgt spid="51"/>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wipe(down)">
                                      <p:cBhvr>
                                        <p:cTn id="129" dur="500"/>
                                        <p:tgtEl>
                                          <p:spTgt spid="46"/>
                                        </p:tgtEl>
                                      </p:cBhvr>
                                    </p:animEffect>
                                  </p:childTnLst>
                                </p:cTn>
                              </p:par>
                              <p:par>
                                <p:cTn id="130" presetID="22" presetClass="entr" presetSubtype="4" fill="hold"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down)">
                                      <p:cBhvr>
                                        <p:cTn id="132" dur="500"/>
                                        <p:tgtEl>
                                          <p:spTgt spid="50"/>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wipe(down)">
                                      <p:cBhvr>
                                        <p:cTn id="135" dur="500"/>
                                        <p:tgtEl>
                                          <p:spTgt spid="49"/>
                                        </p:tgtEl>
                                      </p:cBhvr>
                                    </p:animEffect>
                                  </p:childTnLst>
                                </p:cTn>
                              </p:par>
                              <p:par>
                                <p:cTn id="136" presetID="22" presetClass="entr" presetSubtype="4" fill="hold" nodeType="withEffect">
                                  <p:stCondLst>
                                    <p:cond delay="0"/>
                                  </p:stCondLst>
                                  <p:childTnLst>
                                    <p:set>
                                      <p:cBhvr>
                                        <p:cTn id="137" dur="1" fill="hold">
                                          <p:stCondLst>
                                            <p:cond delay="0"/>
                                          </p:stCondLst>
                                        </p:cTn>
                                        <p:tgtEl>
                                          <p:spTgt spid="53"/>
                                        </p:tgtEl>
                                        <p:attrNameLst>
                                          <p:attrName>style.visibility</p:attrName>
                                        </p:attrNameLst>
                                      </p:cBhvr>
                                      <p:to>
                                        <p:strVal val="visible"/>
                                      </p:to>
                                    </p:set>
                                    <p:animEffect transition="in" filter="wipe(down)">
                                      <p:cBhvr>
                                        <p:cTn id="138" dur="500"/>
                                        <p:tgtEl>
                                          <p:spTgt spid="53"/>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wipe(down)">
                                      <p:cBhvr>
                                        <p:cTn id="14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4" grpId="0" animBg="1"/>
      <p:bldP spid="15" grpId="0" animBg="1"/>
      <p:bldP spid="16" grpId="0" animBg="1"/>
      <p:bldP spid="18" grpId="0" animBg="1"/>
      <p:bldP spid="21" grpId="0" animBg="1"/>
      <p:bldP spid="24" grpId="0" animBg="1"/>
      <p:bldP spid="25" grpId="0" animBg="1"/>
      <p:bldP spid="26" grpId="0" animBg="1"/>
      <p:bldP spid="28" grpId="0" animBg="1"/>
      <p:bldP spid="31" grpId="0" animBg="1"/>
      <p:bldP spid="34" grpId="0" animBg="1"/>
      <p:bldP spid="35" grpId="0" animBg="1"/>
      <p:bldP spid="36" grpId="0" animBg="1"/>
      <p:bldP spid="38" grpId="0" animBg="1"/>
      <p:bldP spid="41" grpId="0" animBg="1"/>
      <p:bldP spid="45" grpId="0" animBg="1"/>
      <p:bldP spid="46" grpId="0" animBg="1"/>
      <p:bldP spid="47" grpId="0" animBg="1"/>
      <p:bldP spid="49"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403299-4FFA-8FAA-4F6F-4C04F193432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78805E8B-EA49-E470-6A5B-6C4858057AB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E7508B-31B5-9649-1516-89EE932F9777}"/>
              </a:ext>
            </a:extLst>
          </p:cNvPr>
          <p:cNvSpPr>
            <a:spLocks noGrp="1"/>
          </p:cNvSpPr>
          <p:nvPr>
            <p:ph type="sldNum" sz="quarter" idx="12"/>
          </p:nvPr>
        </p:nvSpPr>
        <p:spPr/>
        <p:txBody>
          <a:bodyPr/>
          <a:lstStyle/>
          <a:p>
            <a:fld id="{3A98EE3D-8CD1-4C3F-BD1C-C98C9596463C}" type="slidenum">
              <a:rPr lang="en-US" smtClean="0"/>
              <a:t>34</a:t>
            </a:fld>
            <a:endParaRPr lang="en-US" dirty="0"/>
          </a:p>
        </p:txBody>
      </p:sp>
      <p:sp>
        <p:nvSpPr>
          <p:cNvPr id="5" name="TextBox 4">
            <a:extLst>
              <a:ext uri="{FF2B5EF4-FFF2-40B4-BE49-F238E27FC236}">
                <a16:creationId xmlns:a16="http://schemas.microsoft.com/office/drawing/2014/main" id="{150AD9DE-21A5-DE61-DB5B-F77EB1A3458F}"/>
              </a:ext>
            </a:extLst>
          </p:cNvPr>
          <p:cNvSpPr txBox="1"/>
          <p:nvPr/>
        </p:nvSpPr>
        <p:spPr>
          <a:xfrm>
            <a:off x="990600" y="235446"/>
            <a:ext cx="6096000" cy="646331"/>
          </a:xfrm>
          <a:prstGeom prst="rect">
            <a:avLst/>
          </a:prstGeom>
          <a:noFill/>
        </p:spPr>
        <p:txBody>
          <a:bodyPr wrap="square">
            <a:spAutoFit/>
          </a:bodyPr>
          <a:lstStyle/>
          <a:p>
            <a:r>
              <a:rPr lang="en-IN" sz="3600" b="1" i="0" dirty="0">
                <a:solidFill>
                  <a:srgbClr val="333333"/>
                </a:solidFill>
                <a:effectLst/>
                <a:latin typeface="Arial" panose="020B0604020202020204" pitchFamily="34" charset="0"/>
                <a:cs typeface="Arial" panose="020B0604020202020204" pitchFamily="34" charset="0"/>
              </a:rPr>
              <a:t>30 </a:t>
            </a:r>
            <a:endParaRPr lang="en-IN" sz="3600" dirty="0"/>
          </a:p>
        </p:txBody>
      </p:sp>
      <p:sp>
        <p:nvSpPr>
          <p:cNvPr id="6" name="Slide Number Placeholder 3">
            <a:extLst>
              <a:ext uri="{FF2B5EF4-FFF2-40B4-BE49-F238E27FC236}">
                <a16:creationId xmlns:a16="http://schemas.microsoft.com/office/drawing/2014/main" id="{424DF707-AF9D-FD67-0299-3C58A1026E0F}"/>
              </a:ext>
            </a:extLst>
          </p:cNvPr>
          <p:cNvSpPr txBox="1">
            <a:spLocks/>
          </p:cNvSpPr>
          <p:nvPr/>
        </p:nvSpPr>
        <p:spPr>
          <a:xfrm>
            <a:off x="248020" y="313814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34</a:t>
            </a:fld>
            <a:endParaRPr lang="en-US" dirty="0"/>
          </a:p>
        </p:txBody>
      </p:sp>
      <p:sp>
        <p:nvSpPr>
          <p:cNvPr id="7" name="Oval 6">
            <a:extLst>
              <a:ext uri="{FF2B5EF4-FFF2-40B4-BE49-F238E27FC236}">
                <a16:creationId xmlns:a16="http://schemas.microsoft.com/office/drawing/2014/main" id="{61D78E71-8750-3234-0DD0-CE5F2DD81F42}"/>
              </a:ext>
            </a:extLst>
          </p:cNvPr>
          <p:cNvSpPr/>
          <p:nvPr/>
        </p:nvSpPr>
        <p:spPr>
          <a:xfrm>
            <a:off x="773747" y="991944"/>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8" name="Oval 7">
            <a:extLst>
              <a:ext uri="{FF2B5EF4-FFF2-40B4-BE49-F238E27FC236}">
                <a16:creationId xmlns:a16="http://schemas.microsoft.com/office/drawing/2014/main" id="{10F936E6-71B9-4D22-22D4-7B9CEBC03F7B}"/>
              </a:ext>
            </a:extLst>
          </p:cNvPr>
          <p:cNvSpPr/>
          <p:nvPr/>
        </p:nvSpPr>
        <p:spPr>
          <a:xfrm>
            <a:off x="1688147" y="1983262"/>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9" name="Oval 8">
            <a:extLst>
              <a:ext uri="{FF2B5EF4-FFF2-40B4-BE49-F238E27FC236}">
                <a16:creationId xmlns:a16="http://schemas.microsoft.com/office/drawing/2014/main" id="{6070F157-0EB0-3F15-06AC-29C654096AE6}"/>
              </a:ext>
            </a:extLst>
          </p:cNvPr>
          <p:cNvSpPr/>
          <p:nvPr/>
        </p:nvSpPr>
        <p:spPr>
          <a:xfrm>
            <a:off x="316547" y="2149741"/>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10" name="Straight Arrow Connector 9">
            <a:extLst>
              <a:ext uri="{FF2B5EF4-FFF2-40B4-BE49-F238E27FC236}">
                <a16:creationId xmlns:a16="http://schemas.microsoft.com/office/drawing/2014/main" id="{899D5B4F-F2F6-251D-5D41-0F3DF32A3105}"/>
              </a:ext>
            </a:extLst>
          </p:cNvPr>
          <p:cNvCxnSpPr>
            <a:cxnSpLocks/>
            <a:stCxn id="7" idx="4"/>
          </p:cNvCxnSpPr>
          <p:nvPr/>
        </p:nvCxnSpPr>
        <p:spPr>
          <a:xfrm flipH="1">
            <a:off x="933176" y="1906344"/>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A544C046-FE69-9721-7F35-6292AB8A6F5A}"/>
              </a:ext>
            </a:extLst>
          </p:cNvPr>
          <p:cNvSpPr/>
          <p:nvPr/>
        </p:nvSpPr>
        <p:spPr>
          <a:xfrm>
            <a:off x="1230947" y="3138145"/>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12" name="Straight Arrow Connector 11">
            <a:extLst>
              <a:ext uri="{FF2B5EF4-FFF2-40B4-BE49-F238E27FC236}">
                <a16:creationId xmlns:a16="http://schemas.microsoft.com/office/drawing/2014/main" id="{888ED1F3-06D9-1771-23BE-04BA89AFA6A1}"/>
              </a:ext>
            </a:extLst>
          </p:cNvPr>
          <p:cNvCxnSpPr>
            <a:cxnSpLocks/>
          </p:cNvCxnSpPr>
          <p:nvPr/>
        </p:nvCxnSpPr>
        <p:spPr>
          <a:xfrm flipH="1">
            <a:off x="1865886" y="2872777"/>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02B78B1B-D490-AD7E-BD4E-1B27F47CADBE}"/>
              </a:ext>
            </a:extLst>
          </p:cNvPr>
          <p:cNvCxnSpPr>
            <a:cxnSpLocks/>
          </p:cNvCxnSpPr>
          <p:nvPr/>
        </p:nvCxnSpPr>
        <p:spPr>
          <a:xfrm>
            <a:off x="1447800" y="1762125"/>
            <a:ext cx="468947" cy="303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83BA82BF-EEFC-28F1-54A2-241478ADE483}"/>
              </a:ext>
            </a:extLst>
          </p:cNvPr>
          <p:cNvSpPr/>
          <p:nvPr/>
        </p:nvSpPr>
        <p:spPr>
          <a:xfrm>
            <a:off x="2382729" y="309400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15" name="Straight Arrow Connector 14">
            <a:extLst>
              <a:ext uri="{FF2B5EF4-FFF2-40B4-BE49-F238E27FC236}">
                <a16:creationId xmlns:a16="http://schemas.microsoft.com/office/drawing/2014/main" id="{20880772-47EC-DA73-CD5D-202857B8B1C0}"/>
              </a:ext>
            </a:extLst>
          </p:cNvPr>
          <p:cNvCxnSpPr>
            <a:cxnSpLocks/>
          </p:cNvCxnSpPr>
          <p:nvPr/>
        </p:nvCxnSpPr>
        <p:spPr>
          <a:xfrm>
            <a:off x="2323086" y="2832726"/>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Slide Number Placeholder 3">
            <a:extLst>
              <a:ext uri="{FF2B5EF4-FFF2-40B4-BE49-F238E27FC236}">
                <a16:creationId xmlns:a16="http://schemas.microsoft.com/office/drawing/2014/main" id="{72C2791F-B103-D03C-A16A-2FA00A2A40D3}"/>
              </a:ext>
            </a:extLst>
          </p:cNvPr>
          <p:cNvSpPr txBox="1">
            <a:spLocks/>
          </p:cNvSpPr>
          <p:nvPr/>
        </p:nvSpPr>
        <p:spPr>
          <a:xfrm>
            <a:off x="3268181" y="3136527"/>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34</a:t>
            </a:fld>
            <a:endParaRPr lang="en-US" dirty="0"/>
          </a:p>
        </p:txBody>
      </p:sp>
      <p:sp>
        <p:nvSpPr>
          <p:cNvPr id="20" name="Oval 19">
            <a:extLst>
              <a:ext uri="{FF2B5EF4-FFF2-40B4-BE49-F238E27FC236}">
                <a16:creationId xmlns:a16="http://schemas.microsoft.com/office/drawing/2014/main" id="{AC3F44AF-1787-D811-BF53-9AF1A73477A0}"/>
              </a:ext>
            </a:extLst>
          </p:cNvPr>
          <p:cNvSpPr/>
          <p:nvPr/>
        </p:nvSpPr>
        <p:spPr>
          <a:xfrm>
            <a:off x="3793908" y="990326"/>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21" name="Oval 20">
            <a:extLst>
              <a:ext uri="{FF2B5EF4-FFF2-40B4-BE49-F238E27FC236}">
                <a16:creationId xmlns:a16="http://schemas.microsoft.com/office/drawing/2014/main" id="{6E4E52AF-E3DF-6DF7-9B8B-A99C4E4D2194}"/>
              </a:ext>
            </a:extLst>
          </p:cNvPr>
          <p:cNvSpPr/>
          <p:nvPr/>
        </p:nvSpPr>
        <p:spPr>
          <a:xfrm>
            <a:off x="4708308" y="1981644"/>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22" name="Oval 21">
            <a:extLst>
              <a:ext uri="{FF2B5EF4-FFF2-40B4-BE49-F238E27FC236}">
                <a16:creationId xmlns:a16="http://schemas.microsoft.com/office/drawing/2014/main" id="{B74CC8CB-F263-A9D3-1604-9B3BA436B20A}"/>
              </a:ext>
            </a:extLst>
          </p:cNvPr>
          <p:cNvSpPr/>
          <p:nvPr/>
        </p:nvSpPr>
        <p:spPr>
          <a:xfrm>
            <a:off x="3336708" y="2148123"/>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23" name="Straight Arrow Connector 22">
            <a:extLst>
              <a:ext uri="{FF2B5EF4-FFF2-40B4-BE49-F238E27FC236}">
                <a16:creationId xmlns:a16="http://schemas.microsoft.com/office/drawing/2014/main" id="{7853BB47-D061-03F3-FDAE-C59D7E638671}"/>
              </a:ext>
            </a:extLst>
          </p:cNvPr>
          <p:cNvCxnSpPr>
            <a:cxnSpLocks/>
            <a:stCxn id="20" idx="4"/>
          </p:cNvCxnSpPr>
          <p:nvPr/>
        </p:nvCxnSpPr>
        <p:spPr>
          <a:xfrm flipH="1">
            <a:off x="3953337" y="1904726"/>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A12416EC-FF1D-6F30-5808-093FE979151C}"/>
              </a:ext>
            </a:extLst>
          </p:cNvPr>
          <p:cNvSpPr/>
          <p:nvPr/>
        </p:nvSpPr>
        <p:spPr>
          <a:xfrm>
            <a:off x="4251108" y="313652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25" name="Straight Arrow Connector 24">
            <a:extLst>
              <a:ext uri="{FF2B5EF4-FFF2-40B4-BE49-F238E27FC236}">
                <a16:creationId xmlns:a16="http://schemas.microsoft.com/office/drawing/2014/main" id="{153E9ADE-8EA1-2DD9-A4C6-42CD3033D58C}"/>
              </a:ext>
            </a:extLst>
          </p:cNvPr>
          <p:cNvCxnSpPr>
            <a:cxnSpLocks/>
          </p:cNvCxnSpPr>
          <p:nvPr/>
        </p:nvCxnSpPr>
        <p:spPr>
          <a:xfrm flipH="1">
            <a:off x="4886047" y="2871159"/>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2973C93F-30FA-B55E-5308-6149673E2D9F}"/>
              </a:ext>
            </a:extLst>
          </p:cNvPr>
          <p:cNvCxnSpPr>
            <a:cxnSpLocks/>
          </p:cNvCxnSpPr>
          <p:nvPr/>
        </p:nvCxnSpPr>
        <p:spPr>
          <a:xfrm>
            <a:off x="4467961" y="1760507"/>
            <a:ext cx="468947" cy="303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0F410D40-FD46-DA73-326E-E4E4DF0AE653}"/>
              </a:ext>
            </a:extLst>
          </p:cNvPr>
          <p:cNvSpPr/>
          <p:nvPr/>
        </p:nvSpPr>
        <p:spPr>
          <a:xfrm>
            <a:off x="5402890" y="3092389"/>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28" name="Straight Arrow Connector 27">
            <a:extLst>
              <a:ext uri="{FF2B5EF4-FFF2-40B4-BE49-F238E27FC236}">
                <a16:creationId xmlns:a16="http://schemas.microsoft.com/office/drawing/2014/main" id="{12D37BE2-CB83-FEEE-F611-5473CF3ECC5E}"/>
              </a:ext>
            </a:extLst>
          </p:cNvPr>
          <p:cNvCxnSpPr>
            <a:cxnSpLocks/>
          </p:cNvCxnSpPr>
          <p:nvPr/>
        </p:nvCxnSpPr>
        <p:spPr>
          <a:xfrm>
            <a:off x="5343247" y="2831108"/>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94B3C900-25C1-8991-64A1-086421A06A5A}"/>
              </a:ext>
            </a:extLst>
          </p:cNvPr>
          <p:cNvSpPr/>
          <p:nvPr/>
        </p:nvSpPr>
        <p:spPr>
          <a:xfrm>
            <a:off x="6048368" y="398656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30</a:t>
            </a:r>
            <a:endParaRPr lang="en-IN" sz="3200" b="1" dirty="0"/>
          </a:p>
        </p:txBody>
      </p:sp>
      <p:cxnSp>
        <p:nvCxnSpPr>
          <p:cNvPr id="30" name="Straight Arrow Connector 29">
            <a:extLst>
              <a:ext uri="{FF2B5EF4-FFF2-40B4-BE49-F238E27FC236}">
                <a16:creationId xmlns:a16="http://schemas.microsoft.com/office/drawing/2014/main" id="{31D07F9E-9691-9243-2BEC-382F8A76EDC8}"/>
              </a:ext>
            </a:extLst>
          </p:cNvPr>
          <p:cNvCxnSpPr>
            <a:cxnSpLocks/>
          </p:cNvCxnSpPr>
          <p:nvPr/>
        </p:nvCxnSpPr>
        <p:spPr>
          <a:xfrm>
            <a:off x="6048368" y="3878553"/>
            <a:ext cx="247657" cy="236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Slide Number Placeholder 3">
            <a:extLst>
              <a:ext uri="{FF2B5EF4-FFF2-40B4-BE49-F238E27FC236}">
                <a16:creationId xmlns:a16="http://schemas.microsoft.com/office/drawing/2014/main" id="{0D32CF76-325B-329A-B14C-81A8E9ACCB5F}"/>
              </a:ext>
            </a:extLst>
          </p:cNvPr>
          <p:cNvSpPr txBox="1">
            <a:spLocks/>
          </p:cNvSpPr>
          <p:nvPr/>
        </p:nvSpPr>
        <p:spPr>
          <a:xfrm>
            <a:off x="6961659" y="294018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34</a:t>
            </a:fld>
            <a:endParaRPr lang="en-US" dirty="0"/>
          </a:p>
        </p:txBody>
      </p:sp>
      <p:sp>
        <p:nvSpPr>
          <p:cNvPr id="33" name="Oval 32">
            <a:extLst>
              <a:ext uri="{FF2B5EF4-FFF2-40B4-BE49-F238E27FC236}">
                <a16:creationId xmlns:a16="http://schemas.microsoft.com/office/drawing/2014/main" id="{45026A02-D0BD-2C86-C6A7-2B10206105EE}"/>
              </a:ext>
            </a:extLst>
          </p:cNvPr>
          <p:cNvSpPr/>
          <p:nvPr/>
        </p:nvSpPr>
        <p:spPr>
          <a:xfrm>
            <a:off x="7487386" y="793981"/>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34" name="Oval 33">
            <a:extLst>
              <a:ext uri="{FF2B5EF4-FFF2-40B4-BE49-F238E27FC236}">
                <a16:creationId xmlns:a16="http://schemas.microsoft.com/office/drawing/2014/main" id="{D166D028-77DD-5189-30EB-21CC613ECCD2}"/>
              </a:ext>
            </a:extLst>
          </p:cNvPr>
          <p:cNvSpPr/>
          <p:nvPr/>
        </p:nvSpPr>
        <p:spPr>
          <a:xfrm>
            <a:off x="8401786" y="1785299"/>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35" name="Oval 34">
            <a:extLst>
              <a:ext uri="{FF2B5EF4-FFF2-40B4-BE49-F238E27FC236}">
                <a16:creationId xmlns:a16="http://schemas.microsoft.com/office/drawing/2014/main" id="{C7961700-2F69-423D-CD69-20613CC59FD5}"/>
              </a:ext>
            </a:extLst>
          </p:cNvPr>
          <p:cNvSpPr/>
          <p:nvPr/>
        </p:nvSpPr>
        <p:spPr>
          <a:xfrm>
            <a:off x="7030186" y="1951778"/>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36" name="Straight Arrow Connector 35">
            <a:extLst>
              <a:ext uri="{FF2B5EF4-FFF2-40B4-BE49-F238E27FC236}">
                <a16:creationId xmlns:a16="http://schemas.microsoft.com/office/drawing/2014/main" id="{FF22317E-DA3D-F703-8719-48ED7745D371}"/>
              </a:ext>
            </a:extLst>
          </p:cNvPr>
          <p:cNvCxnSpPr>
            <a:cxnSpLocks/>
            <a:stCxn id="33" idx="4"/>
          </p:cNvCxnSpPr>
          <p:nvPr/>
        </p:nvCxnSpPr>
        <p:spPr>
          <a:xfrm flipH="1">
            <a:off x="7646815" y="1708381"/>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Oval 36">
            <a:extLst>
              <a:ext uri="{FF2B5EF4-FFF2-40B4-BE49-F238E27FC236}">
                <a16:creationId xmlns:a16="http://schemas.microsoft.com/office/drawing/2014/main" id="{44B729F5-2C8A-823A-A73C-EA76C652315E}"/>
              </a:ext>
            </a:extLst>
          </p:cNvPr>
          <p:cNvSpPr/>
          <p:nvPr/>
        </p:nvSpPr>
        <p:spPr>
          <a:xfrm>
            <a:off x="7944586" y="2940182"/>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38" name="Straight Arrow Connector 37">
            <a:extLst>
              <a:ext uri="{FF2B5EF4-FFF2-40B4-BE49-F238E27FC236}">
                <a16:creationId xmlns:a16="http://schemas.microsoft.com/office/drawing/2014/main" id="{BEC67D64-DB45-D653-46CD-4B64E25A4FC8}"/>
              </a:ext>
            </a:extLst>
          </p:cNvPr>
          <p:cNvCxnSpPr>
            <a:cxnSpLocks/>
          </p:cNvCxnSpPr>
          <p:nvPr/>
        </p:nvCxnSpPr>
        <p:spPr>
          <a:xfrm flipH="1">
            <a:off x="8579525" y="2674814"/>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17F79E2A-1C03-8091-8DA4-E55B7E52F982}"/>
              </a:ext>
            </a:extLst>
          </p:cNvPr>
          <p:cNvCxnSpPr>
            <a:cxnSpLocks/>
          </p:cNvCxnSpPr>
          <p:nvPr/>
        </p:nvCxnSpPr>
        <p:spPr>
          <a:xfrm>
            <a:off x="8161439" y="1564162"/>
            <a:ext cx="468947" cy="303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Oval 39">
            <a:extLst>
              <a:ext uri="{FF2B5EF4-FFF2-40B4-BE49-F238E27FC236}">
                <a16:creationId xmlns:a16="http://schemas.microsoft.com/office/drawing/2014/main" id="{A1BB754B-1488-8C7B-E327-CD114D8E8FA7}"/>
              </a:ext>
            </a:extLst>
          </p:cNvPr>
          <p:cNvSpPr/>
          <p:nvPr/>
        </p:nvSpPr>
        <p:spPr>
          <a:xfrm>
            <a:off x="9096368" y="2896044"/>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41" name="Straight Arrow Connector 40">
            <a:extLst>
              <a:ext uri="{FF2B5EF4-FFF2-40B4-BE49-F238E27FC236}">
                <a16:creationId xmlns:a16="http://schemas.microsoft.com/office/drawing/2014/main" id="{3133D868-6CC9-B673-1E27-8A908FB61891}"/>
              </a:ext>
            </a:extLst>
          </p:cNvPr>
          <p:cNvCxnSpPr>
            <a:cxnSpLocks/>
          </p:cNvCxnSpPr>
          <p:nvPr/>
        </p:nvCxnSpPr>
        <p:spPr>
          <a:xfrm>
            <a:off x="9036725" y="2634763"/>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Oval 41">
            <a:extLst>
              <a:ext uri="{FF2B5EF4-FFF2-40B4-BE49-F238E27FC236}">
                <a16:creationId xmlns:a16="http://schemas.microsoft.com/office/drawing/2014/main" id="{413D0DF2-6269-FE6A-0463-DDAD5695F2C2}"/>
              </a:ext>
            </a:extLst>
          </p:cNvPr>
          <p:cNvSpPr/>
          <p:nvPr/>
        </p:nvSpPr>
        <p:spPr>
          <a:xfrm>
            <a:off x="9741846" y="3790219"/>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30</a:t>
            </a:r>
            <a:endParaRPr lang="en-IN" sz="3200" b="1" dirty="0"/>
          </a:p>
        </p:txBody>
      </p:sp>
      <p:cxnSp>
        <p:nvCxnSpPr>
          <p:cNvPr id="43" name="Straight Arrow Connector 42">
            <a:extLst>
              <a:ext uri="{FF2B5EF4-FFF2-40B4-BE49-F238E27FC236}">
                <a16:creationId xmlns:a16="http://schemas.microsoft.com/office/drawing/2014/main" id="{CC43C341-95DF-0F95-05E1-9643C2B78D7F}"/>
              </a:ext>
            </a:extLst>
          </p:cNvPr>
          <p:cNvCxnSpPr>
            <a:cxnSpLocks/>
          </p:cNvCxnSpPr>
          <p:nvPr/>
        </p:nvCxnSpPr>
        <p:spPr>
          <a:xfrm>
            <a:off x="9741846" y="3682208"/>
            <a:ext cx="247657" cy="236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7943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par>
                                <p:cTn id="37" presetID="2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50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par>
                                <p:cTn id="49" presetID="22" presetClass="entr" presetSubtype="4"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down)">
                                      <p:cBhvr>
                                        <p:cTn id="51" dur="500"/>
                                        <p:tgtEl>
                                          <p:spTgt spid="2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par>
                                <p:cTn id="55" presetID="22" presetClass="entr" presetSubtype="4"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down)">
                                      <p:cBhvr>
                                        <p:cTn id="57" dur="500"/>
                                        <p:tgtEl>
                                          <p:spTgt spid="2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par>
                                <p:cTn id="61" presetID="22" presetClass="entr" presetSubtype="4"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down)">
                                      <p:cBhvr>
                                        <p:cTn id="63" dur="500"/>
                                        <p:tgtEl>
                                          <p:spTgt spid="3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down)">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down)">
                                      <p:cBhvr>
                                        <p:cTn id="71" dur="500"/>
                                        <p:tgtEl>
                                          <p:spTgt spid="33"/>
                                        </p:tgtEl>
                                      </p:cBhvr>
                                    </p:animEffect>
                                  </p:childTnLst>
                                </p:cTn>
                              </p:par>
                              <p:par>
                                <p:cTn id="72" presetID="22" presetClass="entr" presetSubtype="4"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wipe(down)">
                                      <p:cBhvr>
                                        <p:cTn id="74" dur="500"/>
                                        <p:tgtEl>
                                          <p:spTgt spid="36"/>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par>
                                <p:cTn id="78" presetID="22" presetClass="entr" presetSubtype="4"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par>
                                <p:cTn id="84" presetID="22" presetClass="entr" presetSubtype="4"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down)">
                                      <p:cBhvr>
                                        <p:cTn id="89" dur="500"/>
                                        <p:tgtEl>
                                          <p:spTgt spid="37"/>
                                        </p:tgtEl>
                                      </p:cBhvr>
                                    </p:animEffect>
                                  </p:childTnLst>
                                </p:cTn>
                              </p:par>
                              <p:par>
                                <p:cTn id="90" presetID="22" presetClass="entr" presetSubtype="4"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down)">
                                      <p:cBhvr>
                                        <p:cTn id="92" dur="500"/>
                                        <p:tgtEl>
                                          <p:spTgt spid="41"/>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down)">
                                      <p:cBhvr>
                                        <p:cTn id="95" dur="500"/>
                                        <p:tgtEl>
                                          <p:spTgt spid="40"/>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down)">
                                      <p:cBhvr>
                                        <p:cTn id="9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4" grpId="0" animBg="1"/>
      <p:bldP spid="20" grpId="0" animBg="1"/>
      <p:bldP spid="21" grpId="0" animBg="1"/>
      <p:bldP spid="22" grpId="0" animBg="1"/>
      <p:bldP spid="24" grpId="0" animBg="1"/>
      <p:bldP spid="27" grpId="0" animBg="1"/>
      <p:bldP spid="29" grpId="0" animBg="1"/>
      <p:bldP spid="33" grpId="0" animBg="1"/>
      <p:bldP spid="34" grpId="0" animBg="1"/>
      <p:bldP spid="35" grpId="0" animBg="1"/>
      <p:bldP spid="37" grpId="0" animBg="1"/>
      <p:bldP spid="40" grpId="0" animBg="1"/>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7B543D-D88D-5AFE-52EC-8ACF261E3AD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0FD30A73-1C19-0DAA-06A9-E9CA49DC932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1AC9032-F448-F9F1-444F-42C66A02F81F}"/>
              </a:ext>
            </a:extLst>
          </p:cNvPr>
          <p:cNvSpPr>
            <a:spLocks noGrp="1"/>
          </p:cNvSpPr>
          <p:nvPr>
            <p:ph type="sldNum" sz="quarter" idx="12"/>
          </p:nvPr>
        </p:nvSpPr>
        <p:spPr/>
        <p:txBody>
          <a:bodyPr/>
          <a:lstStyle/>
          <a:p>
            <a:fld id="{3A98EE3D-8CD1-4C3F-BD1C-C98C9596463C}" type="slidenum">
              <a:rPr lang="en-US" smtClean="0"/>
              <a:t>35</a:t>
            </a:fld>
            <a:endParaRPr lang="en-US" dirty="0"/>
          </a:p>
        </p:txBody>
      </p:sp>
      <p:sp>
        <p:nvSpPr>
          <p:cNvPr id="5" name="Slide Number Placeholder 3">
            <a:extLst>
              <a:ext uri="{FF2B5EF4-FFF2-40B4-BE49-F238E27FC236}">
                <a16:creationId xmlns:a16="http://schemas.microsoft.com/office/drawing/2014/main" id="{22E897E7-C43C-4051-43BC-05224AF51165}"/>
              </a:ext>
            </a:extLst>
          </p:cNvPr>
          <p:cNvSpPr txBox="1">
            <a:spLocks/>
          </p:cNvSpPr>
          <p:nvPr/>
        </p:nvSpPr>
        <p:spPr>
          <a:xfrm>
            <a:off x="3043096" y="290522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35</a:t>
            </a:fld>
            <a:endParaRPr lang="en-US" dirty="0"/>
          </a:p>
        </p:txBody>
      </p:sp>
      <p:sp>
        <p:nvSpPr>
          <p:cNvPr id="6" name="Oval 5">
            <a:extLst>
              <a:ext uri="{FF2B5EF4-FFF2-40B4-BE49-F238E27FC236}">
                <a16:creationId xmlns:a16="http://schemas.microsoft.com/office/drawing/2014/main" id="{17D8E818-097B-4F81-50A4-7A6A54A6272E}"/>
              </a:ext>
            </a:extLst>
          </p:cNvPr>
          <p:cNvSpPr/>
          <p:nvPr/>
        </p:nvSpPr>
        <p:spPr>
          <a:xfrm>
            <a:off x="3568823" y="759025"/>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7" name="Oval 6">
            <a:extLst>
              <a:ext uri="{FF2B5EF4-FFF2-40B4-BE49-F238E27FC236}">
                <a16:creationId xmlns:a16="http://schemas.microsoft.com/office/drawing/2014/main" id="{34FC13D1-44C6-909A-BFD2-F064F53A7880}"/>
              </a:ext>
            </a:extLst>
          </p:cNvPr>
          <p:cNvSpPr/>
          <p:nvPr/>
        </p:nvSpPr>
        <p:spPr>
          <a:xfrm>
            <a:off x="4483223" y="1750343"/>
            <a:ext cx="914400" cy="91440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8" name="Oval 7">
            <a:extLst>
              <a:ext uri="{FF2B5EF4-FFF2-40B4-BE49-F238E27FC236}">
                <a16:creationId xmlns:a16="http://schemas.microsoft.com/office/drawing/2014/main" id="{87865089-F9DB-5AE8-0F57-8BD5BF0BF18A}"/>
              </a:ext>
            </a:extLst>
          </p:cNvPr>
          <p:cNvSpPr/>
          <p:nvPr/>
        </p:nvSpPr>
        <p:spPr>
          <a:xfrm>
            <a:off x="3111623" y="1916822"/>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9" name="Straight Arrow Connector 8">
            <a:extLst>
              <a:ext uri="{FF2B5EF4-FFF2-40B4-BE49-F238E27FC236}">
                <a16:creationId xmlns:a16="http://schemas.microsoft.com/office/drawing/2014/main" id="{2094BB98-7D91-2141-A438-73D44C849035}"/>
              </a:ext>
            </a:extLst>
          </p:cNvPr>
          <p:cNvCxnSpPr>
            <a:cxnSpLocks/>
            <a:stCxn id="6" idx="4"/>
          </p:cNvCxnSpPr>
          <p:nvPr/>
        </p:nvCxnSpPr>
        <p:spPr>
          <a:xfrm flipH="1">
            <a:off x="3728252" y="1673425"/>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B23AF140-C24D-7404-C040-4E952EDF9970}"/>
              </a:ext>
            </a:extLst>
          </p:cNvPr>
          <p:cNvSpPr/>
          <p:nvPr/>
        </p:nvSpPr>
        <p:spPr>
          <a:xfrm>
            <a:off x="4026023" y="2905226"/>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11" name="Straight Arrow Connector 10">
            <a:extLst>
              <a:ext uri="{FF2B5EF4-FFF2-40B4-BE49-F238E27FC236}">
                <a16:creationId xmlns:a16="http://schemas.microsoft.com/office/drawing/2014/main" id="{266D99A6-C561-284B-F03B-34137F31E7A1}"/>
              </a:ext>
            </a:extLst>
          </p:cNvPr>
          <p:cNvCxnSpPr>
            <a:cxnSpLocks/>
          </p:cNvCxnSpPr>
          <p:nvPr/>
        </p:nvCxnSpPr>
        <p:spPr>
          <a:xfrm flipH="1">
            <a:off x="4660962" y="2639858"/>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C8864E4-BBC1-42B9-E281-B2D095C48FC7}"/>
              </a:ext>
            </a:extLst>
          </p:cNvPr>
          <p:cNvCxnSpPr>
            <a:cxnSpLocks/>
          </p:cNvCxnSpPr>
          <p:nvPr/>
        </p:nvCxnSpPr>
        <p:spPr>
          <a:xfrm>
            <a:off x="4242876" y="1529206"/>
            <a:ext cx="468947" cy="303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61B013AE-A849-68D8-033F-FE3C742A25A9}"/>
              </a:ext>
            </a:extLst>
          </p:cNvPr>
          <p:cNvSpPr/>
          <p:nvPr/>
        </p:nvSpPr>
        <p:spPr>
          <a:xfrm>
            <a:off x="5177805" y="2861088"/>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14" name="Straight Arrow Connector 13">
            <a:extLst>
              <a:ext uri="{FF2B5EF4-FFF2-40B4-BE49-F238E27FC236}">
                <a16:creationId xmlns:a16="http://schemas.microsoft.com/office/drawing/2014/main" id="{3F63871D-4816-E192-8190-02DF1612248E}"/>
              </a:ext>
            </a:extLst>
          </p:cNvPr>
          <p:cNvCxnSpPr>
            <a:cxnSpLocks/>
          </p:cNvCxnSpPr>
          <p:nvPr/>
        </p:nvCxnSpPr>
        <p:spPr>
          <a:xfrm>
            <a:off x="5118162" y="2599807"/>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433F0012-112F-85DD-829B-9A533CC3D84A}"/>
              </a:ext>
            </a:extLst>
          </p:cNvPr>
          <p:cNvSpPr/>
          <p:nvPr/>
        </p:nvSpPr>
        <p:spPr>
          <a:xfrm>
            <a:off x="5823283" y="3755263"/>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30</a:t>
            </a:r>
            <a:endParaRPr lang="en-IN" sz="3200" b="1" dirty="0"/>
          </a:p>
        </p:txBody>
      </p:sp>
      <p:cxnSp>
        <p:nvCxnSpPr>
          <p:cNvPr id="16" name="Straight Arrow Connector 15">
            <a:extLst>
              <a:ext uri="{FF2B5EF4-FFF2-40B4-BE49-F238E27FC236}">
                <a16:creationId xmlns:a16="http://schemas.microsoft.com/office/drawing/2014/main" id="{3CDB2E55-A906-6D17-320E-BA48943D9B40}"/>
              </a:ext>
            </a:extLst>
          </p:cNvPr>
          <p:cNvCxnSpPr>
            <a:cxnSpLocks/>
          </p:cNvCxnSpPr>
          <p:nvPr/>
        </p:nvCxnSpPr>
        <p:spPr>
          <a:xfrm>
            <a:off x="5823283" y="3647252"/>
            <a:ext cx="247657" cy="236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7097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3"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184B8A-7E55-1925-083D-B0384121D01B}"/>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4BC9089-F911-D9C8-7FBC-3A3454CE27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D0950A1-A3F9-7691-3431-4A702504D064}"/>
              </a:ext>
            </a:extLst>
          </p:cNvPr>
          <p:cNvSpPr>
            <a:spLocks noGrp="1"/>
          </p:cNvSpPr>
          <p:nvPr>
            <p:ph type="sldNum" sz="quarter" idx="12"/>
          </p:nvPr>
        </p:nvSpPr>
        <p:spPr/>
        <p:txBody>
          <a:bodyPr/>
          <a:lstStyle/>
          <a:p>
            <a:fld id="{3A98EE3D-8CD1-4C3F-BD1C-C98C9596463C}" type="slidenum">
              <a:rPr lang="en-US" smtClean="0"/>
              <a:t>36</a:t>
            </a:fld>
            <a:endParaRPr lang="en-US" dirty="0"/>
          </a:p>
        </p:txBody>
      </p:sp>
      <p:sp>
        <p:nvSpPr>
          <p:cNvPr id="5" name="Slide Number Placeholder 3">
            <a:extLst>
              <a:ext uri="{FF2B5EF4-FFF2-40B4-BE49-F238E27FC236}">
                <a16:creationId xmlns:a16="http://schemas.microsoft.com/office/drawing/2014/main" id="{9161639D-D67B-8EC2-E49D-5BE79C98822B}"/>
              </a:ext>
            </a:extLst>
          </p:cNvPr>
          <p:cNvSpPr txBox="1">
            <a:spLocks/>
          </p:cNvSpPr>
          <p:nvPr/>
        </p:nvSpPr>
        <p:spPr>
          <a:xfrm>
            <a:off x="760148" y="296204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36</a:t>
            </a:fld>
            <a:endParaRPr lang="en-US" dirty="0"/>
          </a:p>
        </p:txBody>
      </p:sp>
      <p:sp>
        <p:nvSpPr>
          <p:cNvPr id="6" name="Oval 5">
            <a:extLst>
              <a:ext uri="{FF2B5EF4-FFF2-40B4-BE49-F238E27FC236}">
                <a16:creationId xmlns:a16="http://schemas.microsoft.com/office/drawing/2014/main" id="{FA43B2E7-9063-3479-5BE8-41263FF14957}"/>
              </a:ext>
            </a:extLst>
          </p:cNvPr>
          <p:cNvSpPr/>
          <p:nvPr/>
        </p:nvSpPr>
        <p:spPr>
          <a:xfrm>
            <a:off x="1285875" y="815847"/>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7" name="Oval 6">
            <a:extLst>
              <a:ext uri="{FF2B5EF4-FFF2-40B4-BE49-F238E27FC236}">
                <a16:creationId xmlns:a16="http://schemas.microsoft.com/office/drawing/2014/main" id="{FDBB33F3-7009-C465-56C1-07F0769BC2C6}"/>
              </a:ext>
            </a:extLst>
          </p:cNvPr>
          <p:cNvSpPr/>
          <p:nvPr/>
        </p:nvSpPr>
        <p:spPr>
          <a:xfrm>
            <a:off x="2200275" y="1807165"/>
            <a:ext cx="914400" cy="91440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8" name="Oval 7">
            <a:extLst>
              <a:ext uri="{FF2B5EF4-FFF2-40B4-BE49-F238E27FC236}">
                <a16:creationId xmlns:a16="http://schemas.microsoft.com/office/drawing/2014/main" id="{CF846055-BAB1-1305-A94F-BC89094E2273}"/>
              </a:ext>
            </a:extLst>
          </p:cNvPr>
          <p:cNvSpPr/>
          <p:nvPr/>
        </p:nvSpPr>
        <p:spPr>
          <a:xfrm>
            <a:off x="828675" y="1973644"/>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9" name="Straight Arrow Connector 8">
            <a:extLst>
              <a:ext uri="{FF2B5EF4-FFF2-40B4-BE49-F238E27FC236}">
                <a16:creationId xmlns:a16="http://schemas.microsoft.com/office/drawing/2014/main" id="{44231DE9-AB8B-7142-1F56-22E4E2284E4F}"/>
              </a:ext>
            </a:extLst>
          </p:cNvPr>
          <p:cNvCxnSpPr>
            <a:cxnSpLocks/>
            <a:stCxn id="6" idx="4"/>
          </p:cNvCxnSpPr>
          <p:nvPr/>
        </p:nvCxnSpPr>
        <p:spPr>
          <a:xfrm flipH="1">
            <a:off x="1445304" y="1730247"/>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09A505EB-BEE0-556A-BB37-C59A43F53371}"/>
              </a:ext>
            </a:extLst>
          </p:cNvPr>
          <p:cNvSpPr/>
          <p:nvPr/>
        </p:nvSpPr>
        <p:spPr>
          <a:xfrm>
            <a:off x="1743075" y="2962048"/>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11" name="Straight Arrow Connector 10">
            <a:extLst>
              <a:ext uri="{FF2B5EF4-FFF2-40B4-BE49-F238E27FC236}">
                <a16:creationId xmlns:a16="http://schemas.microsoft.com/office/drawing/2014/main" id="{004698BE-3075-1555-8F93-1A9A875CF0C8}"/>
              </a:ext>
            </a:extLst>
          </p:cNvPr>
          <p:cNvCxnSpPr>
            <a:cxnSpLocks/>
          </p:cNvCxnSpPr>
          <p:nvPr/>
        </p:nvCxnSpPr>
        <p:spPr>
          <a:xfrm flipH="1">
            <a:off x="2378014" y="2696680"/>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92311E7F-C1BD-CE0F-277E-FE3855739571}"/>
              </a:ext>
            </a:extLst>
          </p:cNvPr>
          <p:cNvCxnSpPr>
            <a:cxnSpLocks/>
          </p:cNvCxnSpPr>
          <p:nvPr/>
        </p:nvCxnSpPr>
        <p:spPr>
          <a:xfrm>
            <a:off x="1959928" y="1586028"/>
            <a:ext cx="468947" cy="303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7E75D301-B2B7-7046-9A83-7901C5B219A1}"/>
              </a:ext>
            </a:extLst>
          </p:cNvPr>
          <p:cNvSpPr/>
          <p:nvPr/>
        </p:nvSpPr>
        <p:spPr>
          <a:xfrm>
            <a:off x="2894857" y="2917910"/>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14" name="Straight Arrow Connector 13">
            <a:extLst>
              <a:ext uri="{FF2B5EF4-FFF2-40B4-BE49-F238E27FC236}">
                <a16:creationId xmlns:a16="http://schemas.microsoft.com/office/drawing/2014/main" id="{BD5D8DE6-1467-9449-6B7E-F55497617217}"/>
              </a:ext>
            </a:extLst>
          </p:cNvPr>
          <p:cNvCxnSpPr>
            <a:cxnSpLocks/>
          </p:cNvCxnSpPr>
          <p:nvPr/>
        </p:nvCxnSpPr>
        <p:spPr>
          <a:xfrm>
            <a:off x="2835214" y="2656629"/>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50169021-13E3-423B-F203-2658DB35059C}"/>
              </a:ext>
            </a:extLst>
          </p:cNvPr>
          <p:cNvSpPr/>
          <p:nvPr/>
        </p:nvSpPr>
        <p:spPr>
          <a:xfrm>
            <a:off x="3540335" y="3812085"/>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30</a:t>
            </a:r>
            <a:endParaRPr lang="en-IN" sz="3200" b="1" dirty="0"/>
          </a:p>
        </p:txBody>
      </p:sp>
      <p:cxnSp>
        <p:nvCxnSpPr>
          <p:cNvPr id="16" name="Straight Arrow Connector 15">
            <a:extLst>
              <a:ext uri="{FF2B5EF4-FFF2-40B4-BE49-F238E27FC236}">
                <a16:creationId xmlns:a16="http://schemas.microsoft.com/office/drawing/2014/main" id="{29C09597-39BF-CA83-20C0-2B76B6D01EEE}"/>
              </a:ext>
            </a:extLst>
          </p:cNvPr>
          <p:cNvCxnSpPr>
            <a:cxnSpLocks/>
          </p:cNvCxnSpPr>
          <p:nvPr/>
        </p:nvCxnSpPr>
        <p:spPr>
          <a:xfrm>
            <a:off x="3540335" y="3704074"/>
            <a:ext cx="247657" cy="236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TextBox 28">
            <a:extLst>
              <a:ext uri="{FF2B5EF4-FFF2-40B4-BE49-F238E27FC236}">
                <a16:creationId xmlns:a16="http://schemas.microsoft.com/office/drawing/2014/main" id="{DD6317FD-B7DE-4935-53D3-3E57D6544E04}"/>
              </a:ext>
            </a:extLst>
          </p:cNvPr>
          <p:cNvSpPr txBox="1"/>
          <p:nvPr/>
        </p:nvSpPr>
        <p:spPr>
          <a:xfrm>
            <a:off x="457200" y="169516"/>
            <a:ext cx="1945688" cy="646331"/>
          </a:xfrm>
          <a:prstGeom prst="rect">
            <a:avLst/>
          </a:prstGeom>
          <a:noFill/>
        </p:spPr>
        <p:txBody>
          <a:bodyPr wrap="square">
            <a:spAutoFit/>
          </a:bodyPr>
          <a:lstStyle/>
          <a:p>
            <a:r>
              <a:rPr lang="en-IN" sz="3600" b="1" i="0" dirty="0">
                <a:solidFill>
                  <a:srgbClr val="333333"/>
                </a:solidFill>
                <a:effectLst/>
                <a:latin typeface="Arial" panose="020B0604020202020204" pitchFamily="34" charset="0"/>
                <a:cs typeface="Arial" panose="020B0604020202020204" pitchFamily="34" charset="0"/>
              </a:rPr>
              <a:t>25 </a:t>
            </a:r>
            <a:endParaRPr lang="en-IN" sz="3600" dirty="0"/>
          </a:p>
        </p:txBody>
      </p:sp>
      <p:sp>
        <p:nvSpPr>
          <p:cNvPr id="32" name="Oval 31">
            <a:extLst>
              <a:ext uri="{FF2B5EF4-FFF2-40B4-BE49-F238E27FC236}">
                <a16:creationId xmlns:a16="http://schemas.microsoft.com/office/drawing/2014/main" id="{81B31487-96C5-F25C-33C6-E19A8130B458}"/>
              </a:ext>
            </a:extLst>
          </p:cNvPr>
          <p:cNvSpPr/>
          <p:nvPr/>
        </p:nvSpPr>
        <p:spPr>
          <a:xfrm>
            <a:off x="3083135" y="4867766"/>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25</a:t>
            </a:r>
            <a:endParaRPr lang="en-IN" sz="3200" b="1" dirty="0"/>
          </a:p>
        </p:txBody>
      </p:sp>
      <p:cxnSp>
        <p:nvCxnSpPr>
          <p:cNvPr id="33" name="Straight Arrow Connector 32">
            <a:extLst>
              <a:ext uri="{FF2B5EF4-FFF2-40B4-BE49-F238E27FC236}">
                <a16:creationId xmlns:a16="http://schemas.microsoft.com/office/drawing/2014/main" id="{5EC47708-516A-8573-45F9-4D409788F756}"/>
              </a:ext>
            </a:extLst>
          </p:cNvPr>
          <p:cNvCxnSpPr>
            <a:cxnSpLocks/>
          </p:cNvCxnSpPr>
          <p:nvPr/>
        </p:nvCxnSpPr>
        <p:spPr>
          <a:xfrm flipH="1">
            <a:off x="3708880" y="4666048"/>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Slide Number Placeholder 3">
            <a:extLst>
              <a:ext uri="{FF2B5EF4-FFF2-40B4-BE49-F238E27FC236}">
                <a16:creationId xmlns:a16="http://schemas.microsoft.com/office/drawing/2014/main" id="{123C0B26-290D-654C-8C96-066E604E050F}"/>
              </a:ext>
            </a:extLst>
          </p:cNvPr>
          <p:cNvSpPr txBox="1">
            <a:spLocks/>
          </p:cNvSpPr>
          <p:nvPr/>
        </p:nvSpPr>
        <p:spPr>
          <a:xfrm>
            <a:off x="4419834" y="288513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36</a:t>
            </a:fld>
            <a:endParaRPr lang="en-US" dirty="0"/>
          </a:p>
        </p:txBody>
      </p:sp>
      <p:sp>
        <p:nvSpPr>
          <p:cNvPr id="35" name="Oval 34">
            <a:extLst>
              <a:ext uri="{FF2B5EF4-FFF2-40B4-BE49-F238E27FC236}">
                <a16:creationId xmlns:a16="http://schemas.microsoft.com/office/drawing/2014/main" id="{08A2C433-CB07-C041-1279-151C42A335AF}"/>
              </a:ext>
            </a:extLst>
          </p:cNvPr>
          <p:cNvSpPr/>
          <p:nvPr/>
        </p:nvSpPr>
        <p:spPr>
          <a:xfrm>
            <a:off x="4945561" y="738929"/>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36" name="Oval 35">
            <a:extLst>
              <a:ext uri="{FF2B5EF4-FFF2-40B4-BE49-F238E27FC236}">
                <a16:creationId xmlns:a16="http://schemas.microsoft.com/office/drawing/2014/main" id="{57D87D2F-3FC4-8F88-EAD7-C38DFE66886B}"/>
              </a:ext>
            </a:extLst>
          </p:cNvPr>
          <p:cNvSpPr/>
          <p:nvPr/>
        </p:nvSpPr>
        <p:spPr>
          <a:xfrm>
            <a:off x="5859961" y="1730247"/>
            <a:ext cx="914400" cy="91440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37" name="Oval 36">
            <a:extLst>
              <a:ext uri="{FF2B5EF4-FFF2-40B4-BE49-F238E27FC236}">
                <a16:creationId xmlns:a16="http://schemas.microsoft.com/office/drawing/2014/main" id="{8811C8DD-10C8-11CD-BD73-205DF50C6467}"/>
              </a:ext>
            </a:extLst>
          </p:cNvPr>
          <p:cNvSpPr/>
          <p:nvPr/>
        </p:nvSpPr>
        <p:spPr>
          <a:xfrm>
            <a:off x="4488361" y="1896726"/>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38" name="Straight Arrow Connector 37">
            <a:extLst>
              <a:ext uri="{FF2B5EF4-FFF2-40B4-BE49-F238E27FC236}">
                <a16:creationId xmlns:a16="http://schemas.microsoft.com/office/drawing/2014/main" id="{B5B74067-4F91-CA59-2487-B9A29A13DE21}"/>
              </a:ext>
            </a:extLst>
          </p:cNvPr>
          <p:cNvCxnSpPr>
            <a:cxnSpLocks/>
            <a:stCxn id="35" idx="4"/>
          </p:cNvCxnSpPr>
          <p:nvPr/>
        </p:nvCxnSpPr>
        <p:spPr>
          <a:xfrm flipH="1">
            <a:off x="5104990" y="1653329"/>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3A176E20-671C-C998-6DB2-DCD1B2510949}"/>
              </a:ext>
            </a:extLst>
          </p:cNvPr>
          <p:cNvSpPr/>
          <p:nvPr/>
        </p:nvSpPr>
        <p:spPr>
          <a:xfrm>
            <a:off x="5402761" y="2885130"/>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40" name="Straight Arrow Connector 39">
            <a:extLst>
              <a:ext uri="{FF2B5EF4-FFF2-40B4-BE49-F238E27FC236}">
                <a16:creationId xmlns:a16="http://schemas.microsoft.com/office/drawing/2014/main" id="{E990169B-DF2B-FFED-E665-C3F8557B7B54}"/>
              </a:ext>
            </a:extLst>
          </p:cNvPr>
          <p:cNvCxnSpPr>
            <a:cxnSpLocks/>
          </p:cNvCxnSpPr>
          <p:nvPr/>
        </p:nvCxnSpPr>
        <p:spPr>
          <a:xfrm flipH="1">
            <a:off x="6037700" y="2619762"/>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C43449EB-CF43-3988-F902-68075293358B}"/>
              </a:ext>
            </a:extLst>
          </p:cNvPr>
          <p:cNvCxnSpPr>
            <a:cxnSpLocks/>
          </p:cNvCxnSpPr>
          <p:nvPr/>
        </p:nvCxnSpPr>
        <p:spPr>
          <a:xfrm>
            <a:off x="5619614" y="1509110"/>
            <a:ext cx="468947" cy="303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2" name="Oval 41">
            <a:extLst>
              <a:ext uri="{FF2B5EF4-FFF2-40B4-BE49-F238E27FC236}">
                <a16:creationId xmlns:a16="http://schemas.microsoft.com/office/drawing/2014/main" id="{5D055255-8F7B-1770-C8B1-FA21457F2007}"/>
              </a:ext>
            </a:extLst>
          </p:cNvPr>
          <p:cNvSpPr/>
          <p:nvPr/>
        </p:nvSpPr>
        <p:spPr>
          <a:xfrm>
            <a:off x="6554543" y="2840992"/>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43" name="Straight Arrow Connector 42">
            <a:extLst>
              <a:ext uri="{FF2B5EF4-FFF2-40B4-BE49-F238E27FC236}">
                <a16:creationId xmlns:a16="http://schemas.microsoft.com/office/drawing/2014/main" id="{60E6E8EE-1940-94C7-7460-9969400D7D00}"/>
              </a:ext>
            </a:extLst>
          </p:cNvPr>
          <p:cNvCxnSpPr>
            <a:cxnSpLocks/>
          </p:cNvCxnSpPr>
          <p:nvPr/>
        </p:nvCxnSpPr>
        <p:spPr>
          <a:xfrm>
            <a:off x="6494900" y="2579711"/>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4" name="Oval 43">
            <a:extLst>
              <a:ext uri="{FF2B5EF4-FFF2-40B4-BE49-F238E27FC236}">
                <a16:creationId xmlns:a16="http://schemas.microsoft.com/office/drawing/2014/main" id="{B4F08F86-BCCF-B73A-45E7-38E7C3C9D4B2}"/>
              </a:ext>
            </a:extLst>
          </p:cNvPr>
          <p:cNvSpPr/>
          <p:nvPr/>
        </p:nvSpPr>
        <p:spPr>
          <a:xfrm>
            <a:off x="7997209" y="465267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30</a:t>
            </a:r>
            <a:endParaRPr lang="en-IN" sz="3200" b="1" dirty="0"/>
          </a:p>
        </p:txBody>
      </p:sp>
      <p:cxnSp>
        <p:nvCxnSpPr>
          <p:cNvPr id="45" name="Straight Arrow Connector 44">
            <a:extLst>
              <a:ext uri="{FF2B5EF4-FFF2-40B4-BE49-F238E27FC236}">
                <a16:creationId xmlns:a16="http://schemas.microsoft.com/office/drawing/2014/main" id="{F929721A-8E1C-D6D5-29B6-7E682002EDB9}"/>
              </a:ext>
            </a:extLst>
          </p:cNvPr>
          <p:cNvCxnSpPr>
            <a:cxnSpLocks/>
          </p:cNvCxnSpPr>
          <p:nvPr/>
        </p:nvCxnSpPr>
        <p:spPr>
          <a:xfrm>
            <a:off x="7200021" y="3627156"/>
            <a:ext cx="247657" cy="236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Oval 45">
            <a:extLst>
              <a:ext uri="{FF2B5EF4-FFF2-40B4-BE49-F238E27FC236}">
                <a16:creationId xmlns:a16="http://schemas.microsoft.com/office/drawing/2014/main" id="{8910A691-BAD6-B52D-83BE-5447F2303BE3}"/>
              </a:ext>
            </a:extLst>
          </p:cNvPr>
          <p:cNvSpPr/>
          <p:nvPr/>
        </p:nvSpPr>
        <p:spPr>
          <a:xfrm>
            <a:off x="7280067" y="3684271"/>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25</a:t>
            </a:r>
            <a:endParaRPr lang="en-IN" sz="3200" b="1" dirty="0"/>
          </a:p>
        </p:txBody>
      </p:sp>
      <p:cxnSp>
        <p:nvCxnSpPr>
          <p:cNvPr id="47" name="Straight Arrow Connector 46">
            <a:extLst>
              <a:ext uri="{FF2B5EF4-FFF2-40B4-BE49-F238E27FC236}">
                <a16:creationId xmlns:a16="http://schemas.microsoft.com/office/drawing/2014/main" id="{ED857AC8-BED4-C08B-F2B6-0F51C383730F}"/>
              </a:ext>
            </a:extLst>
          </p:cNvPr>
          <p:cNvCxnSpPr>
            <a:cxnSpLocks/>
            <a:endCxn id="44" idx="1"/>
          </p:cNvCxnSpPr>
          <p:nvPr/>
        </p:nvCxnSpPr>
        <p:spPr>
          <a:xfrm>
            <a:off x="7997209" y="4598671"/>
            <a:ext cx="133911" cy="1879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2" name="Slide Number Placeholder 3">
            <a:extLst>
              <a:ext uri="{FF2B5EF4-FFF2-40B4-BE49-F238E27FC236}">
                <a16:creationId xmlns:a16="http://schemas.microsoft.com/office/drawing/2014/main" id="{0F74775F-EBA7-F933-97E9-B000BF637494}"/>
              </a:ext>
            </a:extLst>
          </p:cNvPr>
          <p:cNvSpPr txBox="1">
            <a:spLocks/>
          </p:cNvSpPr>
          <p:nvPr/>
        </p:nvSpPr>
        <p:spPr>
          <a:xfrm>
            <a:off x="7553793" y="242793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A98EE3D-8CD1-4C3F-BD1C-C98C9596463C}" type="slidenum">
              <a:rPr lang="en-US" smtClean="0"/>
              <a:pPr/>
              <a:t>36</a:t>
            </a:fld>
            <a:endParaRPr lang="en-US" dirty="0"/>
          </a:p>
        </p:txBody>
      </p:sp>
      <p:sp>
        <p:nvSpPr>
          <p:cNvPr id="53" name="Oval 52">
            <a:extLst>
              <a:ext uri="{FF2B5EF4-FFF2-40B4-BE49-F238E27FC236}">
                <a16:creationId xmlns:a16="http://schemas.microsoft.com/office/drawing/2014/main" id="{735F5F6D-F006-1FF2-2C10-F7BCC4A88C9C}"/>
              </a:ext>
            </a:extLst>
          </p:cNvPr>
          <p:cNvSpPr/>
          <p:nvPr/>
        </p:nvSpPr>
        <p:spPr>
          <a:xfrm>
            <a:off x="8079520" y="281729"/>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54" name="Oval 53">
            <a:extLst>
              <a:ext uri="{FF2B5EF4-FFF2-40B4-BE49-F238E27FC236}">
                <a16:creationId xmlns:a16="http://schemas.microsoft.com/office/drawing/2014/main" id="{6F7048F8-AC62-060F-BC7C-C132C89BB42F}"/>
              </a:ext>
            </a:extLst>
          </p:cNvPr>
          <p:cNvSpPr/>
          <p:nvPr/>
        </p:nvSpPr>
        <p:spPr>
          <a:xfrm>
            <a:off x="8993920" y="1273047"/>
            <a:ext cx="914400" cy="91440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55" name="Oval 54">
            <a:extLst>
              <a:ext uri="{FF2B5EF4-FFF2-40B4-BE49-F238E27FC236}">
                <a16:creationId xmlns:a16="http://schemas.microsoft.com/office/drawing/2014/main" id="{9216AD2D-D658-FC8D-AC0E-2864FCFE168C}"/>
              </a:ext>
            </a:extLst>
          </p:cNvPr>
          <p:cNvSpPr/>
          <p:nvPr/>
        </p:nvSpPr>
        <p:spPr>
          <a:xfrm>
            <a:off x="7622320" y="1439526"/>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56" name="Straight Arrow Connector 55">
            <a:extLst>
              <a:ext uri="{FF2B5EF4-FFF2-40B4-BE49-F238E27FC236}">
                <a16:creationId xmlns:a16="http://schemas.microsoft.com/office/drawing/2014/main" id="{1A8C30E6-118E-CB1F-1EFB-3720D525403F}"/>
              </a:ext>
            </a:extLst>
          </p:cNvPr>
          <p:cNvCxnSpPr>
            <a:cxnSpLocks/>
            <a:stCxn id="53" idx="4"/>
          </p:cNvCxnSpPr>
          <p:nvPr/>
        </p:nvCxnSpPr>
        <p:spPr>
          <a:xfrm flipH="1">
            <a:off x="8238949" y="1196129"/>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7" name="Oval 56">
            <a:extLst>
              <a:ext uri="{FF2B5EF4-FFF2-40B4-BE49-F238E27FC236}">
                <a16:creationId xmlns:a16="http://schemas.microsoft.com/office/drawing/2014/main" id="{3853AD4C-B864-0DAC-9E53-D03854A57C07}"/>
              </a:ext>
            </a:extLst>
          </p:cNvPr>
          <p:cNvSpPr/>
          <p:nvPr/>
        </p:nvSpPr>
        <p:spPr>
          <a:xfrm>
            <a:off x="8536720" y="2427930"/>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58" name="Straight Arrow Connector 57">
            <a:extLst>
              <a:ext uri="{FF2B5EF4-FFF2-40B4-BE49-F238E27FC236}">
                <a16:creationId xmlns:a16="http://schemas.microsoft.com/office/drawing/2014/main" id="{95E99C61-A01E-4C97-A4B3-0E8F4EA4FB6F}"/>
              </a:ext>
            </a:extLst>
          </p:cNvPr>
          <p:cNvCxnSpPr>
            <a:cxnSpLocks/>
          </p:cNvCxnSpPr>
          <p:nvPr/>
        </p:nvCxnSpPr>
        <p:spPr>
          <a:xfrm flipH="1">
            <a:off x="9171659" y="2162562"/>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9" name="Straight Arrow Connector 58">
            <a:extLst>
              <a:ext uri="{FF2B5EF4-FFF2-40B4-BE49-F238E27FC236}">
                <a16:creationId xmlns:a16="http://schemas.microsoft.com/office/drawing/2014/main" id="{87CAA891-79F5-AE35-61D7-F730D13093BE}"/>
              </a:ext>
            </a:extLst>
          </p:cNvPr>
          <p:cNvCxnSpPr>
            <a:cxnSpLocks/>
          </p:cNvCxnSpPr>
          <p:nvPr/>
        </p:nvCxnSpPr>
        <p:spPr>
          <a:xfrm>
            <a:off x="8753573" y="1051910"/>
            <a:ext cx="468947" cy="303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0" name="Oval 59">
            <a:extLst>
              <a:ext uri="{FF2B5EF4-FFF2-40B4-BE49-F238E27FC236}">
                <a16:creationId xmlns:a16="http://schemas.microsoft.com/office/drawing/2014/main" id="{DFC60429-DD38-E0DD-774D-B9E1ED3AF71C}"/>
              </a:ext>
            </a:extLst>
          </p:cNvPr>
          <p:cNvSpPr/>
          <p:nvPr/>
        </p:nvSpPr>
        <p:spPr>
          <a:xfrm>
            <a:off x="9335941" y="3570823"/>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61" name="Straight Arrow Connector 60">
            <a:extLst>
              <a:ext uri="{FF2B5EF4-FFF2-40B4-BE49-F238E27FC236}">
                <a16:creationId xmlns:a16="http://schemas.microsoft.com/office/drawing/2014/main" id="{F16DC9B0-70CB-3416-E387-8ED85D52DEA1}"/>
              </a:ext>
            </a:extLst>
          </p:cNvPr>
          <p:cNvCxnSpPr>
            <a:cxnSpLocks/>
          </p:cNvCxnSpPr>
          <p:nvPr/>
        </p:nvCxnSpPr>
        <p:spPr>
          <a:xfrm>
            <a:off x="9628859" y="2122511"/>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2" name="Oval 61">
            <a:extLst>
              <a:ext uri="{FF2B5EF4-FFF2-40B4-BE49-F238E27FC236}">
                <a16:creationId xmlns:a16="http://schemas.microsoft.com/office/drawing/2014/main" id="{505B18D0-14E7-04BF-BEC1-606767E778E9}"/>
              </a:ext>
            </a:extLst>
          </p:cNvPr>
          <p:cNvSpPr/>
          <p:nvPr/>
        </p:nvSpPr>
        <p:spPr>
          <a:xfrm>
            <a:off x="10448925" y="3398523"/>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30</a:t>
            </a:r>
            <a:endParaRPr lang="en-IN" sz="3200" b="1" dirty="0"/>
          </a:p>
        </p:txBody>
      </p:sp>
      <p:cxnSp>
        <p:nvCxnSpPr>
          <p:cNvPr id="63" name="Straight Arrow Connector 62">
            <a:extLst>
              <a:ext uri="{FF2B5EF4-FFF2-40B4-BE49-F238E27FC236}">
                <a16:creationId xmlns:a16="http://schemas.microsoft.com/office/drawing/2014/main" id="{3D8A6FB1-78BB-1328-D479-68E20A39DCE0}"/>
              </a:ext>
            </a:extLst>
          </p:cNvPr>
          <p:cNvCxnSpPr>
            <a:cxnSpLocks/>
          </p:cNvCxnSpPr>
          <p:nvPr/>
        </p:nvCxnSpPr>
        <p:spPr>
          <a:xfrm>
            <a:off x="10364129" y="3289731"/>
            <a:ext cx="247657" cy="236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Oval 63">
            <a:extLst>
              <a:ext uri="{FF2B5EF4-FFF2-40B4-BE49-F238E27FC236}">
                <a16:creationId xmlns:a16="http://schemas.microsoft.com/office/drawing/2014/main" id="{399FBDCD-BDDC-86D5-0539-008DE775F944}"/>
              </a:ext>
            </a:extLst>
          </p:cNvPr>
          <p:cNvSpPr/>
          <p:nvPr/>
        </p:nvSpPr>
        <p:spPr>
          <a:xfrm>
            <a:off x="9697386" y="2454602"/>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25</a:t>
            </a:r>
            <a:endParaRPr lang="en-IN" sz="3200" b="1" dirty="0"/>
          </a:p>
        </p:txBody>
      </p:sp>
      <p:cxnSp>
        <p:nvCxnSpPr>
          <p:cNvPr id="65" name="Straight Arrow Connector 64">
            <a:extLst>
              <a:ext uri="{FF2B5EF4-FFF2-40B4-BE49-F238E27FC236}">
                <a16:creationId xmlns:a16="http://schemas.microsoft.com/office/drawing/2014/main" id="{249DD1B0-B0D5-C5E0-776F-A55179A9DD26}"/>
              </a:ext>
            </a:extLst>
          </p:cNvPr>
          <p:cNvCxnSpPr>
            <a:cxnSpLocks/>
          </p:cNvCxnSpPr>
          <p:nvPr/>
        </p:nvCxnSpPr>
        <p:spPr>
          <a:xfrm flipH="1">
            <a:off x="9908320" y="3325289"/>
            <a:ext cx="203440" cy="3018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811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500"/>
                                        <p:tgtEl>
                                          <p:spTgt spid="35"/>
                                        </p:tgtEl>
                                      </p:cBhvr>
                                    </p:animEffect>
                                  </p:childTnLst>
                                </p:cTn>
                              </p:par>
                              <p:par>
                                <p:cTn id="49" presetID="22" presetClass="entr" presetSubtype="4"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down)">
                                      <p:cBhvr>
                                        <p:cTn id="51" dur="500"/>
                                        <p:tgtEl>
                                          <p:spTgt spid="38"/>
                                        </p:tgtEl>
                                      </p:cBhvr>
                                    </p:animEffect>
                                  </p:childTnLst>
                                </p:cTn>
                              </p:par>
                              <p:par>
                                <p:cTn id="52" presetID="22" presetClass="entr" presetSubtype="4"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wipe(down)">
                                      <p:cBhvr>
                                        <p:cTn id="54" dur="500"/>
                                        <p:tgtEl>
                                          <p:spTgt spid="4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down)">
                                      <p:cBhvr>
                                        <p:cTn id="60" dur="500"/>
                                        <p:tgtEl>
                                          <p:spTgt spid="36"/>
                                        </p:tgtEl>
                                      </p:cBhvr>
                                    </p:animEffect>
                                  </p:childTnLst>
                                </p:cTn>
                              </p:par>
                              <p:par>
                                <p:cTn id="61" presetID="22" presetClass="entr" presetSubtype="4"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par>
                                <p:cTn id="67" presetID="22" presetClass="entr" presetSubtype="4"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wipe(down)">
                                      <p:cBhvr>
                                        <p:cTn id="69" dur="500"/>
                                        <p:tgtEl>
                                          <p:spTgt spid="43"/>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par>
                                <p:cTn id="73" presetID="22" presetClass="entr" presetSubtype="4"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00"/>
                                        <p:tgtEl>
                                          <p:spTgt spid="45"/>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down)">
                                      <p:cBhvr>
                                        <p:cTn id="78" dur="500"/>
                                        <p:tgtEl>
                                          <p:spTgt spid="46"/>
                                        </p:tgtEl>
                                      </p:cBhvr>
                                    </p:animEffect>
                                  </p:childTnLst>
                                </p:cTn>
                              </p:par>
                              <p:par>
                                <p:cTn id="79" presetID="22" presetClass="entr" presetSubtype="4"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wipe(down)">
                                      <p:cBhvr>
                                        <p:cTn id="81" dur="500"/>
                                        <p:tgtEl>
                                          <p:spTgt spid="47"/>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wipe(down)">
                                      <p:cBhvr>
                                        <p:cTn id="84" dur="500"/>
                                        <p:tgtEl>
                                          <p:spTgt spid="4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down)">
                                      <p:cBhvr>
                                        <p:cTn id="89" dur="500"/>
                                        <p:tgtEl>
                                          <p:spTgt spid="59"/>
                                        </p:tgtEl>
                                      </p:cBhvr>
                                    </p:animEffect>
                                  </p:childTnLst>
                                </p:cTn>
                              </p:par>
                              <p:par>
                                <p:cTn id="90" presetID="22" presetClass="entr" presetSubtype="4" fill="hold" nodeType="with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500"/>
                                        <p:tgtEl>
                                          <p:spTgt spid="56"/>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wipe(down)">
                                      <p:cBhvr>
                                        <p:cTn id="95" dur="500"/>
                                        <p:tgtEl>
                                          <p:spTgt spid="53"/>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down)">
                                      <p:cBhvr>
                                        <p:cTn id="98" dur="500"/>
                                        <p:tgtEl>
                                          <p:spTgt spid="55"/>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54"/>
                                        </p:tgtEl>
                                        <p:attrNameLst>
                                          <p:attrName>style.visibility</p:attrName>
                                        </p:attrNameLst>
                                      </p:cBhvr>
                                      <p:to>
                                        <p:strVal val="visible"/>
                                      </p:to>
                                    </p:set>
                                    <p:animEffect transition="in" filter="wipe(down)">
                                      <p:cBhvr>
                                        <p:cTn id="101" dur="500"/>
                                        <p:tgtEl>
                                          <p:spTgt spid="54"/>
                                        </p:tgtEl>
                                      </p:cBhvr>
                                    </p:animEffect>
                                  </p:childTnLst>
                                </p:cTn>
                              </p:par>
                              <p:par>
                                <p:cTn id="102" presetID="22" presetClass="entr" presetSubtype="4" fill="hold" nodeType="with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wipe(down)">
                                      <p:cBhvr>
                                        <p:cTn id="104" dur="500"/>
                                        <p:tgtEl>
                                          <p:spTgt spid="61"/>
                                        </p:tgtEl>
                                      </p:cBhvr>
                                    </p:animEffect>
                                  </p:childTnLst>
                                </p:cTn>
                              </p:par>
                              <p:par>
                                <p:cTn id="105" presetID="22" presetClass="entr" presetSubtype="4" fill="hold" nodeType="with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wipe(down)">
                                      <p:cBhvr>
                                        <p:cTn id="107" dur="500"/>
                                        <p:tgtEl>
                                          <p:spTgt spid="58"/>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wipe(down)">
                                      <p:cBhvr>
                                        <p:cTn id="110" dur="500"/>
                                        <p:tgtEl>
                                          <p:spTgt spid="57"/>
                                        </p:tgtEl>
                                      </p:cBhvr>
                                    </p:animEffect>
                                  </p:childTnLst>
                                </p:cTn>
                              </p:par>
                              <p:par>
                                <p:cTn id="111" presetID="22" presetClass="entr" presetSubtype="4" fill="hold" nodeType="withEffect">
                                  <p:stCondLst>
                                    <p:cond delay="0"/>
                                  </p:stCondLst>
                                  <p:childTnLst>
                                    <p:set>
                                      <p:cBhvr>
                                        <p:cTn id="112" dur="1" fill="hold">
                                          <p:stCondLst>
                                            <p:cond delay="0"/>
                                          </p:stCondLst>
                                        </p:cTn>
                                        <p:tgtEl>
                                          <p:spTgt spid="65"/>
                                        </p:tgtEl>
                                        <p:attrNameLst>
                                          <p:attrName>style.visibility</p:attrName>
                                        </p:attrNameLst>
                                      </p:cBhvr>
                                      <p:to>
                                        <p:strVal val="visible"/>
                                      </p:to>
                                    </p:set>
                                    <p:animEffect transition="in" filter="wipe(down)">
                                      <p:cBhvr>
                                        <p:cTn id="113" dur="500"/>
                                        <p:tgtEl>
                                          <p:spTgt spid="65"/>
                                        </p:tgtEl>
                                      </p:cBhvr>
                                    </p:animEffect>
                                  </p:childTnLst>
                                </p:cTn>
                              </p:par>
                              <p:par>
                                <p:cTn id="114" presetID="22" presetClass="entr" presetSubtype="4" fill="hold" nodeType="withEffect">
                                  <p:stCondLst>
                                    <p:cond delay="0"/>
                                  </p:stCondLst>
                                  <p:childTnLst>
                                    <p:set>
                                      <p:cBhvr>
                                        <p:cTn id="115" dur="1" fill="hold">
                                          <p:stCondLst>
                                            <p:cond delay="0"/>
                                          </p:stCondLst>
                                        </p:cTn>
                                        <p:tgtEl>
                                          <p:spTgt spid="63"/>
                                        </p:tgtEl>
                                        <p:attrNameLst>
                                          <p:attrName>style.visibility</p:attrName>
                                        </p:attrNameLst>
                                      </p:cBhvr>
                                      <p:to>
                                        <p:strVal val="visible"/>
                                      </p:to>
                                    </p:set>
                                    <p:animEffect transition="in" filter="wipe(down)">
                                      <p:cBhvr>
                                        <p:cTn id="116" dur="500"/>
                                        <p:tgtEl>
                                          <p:spTgt spid="63"/>
                                        </p:tgtEl>
                                      </p:cBhvr>
                                    </p:animEffect>
                                  </p:childTnLst>
                                </p:cTn>
                              </p:par>
                              <p:par>
                                <p:cTn id="117" presetID="22" presetClass="entr" presetSubtype="4" fill="hold" grpId="0" nodeType="with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down)">
                                      <p:cBhvr>
                                        <p:cTn id="119" dur="500"/>
                                        <p:tgtEl>
                                          <p:spTgt spid="64"/>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wipe(down)">
                                      <p:cBhvr>
                                        <p:cTn id="122" dur="500"/>
                                        <p:tgtEl>
                                          <p:spTgt spid="60"/>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wipe(down)">
                                      <p:cBhvr>
                                        <p:cTn id="1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3" grpId="0" animBg="1"/>
      <p:bldP spid="15" grpId="0" animBg="1"/>
      <p:bldP spid="32" grpId="0" animBg="1"/>
      <p:bldP spid="35" grpId="0" animBg="1"/>
      <p:bldP spid="36" grpId="0" animBg="1"/>
      <p:bldP spid="37" grpId="0" animBg="1"/>
      <p:bldP spid="39" grpId="0" animBg="1"/>
      <p:bldP spid="42" grpId="0" animBg="1"/>
      <p:bldP spid="44" grpId="0" animBg="1"/>
      <p:bldP spid="46" grpId="0" animBg="1"/>
      <p:bldP spid="53" grpId="0" animBg="1"/>
      <p:bldP spid="54" grpId="0" animBg="1"/>
      <p:bldP spid="55" grpId="0" animBg="1"/>
      <p:bldP spid="57" grpId="0" animBg="1"/>
      <p:bldP spid="60" grpId="0" animBg="1"/>
      <p:bldP spid="62" grpId="0" animBg="1"/>
      <p:bldP spid="6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0A1D1-67EC-7680-EB42-BCFA8CF7A9D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D5B65B2A-8AF8-71DF-D59F-62E0FAA5A1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F31E6DE-09CA-40D4-B8B8-03FAABF79FC9}"/>
              </a:ext>
            </a:extLst>
          </p:cNvPr>
          <p:cNvSpPr>
            <a:spLocks noGrp="1"/>
          </p:cNvSpPr>
          <p:nvPr>
            <p:ph type="sldNum" sz="quarter" idx="12"/>
          </p:nvPr>
        </p:nvSpPr>
        <p:spPr/>
        <p:txBody>
          <a:bodyPr/>
          <a:lstStyle/>
          <a:p>
            <a:fld id="{3A98EE3D-8CD1-4C3F-BD1C-C98C9596463C}" type="slidenum">
              <a:rPr lang="en-US" smtClean="0"/>
              <a:t>37</a:t>
            </a:fld>
            <a:endParaRPr lang="en-US" dirty="0"/>
          </a:p>
        </p:txBody>
      </p:sp>
      <p:sp>
        <p:nvSpPr>
          <p:cNvPr id="22" name="Oval 21">
            <a:extLst>
              <a:ext uri="{FF2B5EF4-FFF2-40B4-BE49-F238E27FC236}">
                <a16:creationId xmlns:a16="http://schemas.microsoft.com/office/drawing/2014/main" id="{2626C537-A2D1-EF82-1AAC-AC0E412DF3B2}"/>
              </a:ext>
            </a:extLst>
          </p:cNvPr>
          <p:cNvSpPr/>
          <p:nvPr/>
        </p:nvSpPr>
        <p:spPr>
          <a:xfrm>
            <a:off x="4724400" y="1331650"/>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sp>
        <p:nvSpPr>
          <p:cNvPr id="23" name="Oval 22">
            <a:extLst>
              <a:ext uri="{FF2B5EF4-FFF2-40B4-BE49-F238E27FC236}">
                <a16:creationId xmlns:a16="http://schemas.microsoft.com/office/drawing/2014/main" id="{C44CAEB5-1152-1AAD-3772-8315C7A2A90E}"/>
              </a:ext>
            </a:extLst>
          </p:cNvPr>
          <p:cNvSpPr/>
          <p:nvPr/>
        </p:nvSpPr>
        <p:spPr>
          <a:xfrm>
            <a:off x="5638800" y="2322968"/>
            <a:ext cx="914400" cy="914400"/>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16</a:t>
            </a:r>
            <a:endParaRPr lang="en-IN" sz="3200" b="1" dirty="0"/>
          </a:p>
        </p:txBody>
      </p:sp>
      <p:sp>
        <p:nvSpPr>
          <p:cNvPr id="24" name="Oval 23">
            <a:extLst>
              <a:ext uri="{FF2B5EF4-FFF2-40B4-BE49-F238E27FC236}">
                <a16:creationId xmlns:a16="http://schemas.microsoft.com/office/drawing/2014/main" id="{DE28C5F1-5464-B331-F1D2-BD89B6367AA8}"/>
              </a:ext>
            </a:extLst>
          </p:cNvPr>
          <p:cNvSpPr/>
          <p:nvPr/>
        </p:nvSpPr>
        <p:spPr>
          <a:xfrm>
            <a:off x="4267200" y="2489447"/>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a:t>
            </a:r>
            <a:endParaRPr lang="en-IN" sz="3200" b="1" dirty="0"/>
          </a:p>
        </p:txBody>
      </p:sp>
      <p:cxnSp>
        <p:nvCxnSpPr>
          <p:cNvPr id="25" name="Straight Arrow Connector 24">
            <a:extLst>
              <a:ext uri="{FF2B5EF4-FFF2-40B4-BE49-F238E27FC236}">
                <a16:creationId xmlns:a16="http://schemas.microsoft.com/office/drawing/2014/main" id="{B9C68D79-1D52-B047-0EF3-2CAC49BB639B}"/>
              </a:ext>
            </a:extLst>
          </p:cNvPr>
          <p:cNvCxnSpPr>
            <a:cxnSpLocks/>
            <a:stCxn id="22" idx="4"/>
          </p:cNvCxnSpPr>
          <p:nvPr/>
        </p:nvCxnSpPr>
        <p:spPr>
          <a:xfrm flipH="1">
            <a:off x="4883829" y="2246050"/>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26E3152C-E125-34BB-4369-C1263D336851}"/>
              </a:ext>
            </a:extLst>
          </p:cNvPr>
          <p:cNvSpPr/>
          <p:nvPr/>
        </p:nvSpPr>
        <p:spPr>
          <a:xfrm>
            <a:off x="5181600" y="3477851"/>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15</a:t>
            </a:r>
            <a:endParaRPr lang="en-IN" sz="3200" b="1" dirty="0"/>
          </a:p>
        </p:txBody>
      </p:sp>
      <p:cxnSp>
        <p:nvCxnSpPr>
          <p:cNvPr id="27" name="Straight Arrow Connector 26">
            <a:extLst>
              <a:ext uri="{FF2B5EF4-FFF2-40B4-BE49-F238E27FC236}">
                <a16:creationId xmlns:a16="http://schemas.microsoft.com/office/drawing/2014/main" id="{A15C4F81-72BB-A802-76E5-D1FB6348612F}"/>
              </a:ext>
            </a:extLst>
          </p:cNvPr>
          <p:cNvCxnSpPr>
            <a:cxnSpLocks/>
          </p:cNvCxnSpPr>
          <p:nvPr/>
        </p:nvCxnSpPr>
        <p:spPr>
          <a:xfrm flipH="1">
            <a:off x="5816539" y="3212483"/>
            <a:ext cx="158224" cy="2621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A7977E2A-E34D-0101-9CE7-B292D28EA76E}"/>
              </a:ext>
            </a:extLst>
          </p:cNvPr>
          <p:cNvCxnSpPr>
            <a:cxnSpLocks/>
          </p:cNvCxnSpPr>
          <p:nvPr/>
        </p:nvCxnSpPr>
        <p:spPr>
          <a:xfrm>
            <a:off x="5398453" y="2101831"/>
            <a:ext cx="468947" cy="3038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B4C1860A-6CDC-4D11-8495-630457AD4F75}"/>
              </a:ext>
            </a:extLst>
          </p:cNvPr>
          <p:cNvSpPr/>
          <p:nvPr/>
        </p:nvSpPr>
        <p:spPr>
          <a:xfrm>
            <a:off x="5980821" y="462074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18</a:t>
            </a:r>
            <a:endParaRPr lang="en-IN" sz="3200" b="1" dirty="0"/>
          </a:p>
        </p:txBody>
      </p:sp>
      <p:cxnSp>
        <p:nvCxnSpPr>
          <p:cNvPr id="30" name="Straight Arrow Connector 29">
            <a:extLst>
              <a:ext uri="{FF2B5EF4-FFF2-40B4-BE49-F238E27FC236}">
                <a16:creationId xmlns:a16="http://schemas.microsoft.com/office/drawing/2014/main" id="{C54B52BF-A0CB-15FE-6A27-AB28B8AA2838}"/>
              </a:ext>
            </a:extLst>
          </p:cNvPr>
          <p:cNvCxnSpPr>
            <a:cxnSpLocks/>
          </p:cNvCxnSpPr>
          <p:nvPr/>
        </p:nvCxnSpPr>
        <p:spPr>
          <a:xfrm>
            <a:off x="6273739" y="3172432"/>
            <a:ext cx="328565" cy="3836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3797D23F-2AA0-156D-25A6-A05B7AEF8D27}"/>
              </a:ext>
            </a:extLst>
          </p:cNvPr>
          <p:cNvSpPr/>
          <p:nvPr/>
        </p:nvSpPr>
        <p:spPr>
          <a:xfrm>
            <a:off x="7093805" y="444844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30</a:t>
            </a:r>
            <a:endParaRPr lang="en-IN" sz="3200" b="1" dirty="0"/>
          </a:p>
        </p:txBody>
      </p:sp>
      <p:cxnSp>
        <p:nvCxnSpPr>
          <p:cNvPr id="32" name="Straight Arrow Connector 31">
            <a:extLst>
              <a:ext uri="{FF2B5EF4-FFF2-40B4-BE49-F238E27FC236}">
                <a16:creationId xmlns:a16="http://schemas.microsoft.com/office/drawing/2014/main" id="{AEC4FB2F-E27D-E00E-4541-4C08E39BAF4E}"/>
              </a:ext>
            </a:extLst>
          </p:cNvPr>
          <p:cNvCxnSpPr>
            <a:cxnSpLocks/>
          </p:cNvCxnSpPr>
          <p:nvPr/>
        </p:nvCxnSpPr>
        <p:spPr>
          <a:xfrm>
            <a:off x="7009009" y="4339652"/>
            <a:ext cx="247657" cy="236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D69DED7E-40C6-5158-23E6-BC86350FB06F}"/>
              </a:ext>
            </a:extLst>
          </p:cNvPr>
          <p:cNvSpPr/>
          <p:nvPr/>
        </p:nvSpPr>
        <p:spPr>
          <a:xfrm>
            <a:off x="6342266" y="3504523"/>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25</a:t>
            </a:r>
            <a:endParaRPr lang="en-IN" sz="3200" b="1" dirty="0"/>
          </a:p>
        </p:txBody>
      </p:sp>
      <p:cxnSp>
        <p:nvCxnSpPr>
          <p:cNvPr id="34" name="Straight Arrow Connector 33">
            <a:extLst>
              <a:ext uri="{FF2B5EF4-FFF2-40B4-BE49-F238E27FC236}">
                <a16:creationId xmlns:a16="http://schemas.microsoft.com/office/drawing/2014/main" id="{E77FAAC5-930D-3DCD-7A54-CE959F04B4AD}"/>
              </a:ext>
            </a:extLst>
          </p:cNvPr>
          <p:cNvCxnSpPr>
            <a:cxnSpLocks/>
          </p:cNvCxnSpPr>
          <p:nvPr/>
        </p:nvCxnSpPr>
        <p:spPr>
          <a:xfrm flipH="1">
            <a:off x="6553200" y="4375210"/>
            <a:ext cx="203440" cy="3018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055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22" presetClass="entr" presetSubtype="4"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down)">
                                      <p:cBhvr>
                                        <p:cTn id="37" dur="500"/>
                                        <p:tgtEl>
                                          <p:spTgt spid="3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9" grpId="0" animBg="1"/>
      <p:bldP spid="31"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7D4E4-0608-0DAA-B0E8-52F67B16FE37}"/>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CE98E2F-EE40-E0E9-00F7-B6BFE97714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D6E657-DA34-4BF4-0EAB-54A50A2AB44E}"/>
              </a:ext>
            </a:extLst>
          </p:cNvPr>
          <p:cNvSpPr>
            <a:spLocks noGrp="1"/>
          </p:cNvSpPr>
          <p:nvPr>
            <p:ph type="sldNum" sz="quarter" idx="12"/>
          </p:nvPr>
        </p:nvSpPr>
        <p:spPr/>
        <p:txBody>
          <a:bodyPr/>
          <a:lstStyle/>
          <a:p>
            <a:fld id="{3A98EE3D-8CD1-4C3F-BD1C-C98C9596463C}" type="slidenum">
              <a:rPr lang="en-US" smtClean="0"/>
              <a:t>38</a:t>
            </a:fld>
            <a:endParaRPr lang="en-US" dirty="0"/>
          </a:p>
        </p:txBody>
      </p:sp>
      <p:sp>
        <p:nvSpPr>
          <p:cNvPr id="5" name="TextBox 4">
            <a:extLst>
              <a:ext uri="{FF2B5EF4-FFF2-40B4-BE49-F238E27FC236}">
                <a16:creationId xmlns:a16="http://schemas.microsoft.com/office/drawing/2014/main" id="{BAE24B43-7757-1FAE-FFE6-894D9406C9F6}"/>
              </a:ext>
            </a:extLst>
          </p:cNvPr>
          <p:cNvSpPr txBox="1"/>
          <p:nvPr/>
        </p:nvSpPr>
        <p:spPr>
          <a:xfrm>
            <a:off x="761534" y="380964"/>
            <a:ext cx="8213790" cy="1200329"/>
          </a:xfrm>
          <a:prstGeom prst="rect">
            <a:avLst/>
          </a:prstGeom>
          <a:noFill/>
        </p:spPr>
        <p:txBody>
          <a:bodyPr wrap="square">
            <a:spAutoFit/>
          </a:bodyPr>
          <a:lstStyle/>
          <a:p>
            <a:pPr algn="just"/>
            <a:r>
              <a:rPr lang="en-IN" sz="3600" b="1" i="0" dirty="0">
                <a:solidFill>
                  <a:srgbClr val="610B4B"/>
                </a:solidFill>
                <a:effectLst/>
                <a:latin typeface="Book Antiqua" panose="02040602050305030304" pitchFamily="18" charset="0"/>
              </a:rPr>
              <a:t>Perform Insertion into Red-Black tree for the sequence: </a:t>
            </a:r>
          </a:p>
        </p:txBody>
      </p:sp>
      <p:sp>
        <p:nvSpPr>
          <p:cNvPr id="6" name="TextBox 5">
            <a:extLst>
              <a:ext uri="{FF2B5EF4-FFF2-40B4-BE49-F238E27FC236}">
                <a16:creationId xmlns:a16="http://schemas.microsoft.com/office/drawing/2014/main" id="{174FF289-82A3-763E-0B22-B2306FED78C5}"/>
              </a:ext>
            </a:extLst>
          </p:cNvPr>
          <p:cNvSpPr txBox="1"/>
          <p:nvPr/>
        </p:nvSpPr>
        <p:spPr>
          <a:xfrm>
            <a:off x="991340" y="1638835"/>
            <a:ext cx="6094520" cy="584775"/>
          </a:xfrm>
          <a:prstGeom prst="rect">
            <a:avLst/>
          </a:prstGeom>
          <a:noFill/>
        </p:spPr>
        <p:txBody>
          <a:bodyPr wrap="square">
            <a:spAutoFit/>
          </a:bodyPr>
          <a:lstStyle/>
          <a:p>
            <a:r>
              <a:rPr lang="en-IN" sz="3200" b="1" i="0" dirty="0">
                <a:solidFill>
                  <a:srgbClr val="333333"/>
                </a:solidFill>
                <a:effectLst/>
                <a:latin typeface="Arial" panose="020B0604020202020204" pitchFamily="34" charset="0"/>
                <a:cs typeface="Arial" panose="020B0604020202020204" pitchFamily="34" charset="0"/>
              </a:rPr>
              <a:t>50,10,80,90,70,60,65</a:t>
            </a:r>
            <a:endParaRPr lang="en-IN" sz="32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E0B7EBE7-04F2-5726-F90F-A01B46487AC5}"/>
              </a:ext>
            </a:extLst>
          </p:cNvPr>
          <p:cNvSpPr/>
          <p:nvPr/>
        </p:nvSpPr>
        <p:spPr>
          <a:xfrm>
            <a:off x="1371600" y="2611564"/>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sp>
        <p:nvSpPr>
          <p:cNvPr id="8" name="Oval 7">
            <a:extLst>
              <a:ext uri="{FF2B5EF4-FFF2-40B4-BE49-F238E27FC236}">
                <a16:creationId xmlns:a16="http://schemas.microsoft.com/office/drawing/2014/main" id="{3475DDAF-EEB0-A8D9-E643-2A3E8D9B15A9}"/>
              </a:ext>
            </a:extLst>
          </p:cNvPr>
          <p:cNvSpPr/>
          <p:nvPr/>
        </p:nvSpPr>
        <p:spPr>
          <a:xfrm>
            <a:off x="3876583" y="2611564"/>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sp>
        <p:nvSpPr>
          <p:cNvPr id="9" name="Oval 8">
            <a:extLst>
              <a:ext uri="{FF2B5EF4-FFF2-40B4-BE49-F238E27FC236}">
                <a16:creationId xmlns:a16="http://schemas.microsoft.com/office/drawing/2014/main" id="{238B80FA-4E85-0B1D-317B-7467A84A760F}"/>
              </a:ext>
            </a:extLst>
          </p:cNvPr>
          <p:cNvSpPr/>
          <p:nvPr/>
        </p:nvSpPr>
        <p:spPr>
          <a:xfrm>
            <a:off x="3200400" y="3728346"/>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10" name="Straight Arrow Connector 9">
            <a:extLst>
              <a:ext uri="{FF2B5EF4-FFF2-40B4-BE49-F238E27FC236}">
                <a16:creationId xmlns:a16="http://schemas.microsoft.com/office/drawing/2014/main" id="{A26C64DC-FC38-4552-5C61-D4E4ACCFE207}"/>
              </a:ext>
            </a:extLst>
          </p:cNvPr>
          <p:cNvCxnSpPr>
            <a:cxnSpLocks/>
            <a:endCxn id="9" idx="7"/>
          </p:cNvCxnSpPr>
          <p:nvPr/>
        </p:nvCxnSpPr>
        <p:spPr>
          <a:xfrm flipH="1">
            <a:off x="3980889" y="3492029"/>
            <a:ext cx="224072" cy="3702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0EBCD390-C119-8AA4-5EEE-5B2F1C533F6F}"/>
              </a:ext>
            </a:extLst>
          </p:cNvPr>
          <p:cNvSpPr/>
          <p:nvPr/>
        </p:nvSpPr>
        <p:spPr>
          <a:xfrm>
            <a:off x="5705383" y="2778836"/>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12" name="Straight Arrow Connector 11">
            <a:extLst>
              <a:ext uri="{FF2B5EF4-FFF2-40B4-BE49-F238E27FC236}">
                <a16:creationId xmlns:a16="http://schemas.microsoft.com/office/drawing/2014/main" id="{12790044-24AD-2D0A-ACAB-0B0F187F7E1C}"/>
              </a:ext>
            </a:extLst>
          </p:cNvPr>
          <p:cNvCxnSpPr>
            <a:cxnSpLocks/>
            <a:stCxn id="11" idx="4"/>
          </p:cNvCxnSpPr>
          <p:nvPr/>
        </p:nvCxnSpPr>
        <p:spPr>
          <a:xfrm>
            <a:off x="6162583" y="3693236"/>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37DD61A0-0FF7-2613-E5D2-EE88F857C6A2}"/>
              </a:ext>
            </a:extLst>
          </p:cNvPr>
          <p:cNvSpPr/>
          <p:nvPr/>
        </p:nvSpPr>
        <p:spPr>
          <a:xfrm>
            <a:off x="6681926" y="397232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14" name="Oval 13">
            <a:extLst>
              <a:ext uri="{FF2B5EF4-FFF2-40B4-BE49-F238E27FC236}">
                <a16:creationId xmlns:a16="http://schemas.microsoft.com/office/drawing/2014/main" id="{AF3A1CAC-342A-50CF-86C2-EED4BAFCD221}"/>
              </a:ext>
            </a:extLst>
          </p:cNvPr>
          <p:cNvSpPr/>
          <p:nvPr/>
        </p:nvSpPr>
        <p:spPr>
          <a:xfrm>
            <a:off x="5248183" y="3936633"/>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15" name="Straight Arrow Connector 14">
            <a:extLst>
              <a:ext uri="{FF2B5EF4-FFF2-40B4-BE49-F238E27FC236}">
                <a16:creationId xmlns:a16="http://schemas.microsoft.com/office/drawing/2014/main" id="{9AACC1F1-F995-740B-52B0-C946F425F6C4}"/>
              </a:ext>
            </a:extLst>
          </p:cNvPr>
          <p:cNvCxnSpPr>
            <a:cxnSpLocks/>
            <a:stCxn id="11" idx="4"/>
          </p:cNvCxnSpPr>
          <p:nvPr/>
        </p:nvCxnSpPr>
        <p:spPr>
          <a:xfrm flipH="1">
            <a:off x="5864812" y="3693236"/>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4483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ircle(in)">
                                      <p:cBhvr>
                                        <p:cTn id="29" dur="2000"/>
                                        <p:tgtEl>
                                          <p:spTgt spid="14"/>
                                        </p:tgtEl>
                                      </p:cBhvr>
                                    </p:animEffect>
                                  </p:childTnLst>
                                </p:cTn>
                              </p:par>
                              <p:par>
                                <p:cTn id="30" presetID="6"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animBg="1"/>
      <p:bldP spid="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4FE407-8021-6197-6524-86CF7C854341}"/>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6488D2F9-9115-FF21-C4AD-44C6641F8B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1C32D76-6E10-22D1-C457-9D3D57F38405}"/>
              </a:ext>
            </a:extLst>
          </p:cNvPr>
          <p:cNvSpPr>
            <a:spLocks noGrp="1"/>
          </p:cNvSpPr>
          <p:nvPr>
            <p:ph type="sldNum" sz="quarter" idx="12"/>
          </p:nvPr>
        </p:nvSpPr>
        <p:spPr/>
        <p:txBody>
          <a:bodyPr/>
          <a:lstStyle/>
          <a:p>
            <a:fld id="{3A98EE3D-8CD1-4C3F-BD1C-C98C9596463C}" type="slidenum">
              <a:rPr lang="en-US" smtClean="0"/>
              <a:t>39</a:t>
            </a:fld>
            <a:endParaRPr lang="en-US" dirty="0"/>
          </a:p>
        </p:txBody>
      </p:sp>
      <p:sp>
        <p:nvSpPr>
          <p:cNvPr id="24" name="TextBox 23">
            <a:extLst>
              <a:ext uri="{FF2B5EF4-FFF2-40B4-BE49-F238E27FC236}">
                <a16:creationId xmlns:a16="http://schemas.microsoft.com/office/drawing/2014/main" id="{32A4DA29-6B51-4EB7-218B-13A4F5CCF4AF}"/>
              </a:ext>
            </a:extLst>
          </p:cNvPr>
          <p:cNvSpPr txBox="1"/>
          <p:nvPr/>
        </p:nvSpPr>
        <p:spPr>
          <a:xfrm>
            <a:off x="716132" y="314926"/>
            <a:ext cx="6094520" cy="584775"/>
          </a:xfrm>
          <a:prstGeom prst="rect">
            <a:avLst/>
          </a:prstGeom>
          <a:noFill/>
        </p:spPr>
        <p:txBody>
          <a:bodyPr wrap="square">
            <a:spAutoFit/>
          </a:bodyPr>
          <a:lstStyle/>
          <a:p>
            <a:r>
              <a:rPr lang="en-IN" sz="3200" b="1" i="0" dirty="0">
                <a:solidFill>
                  <a:schemeClr val="bg2"/>
                </a:solidFill>
                <a:effectLst/>
                <a:latin typeface="Arial" panose="020B0604020202020204" pitchFamily="34" charset="0"/>
                <a:cs typeface="Arial" panose="020B0604020202020204" pitchFamily="34" charset="0"/>
              </a:rPr>
              <a:t>50,10,80</a:t>
            </a:r>
            <a:r>
              <a:rPr lang="en-IN" sz="3200" b="1" i="0" dirty="0">
                <a:solidFill>
                  <a:srgbClr val="333333"/>
                </a:solidFill>
                <a:effectLst/>
                <a:latin typeface="Arial" panose="020B0604020202020204" pitchFamily="34" charset="0"/>
                <a:cs typeface="Arial" panose="020B0604020202020204" pitchFamily="34" charset="0"/>
              </a:rPr>
              <a:t>,90,70,60,65</a:t>
            </a:r>
            <a:endParaRPr lang="en-IN" sz="3200" dirty="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B30F3760-7127-C523-E3B3-1AEFB5AAA5F3}"/>
              </a:ext>
            </a:extLst>
          </p:cNvPr>
          <p:cNvSpPr/>
          <p:nvPr/>
        </p:nvSpPr>
        <p:spPr>
          <a:xfrm>
            <a:off x="1475543" y="1386446"/>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26" name="Straight Arrow Connector 25">
            <a:extLst>
              <a:ext uri="{FF2B5EF4-FFF2-40B4-BE49-F238E27FC236}">
                <a16:creationId xmlns:a16="http://schemas.microsoft.com/office/drawing/2014/main" id="{72DA2418-E723-12ED-22B1-858E5B5CF377}"/>
              </a:ext>
            </a:extLst>
          </p:cNvPr>
          <p:cNvCxnSpPr>
            <a:cxnSpLocks/>
            <a:stCxn id="25" idx="4"/>
          </p:cNvCxnSpPr>
          <p:nvPr/>
        </p:nvCxnSpPr>
        <p:spPr>
          <a:xfrm>
            <a:off x="1932743" y="2300846"/>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6E3F21F0-B96B-5693-0FD7-B04E258FE633}"/>
              </a:ext>
            </a:extLst>
          </p:cNvPr>
          <p:cNvSpPr/>
          <p:nvPr/>
        </p:nvSpPr>
        <p:spPr>
          <a:xfrm>
            <a:off x="2452086" y="257993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28" name="Oval 27">
            <a:extLst>
              <a:ext uri="{FF2B5EF4-FFF2-40B4-BE49-F238E27FC236}">
                <a16:creationId xmlns:a16="http://schemas.microsoft.com/office/drawing/2014/main" id="{7FFFAA07-8E6B-C632-36E6-0746A8AD7073}"/>
              </a:ext>
            </a:extLst>
          </p:cNvPr>
          <p:cNvSpPr/>
          <p:nvPr/>
        </p:nvSpPr>
        <p:spPr>
          <a:xfrm>
            <a:off x="1018343" y="2544243"/>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29" name="Straight Arrow Connector 28">
            <a:extLst>
              <a:ext uri="{FF2B5EF4-FFF2-40B4-BE49-F238E27FC236}">
                <a16:creationId xmlns:a16="http://schemas.microsoft.com/office/drawing/2014/main" id="{3A9528AC-4902-6F73-6630-669B2D72A05C}"/>
              </a:ext>
            </a:extLst>
          </p:cNvPr>
          <p:cNvCxnSpPr>
            <a:cxnSpLocks/>
            <a:stCxn id="25" idx="4"/>
          </p:cNvCxnSpPr>
          <p:nvPr/>
        </p:nvCxnSpPr>
        <p:spPr>
          <a:xfrm flipH="1">
            <a:off x="1634972" y="2300846"/>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Oval 29">
            <a:extLst>
              <a:ext uri="{FF2B5EF4-FFF2-40B4-BE49-F238E27FC236}">
                <a16:creationId xmlns:a16="http://schemas.microsoft.com/office/drawing/2014/main" id="{939C9476-AFCF-B80D-F662-02E39F14573F}"/>
              </a:ext>
            </a:extLst>
          </p:cNvPr>
          <p:cNvSpPr/>
          <p:nvPr/>
        </p:nvSpPr>
        <p:spPr>
          <a:xfrm>
            <a:off x="2891161" y="3704512"/>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90</a:t>
            </a:r>
            <a:endParaRPr lang="en-IN" sz="3200" b="1" dirty="0"/>
          </a:p>
        </p:txBody>
      </p:sp>
      <p:cxnSp>
        <p:nvCxnSpPr>
          <p:cNvPr id="31" name="Straight Arrow Connector 30">
            <a:extLst>
              <a:ext uri="{FF2B5EF4-FFF2-40B4-BE49-F238E27FC236}">
                <a16:creationId xmlns:a16="http://schemas.microsoft.com/office/drawing/2014/main" id="{98A2A4E2-231C-5191-7D55-8A7CFB8801B8}"/>
              </a:ext>
            </a:extLst>
          </p:cNvPr>
          <p:cNvCxnSpPr>
            <a:cxnSpLocks/>
          </p:cNvCxnSpPr>
          <p:nvPr/>
        </p:nvCxnSpPr>
        <p:spPr>
          <a:xfrm>
            <a:off x="3080551" y="3474644"/>
            <a:ext cx="119849" cy="229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Oval 31">
            <a:extLst>
              <a:ext uri="{FF2B5EF4-FFF2-40B4-BE49-F238E27FC236}">
                <a16:creationId xmlns:a16="http://schemas.microsoft.com/office/drawing/2014/main" id="{E28C7197-D258-9473-771F-57D938345E1D}"/>
              </a:ext>
            </a:extLst>
          </p:cNvPr>
          <p:cNvSpPr/>
          <p:nvPr/>
        </p:nvSpPr>
        <p:spPr>
          <a:xfrm>
            <a:off x="4483592" y="1443651"/>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33" name="Straight Arrow Connector 32">
            <a:extLst>
              <a:ext uri="{FF2B5EF4-FFF2-40B4-BE49-F238E27FC236}">
                <a16:creationId xmlns:a16="http://schemas.microsoft.com/office/drawing/2014/main" id="{2795F2D7-170A-C57A-CE5B-A35DAF55CB0A}"/>
              </a:ext>
            </a:extLst>
          </p:cNvPr>
          <p:cNvCxnSpPr>
            <a:cxnSpLocks/>
            <a:stCxn id="32" idx="4"/>
          </p:cNvCxnSpPr>
          <p:nvPr/>
        </p:nvCxnSpPr>
        <p:spPr>
          <a:xfrm>
            <a:off x="4940792" y="2358051"/>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4" name="Oval 33">
            <a:extLst>
              <a:ext uri="{FF2B5EF4-FFF2-40B4-BE49-F238E27FC236}">
                <a16:creationId xmlns:a16="http://schemas.microsoft.com/office/drawing/2014/main" id="{F34D9855-FF81-0358-0B4E-62D9C0580C59}"/>
              </a:ext>
            </a:extLst>
          </p:cNvPr>
          <p:cNvSpPr/>
          <p:nvPr/>
        </p:nvSpPr>
        <p:spPr>
          <a:xfrm>
            <a:off x="5460135" y="2637139"/>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35" name="Oval 34">
            <a:extLst>
              <a:ext uri="{FF2B5EF4-FFF2-40B4-BE49-F238E27FC236}">
                <a16:creationId xmlns:a16="http://schemas.microsoft.com/office/drawing/2014/main" id="{51D61011-33A1-65B0-022B-BCF995174896}"/>
              </a:ext>
            </a:extLst>
          </p:cNvPr>
          <p:cNvSpPr/>
          <p:nvPr/>
        </p:nvSpPr>
        <p:spPr>
          <a:xfrm>
            <a:off x="4026392" y="2601448"/>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36" name="Straight Arrow Connector 35">
            <a:extLst>
              <a:ext uri="{FF2B5EF4-FFF2-40B4-BE49-F238E27FC236}">
                <a16:creationId xmlns:a16="http://schemas.microsoft.com/office/drawing/2014/main" id="{990116F8-1C6D-4484-E0C8-E7E438E1622D}"/>
              </a:ext>
            </a:extLst>
          </p:cNvPr>
          <p:cNvCxnSpPr>
            <a:cxnSpLocks/>
            <a:stCxn id="32" idx="4"/>
          </p:cNvCxnSpPr>
          <p:nvPr/>
        </p:nvCxnSpPr>
        <p:spPr>
          <a:xfrm flipH="1">
            <a:off x="4643021" y="2358051"/>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Oval 36">
            <a:extLst>
              <a:ext uri="{FF2B5EF4-FFF2-40B4-BE49-F238E27FC236}">
                <a16:creationId xmlns:a16="http://schemas.microsoft.com/office/drawing/2014/main" id="{51989AE9-C37A-C237-8C80-C9B02AFCB743}"/>
              </a:ext>
            </a:extLst>
          </p:cNvPr>
          <p:cNvSpPr/>
          <p:nvPr/>
        </p:nvSpPr>
        <p:spPr>
          <a:xfrm>
            <a:off x="6140757" y="380142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90</a:t>
            </a:r>
            <a:endParaRPr lang="en-IN" sz="3200" b="1" dirty="0"/>
          </a:p>
        </p:txBody>
      </p:sp>
      <p:cxnSp>
        <p:nvCxnSpPr>
          <p:cNvPr id="38" name="Straight Arrow Connector 37">
            <a:extLst>
              <a:ext uri="{FF2B5EF4-FFF2-40B4-BE49-F238E27FC236}">
                <a16:creationId xmlns:a16="http://schemas.microsoft.com/office/drawing/2014/main" id="{8F0CB27A-8695-CA2C-A139-C6C38EDD8986}"/>
              </a:ext>
            </a:extLst>
          </p:cNvPr>
          <p:cNvCxnSpPr>
            <a:cxnSpLocks/>
          </p:cNvCxnSpPr>
          <p:nvPr/>
        </p:nvCxnSpPr>
        <p:spPr>
          <a:xfrm>
            <a:off x="6096000" y="3454954"/>
            <a:ext cx="278535" cy="3756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5603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ircle(in)">
                                      <p:cBhvr>
                                        <p:cTn id="13" dur="2000"/>
                                        <p:tgtEl>
                                          <p:spTgt spid="28"/>
                                        </p:tgtEl>
                                      </p:cBhvr>
                                    </p:animEffect>
                                  </p:childTnLst>
                                </p:cTn>
                              </p:par>
                              <p:par>
                                <p:cTn id="14" presetID="6"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ircle(in)">
                                      <p:cBhvr>
                                        <p:cTn id="16" dur="2000"/>
                                        <p:tgtEl>
                                          <p:spTgt spid="2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ircle(in)">
                                      <p:cBhvr>
                                        <p:cTn id="19" dur="2000"/>
                                        <p:tgtEl>
                                          <p:spTgt spid="27"/>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circle(in)">
                                      <p:cBhvr>
                                        <p:cTn id="22" dur="20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circle(in)">
                                      <p:cBhvr>
                                        <p:cTn id="27" dur="2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ircle(in)">
                                      <p:cBhvr>
                                        <p:cTn id="32" dur="2000"/>
                                        <p:tgtEl>
                                          <p:spTgt spid="36"/>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circle(in)">
                                      <p:cBhvr>
                                        <p:cTn id="35" dur="2000"/>
                                        <p:tgtEl>
                                          <p:spTgt spid="3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circle(in)">
                                      <p:cBhvr>
                                        <p:cTn id="38" dur="2000"/>
                                        <p:tgtEl>
                                          <p:spTgt spid="35"/>
                                        </p:tgtEl>
                                      </p:cBhvr>
                                    </p:animEffect>
                                  </p:childTnLst>
                                </p:cTn>
                              </p:par>
                              <p:par>
                                <p:cTn id="39" presetID="6" presetClass="entr" presetSubtype="16"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ircle(in)">
                                      <p:cBhvr>
                                        <p:cTn id="41" dur="2000"/>
                                        <p:tgtEl>
                                          <p:spTgt spid="3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circle(in)">
                                      <p:cBhvr>
                                        <p:cTn id="44" dur="2000"/>
                                        <p:tgtEl>
                                          <p:spTgt spid="34"/>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circle(in)">
                                      <p:cBhvr>
                                        <p:cTn id="47" dur="20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30" grpId="0" animBg="1"/>
      <p:bldP spid="32" grpId="0" animBg="1"/>
      <p:bldP spid="34" grpId="0" animBg="1"/>
      <p:bldP spid="35" grpId="0" animBg="1"/>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38C4ED-03D6-E38D-4F90-FC48E730262C}"/>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6C11A483-520D-8660-E731-1DF543C45DA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1B168CC-95DF-1B6E-0D3A-3495A5F5DB4A}"/>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5" name="TextBox 4">
            <a:extLst>
              <a:ext uri="{FF2B5EF4-FFF2-40B4-BE49-F238E27FC236}">
                <a16:creationId xmlns:a16="http://schemas.microsoft.com/office/drawing/2014/main" id="{F0702416-70D8-EC08-6574-16782926848B}"/>
              </a:ext>
            </a:extLst>
          </p:cNvPr>
          <p:cNvSpPr txBox="1"/>
          <p:nvPr/>
        </p:nvSpPr>
        <p:spPr>
          <a:xfrm>
            <a:off x="457200" y="106594"/>
            <a:ext cx="9133169" cy="553998"/>
          </a:xfrm>
          <a:prstGeom prst="rect">
            <a:avLst/>
          </a:prstGeom>
          <a:noFill/>
        </p:spPr>
        <p:txBody>
          <a:bodyPr wrap="square" rtlCol="0">
            <a:spAutoFit/>
          </a:bodyPr>
          <a:lstStyle/>
          <a:p>
            <a:pPr algn="ctr"/>
            <a:r>
              <a:rPr lang="en-US" sz="3000" b="1" dirty="0">
                <a:solidFill>
                  <a:srgbClr val="C00000"/>
                </a:solidFill>
                <a:latin typeface="Book Antiqua" panose="02040602050305030304" pitchFamily="18" charset="0"/>
              </a:rPr>
              <a:t>Now, Enter the months in the lexicographic order</a:t>
            </a:r>
            <a:endParaRPr lang="en-IN" sz="3000" b="1" dirty="0">
              <a:solidFill>
                <a:srgbClr val="C00000"/>
              </a:solidFill>
              <a:latin typeface="Book Antiqua" panose="02040602050305030304" pitchFamily="18" charset="0"/>
            </a:endParaRPr>
          </a:p>
        </p:txBody>
      </p:sp>
      <p:pic>
        <p:nvPicPr>
          <p:cNvPr id="6" name="Picture 5">
            <a:extLst>
              <a:ext uri="{FF2B5EF4-FFF2-40B4-BE49-F238E27FC236}">
                <a16:creationId xmlns:a16="http://schemas.microsoft.com/office/drawing/2014/main" id="{925C9E69-7F60-835D-4E2D-A2CAAA80B0DF}"/>
              </a:ext>
            </a:extLst>
          </p:cNvPr>
          <p:cNvPicPr>
            <a:picLocks noChangeAspect="1"/>
          </p:cNvPicPr>
          <p:nvPr/>
        </p:nvPicPr>
        <p:blipFill>
          <a:blip r:embed="rId2"/>
          <a:stretch>
            <a:fillRect/>
          </a:stretch>
        </p:blipFill>
        <p:spPr>
          <a:xfrm>
            <a:off x="1828800" y="743504"/>
            <a:ext cx="7901126" cy="5925845"/>
          </a:xfrm>
          <a:prstGeom prst="rect">
            <a:avLst/>
          </a:prstGeom>
        </p:spPr>
      </p:pic>
    </p:spTree>
    <p:extLst>
      <p:ext uri="{BB962C8B-B14F-4D97-AF65-F5344CB8AC3E}">
        <p14:creationId xmlns:p14="http://schemas.microsoft.com/office/powerpoint/2010/main" val="17820925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41376-2BD6-9076-C9A9-EB8BAAD759D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4F7C4F6E-2C94-E317-89C2-270B37B3FB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544DD8-A654-3B5A-B2B0-F46E617DCFD5}"/>
              </a:ext>
            </a:extLst>
          </p:cNvPr>
          <p:cNvSpPr>
            <a:spLocks noGrp="1"/>
          </p:cNvSpPr>
          <p:nvPr>
            <p:ph type="sldNum" sz="quarter" idx="12"/>
          </p:nvPr>
        </p:nvSpPr>
        <p:spPr/>
        <p:txBody>
          <a:bodyPr/>
          <a:lstStyle/>
          <a:p>
            <a:fld id="{3A98EE3D-8CD1-4C3F-BD1C-C98C9596463C}" type="slidenum">
              <a:rPr lang="en-US" smtClean="0"/>
              <a:t>40</a:t>
            </a:fld>
            <a:endParaRPr lang="en-US" dirty="0"/>
          </a:p>
        </p:txBody>
      </p:sp>
      <p:sp>
        <p:nvSpPr>
          <p:cNvPr id="5" name="TextBox 4">
            <a:extLst>
              <a:ext uri="{FF2B5EF4-FFF2-40B4-BE49-F238E27FC236}">
                <a16:creationId xmlns:a16="http://schemas.microsoft.com/office/drawing/2014/main" id="{9F78CD07-96AC-5B48-90D1-9468C19B0B75}"/>
              </a:ext>
            </a:extLst>
          </p:cNvPr>
          <p:cNvSpPr txBox="1"/>
          <p:nvPr/>
        </p:nvSpPr>
        <p:spPr>
          <a:xfrm>
            <a:off x="716132" y="314926"/>
            <a:ext cx="6094520" cy="584775"/>
          </a:xfrm>
          <a:prstGeom prst="rect">
            <a:avLst/>
          </a:prstGeom>
          <a:noFill/>
        </p:spPr>
        <p:txBody>
          <a:bodyPr wrap="square">
            <a:spAutoFit/>
          </a:bodyPr>
          <a:lstStyle/>
          <a:p>
            <a:r>
              <a:rPr lang="en-IN" sz="3200" b="1" i="0" dirty="0">
                <a:solidFill>
                  <a:schemeClr val="bg2"/>
                </a:solidFill>
                <a:effectLst/>
                <a:latin typeface="Arial" panose="020B0604020202020204" pitchFamily="34" charset="0"/>
                <a:cs typeface="Arial" panose="020B0604020202020204" pitchFamily="34" charset="0"/>
              </a:rPr>
              <a:t>50,10,80</a:t>
            </a:r>
            <a:r>
              <a:rPr lang="en-IN" sz="3200" b="1" i="0" dirty="0">
                <a:solidFill>
                  <a:srgbClr val="333333"/>
                </a:solidFill>
                <a:effectLst/>
                <a:latin typeface="Arial" panose="020B0604020202020204" pitchFamily="34" charset="0"/>
                <a:cs typeface="Arial" panose="020B0604020202020204" pitchFamily="34" charset="0"/>
              </a:rPr>
              <a:t>,</a:t>
            </a:r>
            <a:r>
              <a:rPr lang="en-IN" sz="3200" b="1" i="0" dirty="0">
                <a:solidFill>
                  <a:schemeClr val="bg2"/>
                </a:solidFill>
                <a:effectLst/>
                <a:latin typeface="Arial" panose="020B0604020202020204" pitchFamily="34" charset="0"/>
                <a:cs typeface="Arial" panose="020B0604020202020204" pitchFamily="34" charset="0"/>
              </a:rPr>
              <a:t>90</a:t>
            </a:r>
            <a:r>
              <a:rPr lang="en-IN" sz="3200" b="1" i="0" dirty="0">
                <a:solidFill>
                  <a:srgbClr val="333333"/>
                </a:solidFill>
                <a:effectLst/>
                <a:latin typeface="Arial" panose="020B0604020202020204" pitchFamily="34" charset="0"/>
                <a:cs typeface="Arial" panose="020B0604020202020204" pitchFamily="34" charset="0"/>
              </a:rPr>
              <a:t>,70,60,65</a:t>
            </a:r>
            <a:endParaRPr lang="en-IN" sz="32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C22770C3-1020-CD19-2774-8490AF41BBDB}"/>
              </a:ext>
            </a:extLst>
          </p:cNvPr>
          <p:cNvSpPr/>
          <p:nvPr/>
        </p:nvSpPr>
        <p:spPr>
          <a:xfrm>
            <a:off x="3925780" y="1097392"/>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7" name="Straight Arrow Connector 6">
            <a:extLst>
              <a:ext uri="{FF2B5EF4-FFF2-40B4-BE49-F238E27FC236}">
                <a16:creationId xmlns:a16="http://schemas.microsoft.com/office/drawing/2014/main" id="{E49A947E-BA83-74C8-5F95-285917C4D5F2}"/>
              </a:ext>
            </a:extLst>
          </p:cNvPr>
          <p:cNvCxnSpPr>
            <a:cxnSpLocks/>
            <a:stCxn id="6" idx="4"/>
          </p:cNvCxnSpPr>
          <p:nvPr/>
        </p:nvCxnSpPr>
        <p:spPr>
          <a:xfrm>
            <a:off x="4382980" y="2011792"/>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D5F3822E-8A38-E35A-DB8F-8C4AC6075CC9}"/>
              </a:ext>
            </a:extLst>
          </p:cNvPr>
          <p:cNvSpPr/>
          <p:nvPr/>
        </p:nvSpPr>
        <p:spPr>
          <a:xfrm>
            <a:off x="4902323" y="2290880"/>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9" name="Oval 8">
            <a:extLst>
              <a:ext uri="{FF2B5EF4-FFF2-40B4-BE49-F238E27FC236}">
                <a16:creationId xmlns:a16="http://schemas.microsoft.com/office/drawing/2014/main" id="{A7C1B519-D126-D2B7-BCEC-0F5FCC96FF10}"/>
              </a:ext>
            </a:extLst>
          </p:cNvPr>
          <p:cNvSpPr/>
          <p:nvPr/>
        </p:nvSpPr>
        <p:spPr>
          <a:xfrm>
            <a:off x="3468580" y="2255189"/>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10" name="Straight Arrow Connector 9">
            <a:extLst>
              <a:ext uri="{FF2B5EF4-FFF2-40B4-BE49-F238E27FC236}">
                <a16:creationId xmlns:a16="http://schemas.microsoft.com/office/drawing/2014/main" id="{82D80507-C697-5585-D4CA-37892F004C61}"/>
              </a:ext>
            </a:extLst>
          </p:cNvPr>
          <p:cNvCxnSpPr>
            <a:cxnSpLocks/>
            <a:stCxn id="6" idx="4"/>
          </p:cNvCxnSpPr>
          <p:nvPr/>
        </p:nvCxnSpPr>
        <p:spPr>
          <a:xfrm flipH="1">
            <a:off x="4085209" y="2011792"/>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E796BC92-EB9C-69D5-04F4-08F19E8DF67B}"/>
              </a:ext>
            </a:extLst>
          </p:cNvPr>
          <p:cNvSpPr/>
          <p:nvPr/>
        </p:nvSpPr>
        <p:spPr>
          <a:xfrm>
            <a:off x="5341398" y="3415458"/>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90</a:t>
            </a:r>
            <a:endParaRPr lang="en-IN" sz="3200" b="1" dirty="0"/>
          </a:p>
        </p:txBody>
      </p:sp>
      <p:cxnSp>
        <p:nvCxnSpPr>
          <p:cNvPr id="12" name="Straight Arrow Connector 11">
            <a:extLst>
              <a:ext uri="{FF2B5EF4-FFF2-40B4-BE49-F238E27FC236}">
                <a16:creationId xmlns:a16="http://schemas.microsoft.com/office/drawing/2014/main" id="{D6E86A7D-AD3F-498E-AC26-702E2CA0F253}"/>
              </a:ext>
            </a:extLst>
          </p:cNvPr>
          <p:cNvCxnSpPr>
            <a:cxnSpLocks/>
          </p:cNvCxnSpPr>
          <p:nvPr/>
        </p:nvCxnSpPr>
        <p:spPr>
          <a:xfrm>
            <a:off x="5530788" y="3185590"/>
            <a:ext cx="119849" cy="229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4A7F3697-E504-D95B-28AE-C08956F5EB61}"/>
              </a:ext>
            </a:extLst>
          </p:cNvPr>
          <p:cNvCxnSpPr>
            <a:cxnSpLocks/>
          </p:cNvCxnSpPr>
          <p:nvPr/>
        </p:nvCxnSpPr>
        <p:spPr>
          <a:xfrm flipH="1">
            <a:off x="4903064" y="3155890"/>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0076AA94-A5F4-686C-DC11-2BC1CDDDD61A}"/>
              </a:ext>
            </a:extLst>
          </p:cNvPr>
          <p:cNvSpPr/>
          <p:nvPr/>
        </p:nvSpPr>
        <p:spPr>
          <a:xfrm>
            <a:off x="4274780" y="341293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70</a:t>
            </a:r>
            <a:endParaRPr lang="en-IN" sz="3200" b="1" dirty="0"/>
          </a:p>
        </p:txBody>
      </p:sp>
    </p:spTree>
    <p:extLst>
      <p:ext uri="{BB962C8B-B14F-4D97-AF65-F5344CB8AC3E}">
        <p14:creationId xmlns:p14="http://schemas.microsoft.com/office/powerpoint/2010/main" val="36156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circle(in)">
                                      <p:cBhvr>
                                        <p:cTn id="32" dur="2000"/>
                                        <p:tgtEl>
                                          <p:spTgt spid="20"/>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6C2451-5340-FA3A-0EA7-9E66CF5EDCF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E2A51D7-3B25-85C5-1F65-7C2281CA6CD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5E9AC31-4F96-8AD6-074B-7596F35D1163}"/>
              </a:ext>
            </a:extLst>
          </p:cNvPr>
          <p:cNvSpPr>
            <a:spLocks noGrp="1"/>
          </p:cNvSpPr>
          <p:nvPr>
            <p:ph type="sldNum" sz="quarter" idx="12"/>
          </p:nvPr>
        </p:nvSpPr>
        <p:spPr/>
        <p:txBody>
          <a:bodyPr/>
          <a:lstStyle/>
          <a:p>
            <a:fld id="{3A98EE3D-8CD1-4C3F-BD1C-C98C9596463C}" type="slidenum">
              <a:rPr lang="en-US" smtClean="0"/>
              <a:t>41</a:t>
            </a:fld>
            <a:endParaRPr lang="en-US" dirty="0"/>
          </a:p>
        </p:txBody>
      </p:sp>
      <p:sp>
        <p:nvSpPr>
          <p:cNvPr id="5" name="TextBox 4">
            <a:extLst>
              <a:ext uri="{FF2B5EF4-FFF2-40B4-BE49-F238E27FC236}">
                <a16:creationId xmlns:a16="http://schemas.microsoft.com/office/drawing/2014/main" id="{2B73126D-5797-49B3-BE61-208757C11B94}"/>
              </a:ext>
            </a:extLst>
          </p:cNvPr>
          <p:cNvSpPr txBox="1"/>
          <p:nvPr/>
        </p:nvSpPr>
        <p:spPr>
          <a:xfrm>
            <a:off x="716132" y="314926"/>
            <a:ext cx="6094520" cy="584775"/>
          </a:xfrm>
          <a:prstGeom prst="rect">
            <a:avLst/>
          </a:prstGeom>
          <a:noFill/>
        </p:spPr>
        <p:txBody>
          <a:bodyPr wrap="square">
            <a:spAutoFit/>
          </a:bodyPr>
          <a:lstStyle/>
          <a:p>
            <a:r>
              <a:rPr lang="en-IN" sz="3200" b="1" i="0" dirty="0">
                <a:solidFill>
                  <a:schemeClr val="bg2"/>
                </a:solidFill>
                <a:effectLst/>
                <a:latin typeface="Arial" panose="020B0604020202020204" pitchFamily="34" charset="0"/>
                <a:cs typeface="Arial" panose="020B0604020202020204" pitchFamily="34" charset="0"/>
              </a:rPr>
              <a:t>50,10,80</a:t>
            </a:r>
            <a:r>
              <a:rPr lang="en-IN" sz="3200" b="1" i="0" dirty="0">
                <a:solidFill>
                  <a:srgbClr val="333333"/>
                </a:solidFill>
                <a:effectLst/>
                <a:latin typeface="Arial" panose="020B0604020202020204" pitchFamily="34" charset="0"/>
                <a:cs typeface="Arial" panose="020B0604020202020204" pitchFamily="34" charset="0"/>
              </a:rPr>
              <a:t>,</a:t>
            </a:r>
            <a:r>
              <a:rPr lang="en-IN" sz="3200" b="1" i="0" dirty="0">
                <a:solidFill>
                  <a:schemeClr val="bg2"/>
                </a:solidFill>
                <a:effectLst/>
                <a:latin typeface="Arial" panose="020B0604020202020204" pitchFamily="34" charset="0"/>
                <a:cs typeface="Arial" panose="020B0604020202020204" pitchFamily="34" charset="0"/>
              </a:rPr>
              <a:t>90</a:t>
            </a:r>
            <a:r>
              <a:rPr lang="en-IN" sz="3200" b="1" i="0" dirty="0">
                <a:solidFill>
                  <a:srgbClr val="333333"/>
                </a:solidFill>
                <a:effectLst/>
                <a:latin typeface="Arial" panose="020B0604020202020204" pitchFamily="34" charset="0"/>
                <a:cs typeface="Arial" panose="020B0604020202020204" pitchFamily="34" charset="0"/>
              </a:rPr>
              <a:t>,</a:t>
            </a:r>
            <a:r>
              <a:rPr lang="en-IN" sz="3200" b="1" i="0" dirty="0">
                <a:solidFill>
                  <a:schemeClr val="bg2"/>
                </a:solidFill>
                <a:effectLst/>
                <a:latin typeface="Arial" panose="020B0604020202020204" pitchFamily="34" charset="0"/>
                <a:cs typeface="Arial" panose="020B0604020202020204" pitchFamily="34" charset="0"/>
              </a:rPr>
              <a:t>70</a:t>
            </a:r>
            <a:r>
              <a:rPr lang="en-IN" sz="3200" b="1" i="0" dirty="0">
                <a:solidFill>
                  <a:srgbClr val="333333"/>
                </a:solidFill>
                <a:effectLst/>
                <a:latin typeface="Arial" panose="020B0604020202020204" pitchFamily="34" charset="0"/>
                <a:cs typeface="Arial" panose="020B0604020202020204" pitchFamily="34" charset="0"/>
              </a:rPr>
              <a:t>,60,65</a:t>
            </a:r>
            <a:endParaRPr lang="en-IN" sz="32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388991F1-67C9-1CAD-69CC-7F412610F50B}"/>
              </a:ext>
            </a:extLst>
          </p:cNvPr>
          <p:cNvSpPr/>
          <p:nvPr/>
        </p:nvSpPr>
        <p:spPr>
          <a:xfrm>
            <a:off x="1173332" y="999939"/>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7" name="Straight Arrow Connector 6">
            <a:extLst>
              <a:ext uri="{FF2B5EF4-FFF2-40B4-BE49-F238E27FC236}">
                <a16:creationId xmlns:a16="http://schemas.microsoft.com/office/drawing/2014/main" id="{9721EDCF-26D4-21E9-4019-A60F3A684DB2}"/>
              </a:ext>
            </a:extLst>
          </p:cNvPr>
          <p:cNvCxnSpPr>
            <a:cxnSpLocks/>
            <a:stCxn id="6" idx="4"/>
          </p:cNvCxnSpPr>
          <p:nvPr/>
        </p:nvCxnSpPr>
        <p:spPr>
          <a:xfrm>
            <a:off x="1630532" y="1914339"/>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F9F427CA-DBE8-BB01-F530-88C6909C23DB}"/>
              </a:ext>
            </a:extLst>
          </p:cNvPr>
          <p:cNvSpPr/>
          <p:nvPr/>
        </p:nvSpPr>
        <p:spPr>
          <a:xfrm>
            <a:off x="2149875" y="2193427"/>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9" name="Oval 8">
            <a:extLst>
              <a:ext uri="{FF2B5EF4-FFF2-40B4-BE49-F238E27FC236}">
                <a16:creationId xmlns:a16="http://schemas.microsoft.com/office/drawing/2014/main" id="{EBDBB232-07CE-B3C4-E975-56B16A8722AA}"/>
              </a:ext>
            </a:extLst>
          </p:cNvPr>
          <p:cNvSpPr/>
          <p:nvPr/>
        </p:nvSpPr>
        <p:spPr>
          <a:xfrm>
            <a:off x="716132" y="2157736"/>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10" name="Straight Arrow Connector 9">
            <a:extLst>
              <a:ext uri="{FF2B5EF4-FFF2-40B4-BE49-F238E27FC236}">
                <a16:creationId xmlns:a16="http://schemas.microsoft.com/office/drawing/2014/main" id="{D47DC8C3-F9FA-0569-206D-53C82078D635}"/>
              </a:ext>
            </a:extLst>
          </p:cNvPr>
          <p:cNvCxnSpPr>
            <a:cxnSpLocks/>
            <a:stCxn id="6" idx="4"/>
          </p:cNvCxnSpPr>
          <p:nvPr/>
        </p:nvCxnSpPr>
        <p:spPr>
          <a:xfrm flipH="1">
            <a:off x="1332761" y="1914339"/>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8F29D0AD-37B2-74D0-0247-C74C64C8F516}"/>
              </a:ext>
            </a:extLst>
          </p:cNvPr>
          <p:cNvSpPr/>
          <p:nvPr/>
        </p:nvSpPr>
        <p:spPr>
          <a:xfrm>
            <a:off x="2588950" y="3318005"/>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90</a:t>
            </a:r>
            <a:endParaRPr lang="en-IN" sz="3200" b="1" dirty="0"/>
          </a:p>
        </p:txBody>
      </p:sp>
      <p:cxnSp>
        <p:nvCxnSpPr>
          <p:cNvPr id="12" name="Straight Arrow Connector 11">
            <a:extLst>
              <a:ext uri="{FF2B5EF4-FFF2-40B4-BE49-F238E27FC236}">
                <a16:creationId xmlns:a16="http://schemas.microsoft.com/office/drawing/2014/main" id="{8540CFDA-AEE4-5095-F5AB-111DF102A9C4}"/>
              </a:ext>
            </a:extLst>
          </p:cNvPr>
          <p:cNvCxnSpPr>
            <a:cxnSpLocks/>
          </p:cNvCxnSpPr>
          <p:nvPr/>
        </p:nvCxnSpPr>
        <p:spPr>
          <a:xfrm>
            <a:off x="2778340" y="3088137"/>
            <a:ext cx="119849" cy="229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B04F338B-8BF9-94C9-7CBB-9BED41BF3772}"/>
              </a:ext>
            </a:extLst>
          </p:cNvPr>
          <p:cNvCxnSpPr>
            <a:cxnSpLocks/>
          </p:cNvCxnSpPr>
          <p:nvPr/>
        </p:nvCxnSpPr>
        <p:spPr>
          <a:xfrm flipH="1">
            <a:off x="2150616" y="3058437"/>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F4E822CB-040C-E152-0EF9-88E510CA96B8}"/>
              </a:ext>
            </a:extLst>
          </p:cNvPr>
          <p:cNvSpPr/>
          <p:nvPr/>
        </p:nvSpPr>
        <p:spPr>
          <a:xfrm>
            <a:off x="1522332" y="331548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70</a:t>
            </a:r>
            <a:endParaRPr lang="en-IN" sz="3200" b="1" dirty="0"/>
          </a:p>
        </p:txBody>
      </p:sp>
      <p:cxnSp>
        <p:nvCxnSpPr>
          <p:cNvPr id="15" name="Straight Arrow Connector 14">
            <a:extLst>
              <a:ext uri="{FF2B5EF4-FFF2-40B4-BE49-F238E27FC236}">
                <a16:creationId xmlns:a16="http://schemas.microsoft.com/office/drawing/2014/main" id="{48D6B18A-17FE-CC15-A547-6676F57731A5}"/>
              </a:ext>
            </a:extLst>
          </p:cNvPr>
          <p:cNvCxnSpPr>
            <a:cxnSpLocks/>
          </p:cNvCxnSpPr>
          <p:nvPr/>
        </p:nvCxnSpPr>
        <p:spPr>
          <a:xfrm flipH="1">
            <a:off x="1510677" y="4163627"/>
            <a:ext cx="238224" cy="3096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E36BDC5A-EAED-0912-1080-7D83717BEC2D}"/>
              </a:ext>
            </a:extLst>
          </p:cNvPr>
          <p:cNvSpPr/>
          <p:nvPr/>
        </p:nvSpPr>
        <p:spPr>
          <a:xfrm>
            <a:off x="882393" y="4427312"/>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60</a:t>
            </a:r>
            <a:endParaRPr lang="en-IN" sz="3200" b="1" dirty="0"/>
          </a:p>
        </p:txBody>
      </p:sp>
      <p:sp>
        <p:nvSpPr>
          <p:cNvPr id="20" name="Oval 19">
            <a:extLst>
              <a:ext uri="{FF2B5EF4-FFF2-40B4-BE49-F238E27FC236}">
                <a16:creationId xmlns:a16="http://schemas.microsoft.com/office/drawing/2014/main" id="{318DEE5A-F03C-9098-8B44-3D4E959E940C}"/>
              </a:ext>
            </a:extLst>
          </p:cNvPr>
          <p:cNvSpPr/>
          <p:nvPr/>
        </p:nvSpPr>
        <p:spPr>
          <a:xfrm>
            <a:off x="4937834" y="899701"/>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21" name="Straight Arrow Connector 20">
            <a:extLst>
              <a:ext uri="{FF2B5EF4-FFF2-40B4-BE49-F238E27FC236}">
                <a16:creationId xmlns:a16="http://schemas.microsoft.com/office/drawing/2014/main" id="{2EBC4C23-AFBB-DDCF-0ADD-2F57F183EC09}"/>
              </a:ext>
            </a:extLst>
          </p:cNvPr>
          <p:cNvCxnSpPr>
            <a:cxnSpLocks/>
            <a:stCxn id="20" idx="4"/>
          </p:cNvCxnSpPr>
          <p:nvPr/>
        </p:nvCxnSpPr>
        <p:spPr>
          <a:xfrm>
            <a:off x="5395034" y="1814101"/>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4351CF47-4792-2A25-A9CE-086752CC2208}"/>
              </a:ext>
            </a:extLst>
          </p:cNvPr>
          <p:cNvSpPr/>
          <p:nvPr/>
        </p:nvSpPr>
        <p:spPr>
          <a:xfrm>
            <a:off x="5914377" y="2093189"/>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23" name="Oval 22">
            <a:extLst>
              <a:ext uri="{FF2B5EF4-FFF2-40B4-BE49-F238E27FC236}">
                <a16:creationId xmlns:a16="http://schemas.microsoft.com/office/drawing/2014/main" id="{46CA9BC8-CD28-1F30-2F34-6D130719E852}"/>
              </a:ext>
            </a:extLst>
          </p:cNvPr>
          <p:cNvSpPr/>
          <p:nvPr/>
        </p:nvSpPr>
        <p:spPr>
          <a:xfrm>
            <a:off x="4480634" y="2057498"/>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24" name="Straight Arrow Connector 23">
            <a:extLst>
              <a:ext uri="{FF2B5EF4-FFF2-40B4-BE49-F238E27FC236}">
                <a16:creationId xmlns:a16="http://schemas.microsoft.com/office/drawing/2014/main" id="{8C67D093-E908-1959-10AD-6EF6CCE4DC47}"/>
              </a:ext>
            </a:extLst>
          </p:cNvPr>
          <p:cNvCxnSpPr>
            <a:cxnSpLocks/>
            <a:stCxn id="20" idx="4"/>
          </p:cNvCxnSpPr>
          <p:nvPr/>
        </p:nvCxnSpPr>
        <p:spPr>
          <a:xfrm flipH="1">
            <a:off x="5097263" y="1814101"/>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5" name="Oval 24">
            <a:extLst>
              <a:ext uri="{FF2B5EF4-FFF2-40B4-BE49-F238E27FC236}">
                <a16:creationId xmlns:a16="http://schemas.microsoft.com/office/drawing/2014/main" id="{05C06549-E2F6-358E-9041-056583D97610}"/>
              </a:ext>
            </a:extLst>
          </p:cNvPr>
          <p:cNvSpPr/>
          <p:nvPr/>
        </p:nvSpPr>
        <p:spPr>
          <a:xfrm>
            <a:off x="6353452" y="3217767"/>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90</a:t>
            </a:r>
            <a:endParaRPr lang="en-IN" sz="3200" b="1" dirty="0"/>
          </a:p>
        </p:txBody>
      </p:sp>
      <p:cxnSp>
        <p:nvCxnSpPr>
          <p:cNvPr id="26" name="Straight Arrow Connector 25">
            <a:extLst>
              <a:ext uri="{FF2B5EF4-FFF2-40B4-BE49-F238E27FC236}">
                <a16:creationId xmlns:a16="http://schemas.microsoft.com/office/drawing/2014/main" id="{B7BC1E7E-590D-3A27-F158-B200B5616CF8}"/>
              </a:ext>
            </a:extLst>
          </p:cNvPr>
          <p:cNvCxnSpPr>
            <a:cxnSpLocks/>
          </p:cNvCxnSpPr>
          <p:nvPr/>
        </p:nvCxnSpPr>
        <p:spPr>
          <a:xfrm>
            <a:off x="6542842" y="2987899"/>
            <a:ext cx="119849" cy="229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B1685DB2-51E0-6DFB-EB10-0D30FB58DAA1}"/>
              </a:ext>
            </a:extLst>
          </p:cNvPr>
          <p:cNvCxnSpPr>
            <a:cxnSpLocks/>
          </p:cNvCxnSpPr>
          <p:nvPr/>
        </p:nvCxnSpPr>
        <p:spPr>
          <a:xfrm flipH="1">
            <a:off x="5915118" y="2958199"/>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Oval 27">
            <a:extLst>
              <a:ext uri="{FF2B5EF4-FFF2-40B4-BE49-F238E27FC236}">
                <a16:creationId xmlns:a16="http://schemas.microsoft.com/office/drawing/2014/main" id="{4BD48F02-06D8-0485-C9C5-8E0D6A4FD3C2}"/>
              </a:ext>
            </a:extLst>
          </p:cNvPr>
          <p:cNvSpPr/>
          <p:nvPr/>
        </p:nvSpPr>
        <p:spPr>
          <a:xfrm>
            <a:off x="5286834" y="3215246"/>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70</a:t>
            </a:r>
            <a:endParaRPr lang="en-IN" sz="3200" b="1" dirty="0"/>
          </a:p>
        </p:txBody>
      </p:sp>
      <p:cxnSp>
        <p:nvCxnSpPr>
          <p:cNvPr id="29" name="Straight Arrow Connector 28">
            <a:extLst>
              <a:ext uri="{FF2B5EF4-FFF2-40B4-BE49-F238E27FC236}">
                <a16:creationId xmlns:a16="http://schemas.microsoft.com/office/drawing/2014/main" id="{3E6D8662-FFD4-456C-10F0-A7D409CF9248}"/>
              </a:ext>
            </a:extLst>
          </p:cNvPr>
          <p:cNvCxnSpPr>
            <a:cxnSpLocks/>
          </p:cNvCxnSpPr>
          <p:nvPr/>
        </p:nvCxnSpPr>
        <p:spPr>
          <a:xfrm flipH="1">
            <a:off x="5275179" y="4063389"/>
            <a:ext cx="238224" cy="3096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 name="Oval 29">
            <a:extLst>
              <a:ext uri="{FF2B5EF4-FFF2-40B4-BE49-F238E27FC236}">
                <a16:creationId xmlns:a16="http://schemas.microsoft.com/office/drawing/2014/main" id="{D569182C-0751-7914-0FEB-CF71A63A3DB3}"/>
              </a:ext>
            </a:extLst>
          </p:cNvPr>
          <p:cNvSpPr/>
          <p:nvPr/>
        </p:nvSpPr>
        <p:spPr>
          <a:xfrm>
            <a:off x="4646895" y="432707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60</a:t>
            </a:r>
            <a:endParaRPr lang="en-IN" sz="3200" b="1" dirty="0"/>
          </a:p>
        </p:txBody>
      </p:sp>
      <p:sp>
        <p:nvSpPr>
          <p:cNvPr id="31" name="Oval 30">
            <a:extLst>
              <a:ext uri="{FF2B5EF4-FFF2-40B4-BE49-F238E27FC236}">
                <a16:creationId xmlns:a16="http://schemas.microsoft.com/office/drawing/2014/main" id="{EA184F1B-B1D7-2674-A69D-83AF9DEE38A5}"/>
              </a:ext>
            </a:extLst>
          </p:cNvPr>
          <p:cNvSpPr/>
          <p:nvPr/>
        </p:nvSpPr>
        <p:spPr>
          <a:xfrm>
            <a:off x="8536988" y="999939"/>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32" name="Straight Arrow Connector 31">
            <a:extLst>
              <a:ext uri="{FF2B5EF4-FFF2-40B4-BE49-F238E27FC236}">
                <a16:creationId xmlns:a16="http://schemas.microsoft.com/office/drawing/2014/main" id="{50A562B9-B92B-182B-FC77-6634358AFBA2}"/>
              </a:ext>
            </a:extLst>
          </p:cNvPr>
          <p:cNvCxnSpPr>
            <a:cxnSpLocks/>
            <a:stCxn id="31" idx="4"/>
          </p:cNvCxnSpPr>
          <p:nvPr/>
        </p:nvCxnSpPr>
        <p:spPr>
          <a:xfrm>
            <a:off x="8994188" y="1914339"/>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49E1B304-A1B4-E7B6-63B1-72B2E130DC93}"/>
              </a:ext>
            </a:extLst>
          </p:cNvPr>
          <p:cNvSpPr/>
          <p:nvPr/>
        </p:nvSpPr>
        <p:spPr>
          <a:xfrm>
            <a:off x="9513531" y="219342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34" name="Oval 33">
            <a:extLst>
              <a:ext uri="{FF2B5EF4-FFF2-40B4-BE49-F238E27FC236}">
                <a16:creationId xmlns:a16="http://schemas.microsoft.com/office/drawing/2014/main" id="{9880F879-B7EF-12BB-A16A-D6C9A2B73B46}"/>
              </a:ext>
            </a:extLst>
          </p:cNvPr>
          <p:cNvSpPr/>
          <p:nvPr/>
        </p:nvSpPr>
        <p:spPr>
          <a:xfrm>
            <a:off x="8079788" y="2157736"/>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35" name="Straight Arrow Connector 34">
            <a:extLst>
              <a:ext uri="{FF2B5EF4-FFF2-40B4-BE49-F238E27FC236}">
                <a16:creationId xmlns:a16="http://schemas.microsoft.com/office/drawing/2014/main" id="{2B4D5FEB-D1A8-3085-A343-A1DA6CB716E3}"/>
              </a:ext>
            </a:extLst>
          </p:cNvPr>
          <p:cNvCxnSpPr>
            <a:cxnSpLocks/>
            <a:stCxn id="31" idx="4"/>
          </p:cNvCxnSpPr>
          <p:nvPr/>
        </p:nvCxnSpPr>
        <p:spPr>
          <a:xfrm flipH="1">
            <a:off x="8696417" y="1914339"/>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Oval 35">
            <a:extLst>
              <a:ext uri="{FF2B5EF4-FFF2-40B4-BE49-F238E27FC236}">
                <a16:creationId xmlns:a16="http://schemas.microsoft.com/office/drawing/2014/main" id="{ABC68991-AAF7-0163-F40B-81CBC5436DEE}"/>
              </a:ext>
            </a:extLst>
          </p:cNvPr>
          <p:cNvSpPr/>
          <p:nvPr/>
        </p:nvSpPr>
        <p:spPr>
          <a:xfrm>
            <a:off x="9952606" y="3318005"/>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90</a:t>
            </a:r>
            <a:endParaRPr lang="en-IN" sz="3200" b="1" dirty="0"/>
          </a:p>
        </p:txBody>
      </p:sp>
      <p:cxnSp>
        <p:nvCxnSpPr>
          <p:cNvPr id="37" name="Straight Arrow Connector 36">
            <a:extLst>
              <a:ext uri="{FF2B5EF4-FFF2-40B4-BE49-F238E27FC236}">
                <a16:creationId xmlns:a16="http://schemas.microsoft.com/office/drawing/2014/main" id="{E864BB73-EC9A-25C1-A9E5-8B107988500C}"/>
              </a:ext>
            </a:extLst>
          </p:cNvPr>
          <p:cNvCxnSpPr>
            <a:cxnSpLocks/>
          </p:cNvCxnSpPr>
          <p:nvPr/>
        </p:nvCxnSpPr>
        <p:spPr>
          <a:xfrm>
            <a:off x="10141996" y="3088137"/>
            <a:ext cx="119849" cy="229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79EC9659-7F90-7652-84BE-D35D07D308F0}"/>
              </a:ext>
            </a:extLst>
          </p:cNvPr>
          <p:cNvCxnSpPr>
            <a:cxnSpLocks/>
          </p:cNvCxnSpPr>
          <p:nvPr/>
        </p:nvCxnSpPr>
        <p:spPr>
          <a:xfrm flipH="1">
            <a:off x="9514272" y="3058437"/>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CF81079F-CC06-BA4F-9804-DBFC6C097638}"/>
              </a:ext>
            </a:extLst>
          </p:cNvPr>
          <p:cNvSpPr/>
          <p:nvPr/>
        </p:nvSpPr>
        <p:spPr>
          <a:xfrm>
            <a:off x="8885988" y="3315484"/>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70</a:t>
            </a:r>
            <a:endParaRPr lang="en-IN" sz="3200" b="1" dirty="0"/>
          </a:p>
        </p:txBody>
      </p:sp>
      <p:cxnSp>
        <p:nvCxnSpPr>
          <p:cNvPr id="40" name="Straight Arrow Connector 39">
            <a:extLst>
              <a:ext uri="{FF2B5EF4-FFF2-40B4-BE49-F238E27FC236}">
                <a16:creationId xmlns:a16="http://schemas.microsoft.com/office/drawing/2014/main" id="{0AD1F8A9-4898-34EA-CE6D-7728A7437001}"/>
              </a:ext>
            </a:extLst>
          </p:cNvPr>
          <p:cNvCxnSpPr>
            <a:cxnSpLocks/>
          </p:cNvCxnSpPr>
          <p:nvPr/>
        </p:nvCxnSpPr>
        <p:spPr>
          <a:xfrm flipH="1">
            <a:off x="8874333" y="4163627"/>
            <a:ext cx="238224" cy="3096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Oval 40">
            <a:extLst>
              <a:ext uri="{FF2B5EF4-FFF2-40B4-BE49-F238E27FC236}">
                <a16:creationId xmlns:a16="http://schemas.microsoft.com/office/drawing/2014/main" id="{2923F3C6-FF90-3143-4B8E-59E12E42BF81}"/>
              </a:ext>
            </a:extLst>
          </p:cNvPr>
          <p:cNvSpPr/>
          <p:nvPr/>
        </p:nvSpPr>
        <p:spPr>
          <a:xfrm>
            <a:off x="8246049" y="4427312"/>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60</a:t>
            </a:r>
            <a:endParaRPr lang="en-IN" sz="3200" b="1" dirty="0"/>
          </a:p>
        </p:txBody>
      </p:sp>
    </p:spTree>
    <p:extLst>
      <p:ext uri="{BB962C8B-B14F-4D97-AF65-F5344CB8AC3E}">
        <p14:creationId xmlns:p14="http://schemas.microsoft.com/office/powerpoint/2010/main" val="414751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ircle(in)">
                                      <p:cBhvr>
                                        <p:cTn id="48" dur="2000"/>
                                        <p:tgtEl>
                                          <p:spTgt spid="2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2000"/>
                                        <p:tgtEl>
                                          <p:spTgt spid="23"/>
                                        </p:tgtEl>
                                      </p:cBhvr>
                                    </p:animEffect>
                                  </p:childTnLst>
                                </p:cTn>
                              </p:par>
                              <p:par>
                                <p:cTn id="55" presetID="6" presetClass="entr" presetSubtype="16"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circle(in)">
                                      <p:cBhvr>
                                        <p:cTn id="57" dur="2000"/>
                                        <p:tgtEl>
                                          <p:spTgt spid="21"/>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ircle(in)">
                                      <p:cBhvr>
                                        <p:cTn id="60" dur="2000"/>
                                        <p:tgtEl>
                                          <p:spTgt spid="22"/>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ircle(in)">
                                      <p:cBhvr>
                                        <p:cTn id="63" dur="20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circle(in)">
                                      <p:cBhvr>
                                        <p:cTn id="68" dur="20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circle(in)">
                                      <p:cBhvr>
                                        <p:cTn id="73" dur="2000"/>
                                        <p:tgtEl>
                                          <p:spTgt spid="27"/>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circle(in)">
                                      <p:cBhvr>
                                        <p:cTn id="76" dur="20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circle(in)">
                                      <p:cBhvr>
                                        <p:cTn id="81" dur="2000"/>
                                        <p:tgtEl>
                                          <p:spTgt spid="29"/>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circle(in)">
                                      <p:cBhvr>
                                        <p:cTn id="84" dur="20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circle(in)">
                                      <p:cBhvr>
                                        <p:cTn id="89" dur="2000"/>
                                        <p:tgtEl>
                                          <p:spTgt spid="35"/>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circle(in)">
                                      <p:cBhvr>
                                        <p:cTn id="92" dur="2000"/>
                                        <p:tgtEl>
                                          <p:spTgt spid="31"/>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circle(in)">
                                      <p:cBhvr>
                                        <p:cTn id="95" dur="2000"/>
                                        <p:tgtEl>
                                          <p:spTgt spid="34"/>
                                        </p:tgtEl>
                                      </p:cBhvr>
                                    </p:animEffect>
                                  </p:childTnLst>
                                </p:cTn>
                              </p:par>
                              <p:par>
                                <p:cTn id="96" presetID="6" presetClass="entr" presetSubtype="16" fill="hold"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circle(in)">
                                      <p:cBhvr>
                                        <p:cTn id="98" dur="2000"/>
                                        <p:tgtEl>
                                          <p:spTgt spid="32"/>
                                        </p:tgtEl>
                                      </p:cBhvr>
                                    </p:animEffect>
                                  </p:childTnLst>
                                </p:cTn>
                              </p:par>
                              <p:par>
                                <p:cTn id="99" presetID="6" presetClass="entr" presetSubtype="16"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circle(in)">
                                      <p:cBhvr>
                                        <p:cTn id="101" dur="2000"/>
                                        <p:tgtEl>
                                          <p:spTgt spid="33"/>
                                        </p:tgtEl>
                                      </p:cBhvr>
                                    </p:animEffect>
                                  </p:childTnLst>
                                </p:cTn>
                              </p:par>
                              <p:par>
                                <p:cTn id="102" presetID="6" presetClass="entr" presetSubtype="16" fill="hold" grpId="0" nodeType="with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circle(in)">
                                      <p:cBhvr>
                                        <p:cTn id="104" dur="2000"/>
                                        <p:tgtEl>
                                          <p:spTgt spid="36"/>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16" fill="hold" nodeType="click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circle(in)">
                                      <p:cBhvr>
                                        <p:cTn id="109" dur="20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circle(in)">
                                      <p:cBhvr>
                                        <p:cTn id="114" dur="2000"/>
                                        <p:tgtEl>
                                          <p:spTgt spid="38"/>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circle(in)">
                                      <p:cBhvr>
                                        <p:cTn id="117" dur="20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6" presetClass="entr" presetSubtype="16" fill="hold" nodeType="click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circle(in)">
                                      <p:cBhvr>
                                        <p:cTn id="122" dur="2000"/>
                                        <p:tgtEl>
                                          <p:spTgt spid="40"/>
                                        </p:tgtEl>
                                      </p:cBhvr>
                                    </p:animEffect>
                                  </p:childTnLst>
                                </p:cTn>
                              </p:par>
                              <p:par>
                                <p:cTn id="123" presetID="6" presetClass="entr" presetSubtype="16"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Effect transition="in" filter="circle(in)">
                                      <p:cBhvr>
                                        <p:cTn id="125"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4" grpId="0" animBg="1"/>
      <p:bldP spid="16" grpId="0" animBg="1"/>
      <p:bldP spid="20" grpId="0" animBg="1"/>
      <p:bldP spid="22" grpId="0" animBg="1"/>
      <p:bldP spid="23" grpId="0" animBg="1"/>
      <p:bldP spid="25" grpId="0" animBg="1"/>
      <p:bldP spid="28" grpId="0" animBg="1"/>
      <p:bldP spid="30" grpId="0" animBg="1"/>
      <p:bldP spid="31" grpId="0" animBg="1"/>
      <p:bldP spid="33" grpId="0" animBg="1"/>
      <p:bldP spid="34" grpId="0" animBg="1"/>
      <p:bldP spid="36" grpId="0" animBg="1"/>
      <p:bldP spid="39" grpId="0" animBg="1"/>
      <p:bldP spid="4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6C2451-5340-FA3A-0EA7-9E66CF5EDCF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E2A51D7-3B25-85C5-1F65-7C2281CA6CD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5E9AC31-4F96-8AD6-074B-7596F35D1163}"/>
              </a:ext>
            </a:extLst>
          </p:cNvPr>
          <p:cNvSpPr>
            <a:spLocks noGrp="1"/>
          </p:cNvSpPr>
          <p:nvPr>
            <p:ph type="sldNum" sz="quarter" idx="12"/>
          </p:nvPr>
        </p:nvSpPr>
        <p:spPr/>
        <p:txBody>
          <a:bodyPr/>
          <a:lstStyle/>
          <a:p>
            <a:fld id="{3A98EE3D-8CD1-4C3F-BD1C-C98C9596463C}" type="slidenum">
              <a:rPr lang="en-US" smtClean="0"/>
              <a:t>42</a:t>
            </a:fld>
            <a:endParaRPr lang="en-US" dirty="0"/>
          </a:p>
        </p:txBody>
      </p:sp>
      <p:sp>
        <p:nvSpPr>
          <p:cNvPr id="5" name="TextBox 4">
            <a:extLst>
              <a:ext uri="{FF2B5EF4-FFF2-40B4-BE49-F238E27FC236}">
                <a16:creationId xmlns:a16="http://schemas.microsoft.com/office/drawing/2014/main" id="{2B73126D-5797-49B3-BE61-208757C11B94}"/>
              </a:ext>
            </a:extLst>
          </p:cNvPr>
          <p:cNvSpPr txBox="1"/>
          <p:nvPr/>
        </p:nvSpPr>
        <p:spPr>
          <a:xfrm>
            <a:off x="716132" y="314926"/>
            <a:ext cx="6094520" cy="584775"/>
          </a:xfrm>
          <a:prstGeom prst="rect">
            <a:avLst/>
          </a:prstGeom>
          <a:noFill/>
        </p:spPr>
        <p:txBody>
          <a:bodyPr wrap="square">
            <a:spAutoFit/>
          </a:bodyPr>
          <a:lstStyle/>
          <a:p>
            <a:r>
              <a:rPr lang="en-IN" sz="3200" b="1" i="0" dirty="0">
                <a:solidFill>
                  <a:schemeClr val="bg2"/>
                </a:solidFill>
                <a:effectLst/>
                <a:latin typeface="Arial" panose="020B0604020202020204" pitchFamily="34" charset="0"/>
                <a:cs typeface="Arial" panose="020B0604020202020204" pitchFamily="34" charset="0"/>
              </a:rPr>
              <a:t>50,10,80</a:t>
            </a:r>
            <a:r>
              <a:rPr lang="en-IN" sz="3200" b="1" i="0" dirty="0">
                <a:solidFill>
                  <a:srgbClr val="333333"/>
                </a:solidFill>
                <a:effectLst/>
                <a:latin typeface="Arial" panose="020B0604020202020204" pitchFamily="34" charset="0"/>
                <a:cs typeface="Arial" panose="020B0604020202020204" pitchFamily="34" charset="0"/>
              </a:rPr>
              <a:t>,</a:t>
            </a:r>
            <a:r>
              <a:rPr lang="en-IN" sz="3200" b="1" i="0" dirty="0">
                <a:solidFill>
                  <a:schemeClr val="bg2"/>
                </a:solidFill>
                <a:effectLst/>
                <a:latin typeface="Arial" panose="020B0604020202020204" pitchFamily="34" charset="0"/>
                <a:cs typeface="Arial" panose="020B0604020202020204" pitchFamily="34" charset="0"/>
              </a:rPr>
              <a:t>90</a:t>
            </a:r>
            <a:r>
              <a:rPr lang="en-IN" sz="3200" b="1" i="0" dirty="0">
                <a:solidFill>
                  <a:srgbClr val="333333"/>
                </a:solidFill>
                <a:effectLst/>
                <a:latin typeface="Arial" panose="020B0604020202020204" pitchFamily="34" charset="0"/>
                <a:cs typeface="Arial" panose="020B0604020202020204" pitchFamily="34" charset="0"/>
              </a:rPr>
              <a:t>,</a:t>
            </a:r>
            <a:r>
              <a:rPr lang="en-IN" sz="3200" b="1" i="0" dirty="0">
                <a:solidFill>
                  <a:schemeClr val="bg2"/>
                </a:solidFill>
                <a:effectLst/>
                <a:latin typeface="Arial" panose="020B0604020202020204" pitchFamily="34" charset="0"/>
                <a:cs typeface="Arial" panose="020B0604020202020204" pitchFamily="34" charset="0"/>
              </a:rPr>
              <a:t>70</a:t>
            </a:r>
            <a:r>
              <a:rPr lang="en-IN" sz="3200" b="1" i="0" dirty="0">
                <a:solidFill>
                  <a:srgbClr val="333333"/>
                </a:solidFill>
                <a:effectLst/>
                <a:latin typeface="Arial" panose="020B0604020202020204" pitchFamily="34" charset="0"/>
                <a:cs typeface="Arial" panose="020B0604020202020204" pitchFamily="34" charset="0"/>
              </a:rPr>
              <a:t>,</a:t>
            </a:r>
            <a:r>
              <a:rPr lang="en-IN" sz="3200" b="1" i="0" dirty="0">
                <a:solidFill>
                  <a:schemeClr val="bg2"/>
                </a:solidFill>
                <a:effectLst/>
                <a:latin typeface="Arial" panose="020B0604020202020204" pitchFamily="34" charset="0"/>
                <a:cs typeface="Arial" panose="020B0604020202020204" pitchFamily="34" charset="0"/>
              </a:rPr>
              <a:t>60</a:t>
            </a:r>
            <a:r>
              <a:rPr lang="en-IN" sz="3200" b="1" i="0" dirty="0">
                <a:solidFill>
                  <a:srgbClr val="333333"/>
                </a:solidFill>
                <a:effectLst/>
                <a:latin typeface="Arial" panose="020B0604020202020204" pitchFamily="34" charset="0"/>
                <a:cs typeface="Arial" panose="020B0604020202020204" pitchFamily="34" charset="0"/>
              </a:rPr>
              <a:t>,65</a:t>
            </a:r>
            <a:endParaRPr lang="en-IN" sz="3200" dirty="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EA184F1B-B1D7-2674-A69D-83AF9DEE38A5}"/>
              </a:ext>
            </a:extLst>
          </p:cNvPr>
          <p:cNvSpPr/>
          <p:nvPr/>
        </p:nvSpPr>
        <p:spPr>
          <a:xfrm>
            <a:off x="1399341" y="999939"/>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32" name="Straight Arrow Connector 31">
            <a:extLst>
              <a:ext uri="{FF2B5EF4-FFF2-40B4-BE49-F238E27FC236}">
                <a16:creationId xmlns:a16="http://schemas.microsoft.com/office/drawing/2014/main" id="{50A562B9-B92B-182B-FC77-6634358AFBA2}"/>
              </a:ext>
            </a:extLst>
          </p:cNvPr>
          <p:cNvCxnSpPr>
            <a:cxnSpLocks/>
            <a:stCxn id="31" idx="4"/>
          </p:cNvCxnSpPr>
          <p:nvPr/>
        </p:nvCxnSpPr>
        <p:spPr>
          <a:xfrm>
            <a:off x="1856541" y="1914339"/>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49E1B304-A1B4-E7B6-63B1-72B2E130DC93}"/>
              </a:ext>
            </a:extLst>
          </p:cNvPr>
          <p:cNvSpPr/>
          <p:nvPr/>
        </p:nvSpPr>
        <p:spPr>
          <a:xfrm>
            <a:off x="2375884" y="219342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34" name="Oval 33">
            <a:extLst>
              <a:ext uri="{FF2B5EF4-FFF2-40B4-BE49-F238E27FC236}">
                <a16:creationId xmlns:a16="http://schemas.microsoft.com/office/drawing/2014/main" id="{9880F879-B7EF-12BB-A16A-D6C9A2B73B46}"/>
              </a:ext>
            </a:extLst>
          </p:cNvPr>
          <p:cNvSpPr/>
          <p:nvPr/>
        </p:nvSpPr>
        <p:spPr>
          <a:xfrm>
            <a:off x="942141" y="2157736"/>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35" name="Straight Arrow Connector 34">
            <a:extLst>
              <a:ext uri="{FF2B5EF4-FFF2-40B4-BE49-F238E27FC236}">
                <a16:creationId xmlns:a16="http://schemas.microsoft.com/office/drawing/2014/main" id="{2B4D5FEB-D1A8-3085-A343-A1DA6CB716E3}"/>
              </a:ext>
            </a:extLst>
          </p:cNvPr>
          <p:cNvCxnSpPr>
            <a:cxnSpLocks/>
            <a:stCxn id="31" idx="4"/>
          </p:cNvCxnSpPr>
          <p:nvPr/>
        </p:nvCxnSpPr>
        <p:spPr>
          <a:xfrm flipH="1">
            <a:off x="1558770" y="1914339"/>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6" name="Oval 35">
            <a:extLst>
              <a:ext uri="{FF2B5EF4-FFF2-40B4-BE49-F238E27FC236}">
                <a16:creationId xmlns:a16="http://schemas.microsoft.com/office/drawing/2014/main" id="{ABC68991-AAF7-0163-F40B-81CBC5436DEE}"/>
              </a:ext>
            </a:extLst>
          </p:cNvPr>
          <p:cNvSpPr/>
          <p:nvPr/>
        </p:nvSpPr>
        <p:spPr>
          <a:xfrm>
            <a:off x="2814959" y="3318005"/>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90</a:t>
            </a:r>
            <a:endParaRPr lang="en-IN" sz="3200" b="1" dirty="0"/>
          </a:p>
        </p:txBody>
      </p:sp>
      <p:cxnSp>
        <p:nvCxnSpPr>
          <p:cNvPr id="37" name="Straight Arrow Connector 36">
            <a:extLst>
              <a:ext uri="{FF2B5EF4-FFF2-40B4-BE49-F238E27FC236}">
                <a16:creationId xmlns:a16="http://schemas.microsoft.com/office/drawing/2014/main" id="{E864BB73-EC9A-25C1-A9E5-8B107988500C}"/>
              </a:ext>
            </a:extLst>
          </p:cNvPr>
          <p:cNvCxnSpPr>
            <a:cxnSpLocks/>
          </p:cNvCxnSpPr>
          <p:nvPr/>
        </p:nvCxnSpPr>
        <p:spPr>
          <a:xfrm>
            <a:off x="3004349" y="3088137"/>
            <a:ext cx="119849" cy="229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a:extLst>
              <a:ext uri="{FF2B5EF4-FFF2-40B4-BE49-F238E27FC236}">
                <a16:creationId xmlns:a16="http://schemas.microsoft.com/office/drawing/2014/main" id="{79EC9659-7F90-7652-84BE-D35D07D308F0}"/>
              </a:ext>
            </a:extLst>
          </p:cNvPr>
          <p:cNvCxnSpPr>
            <a:cxnSpLocks/>
          </p:cNvCxnSpPr>
          <p:nvPr/>
        </p:nvCxnSpPr>
        <p:spPr>
          <a:xfrm flipH="1">
            <a:off x="2376625" y="3058437"/>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CF81079F-CC06-BA4F-9804-DBFC6C097638}"/>
              </a:ext>
            </a:extLst>
          </p:cNvPr>
          <p:cNvSpPr/>
          <p:nvPr/>
        </p:nvSpPr>
        <p:spPr>
          <a:xfrm>
            <a:off x="1748341" y="3315484"/>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70</a:t>
            </a:r>
            <a:endParaRPr lang="en-IN" sz="3200" b="1" dirty="0"/>
          </a:p>
        </p:txBody>
      </p:sp>
      <p:cxnSp>
        <p:nvCxnSpPr>
          <p:cNvPr id="40" name="Straight Arrow Connector 39">
            <a:extLst>
              <a:ext uri="{FF2B5EF4-FFF2-40B4-BE49-F238E27FC236}">
                <a16:creationId xmlns:a16="http://schemas.microsoft.com/office/drawing/2014/main" id="{0AD1F8A9-4898-34EA-CE6D-7728A7437001}"/>
              </a:ext>
            </a:extLst>
          </p:cNvPr>
          <p:cNvCxnSpPr>
            <a:cxnSpLocks/>
          </p:cNvCxnSpPr>
          <p:nvPr/>
        </p:nvCxnSpPr>
        <p:spPr>
          <a:xfrm flipH="1">
            <a:off x="1736686" y="4163627"/>
            <a:ext cx="238224" cy="3096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Oval 40">
            <a:extLst>
              <a:ext uri="{FF2B5EF4-FFF2-40B4-BE49-F238E27FC236}">
                <a16:creationId xmlns:a16="http://schemas.microsoft.com/office/drawing/2014/main" id="{2923F3C6-FF90-3143-4B8E-59E12E42BF81}"/>
              </a:ext>
            </a:extLst>
          </p:cNvPr>
          <p:cNvSpPr/>
          <p:nvPr/>
        </p:nvSpPr>
        <p:spPr>
          <a:xfrm>
            <a:off x="1108402" y="4427312"/>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60</a:t>
            </a:r>
            <a:endParaRPr lang="en-IN" sz="3200" b="1" dirty="0"/>
          </a:p>
        </p:txBody>
      </p:sp>
      <p:sp>
        <p:nvSpPr>
          <p:cNvPr id="17" name="Oval 16">
            <a:extLst>
              <a:ext uri="{FF2B5EF4-FFF2-40B4-BE49-F238E27FC236}">
                <a16:creationId xmlns:a16="http://schemas.microsoft.com/office/drawing/2014/main" id="{66BA2C49-1D00-B6B0-D169-D0AA127F287E}"/>
              </a:ext>
            </a:extLst>
          </p:cNvPr>
          <p:cNvSpPr/>
          <p:nvPr/>
        </p:nvSpPr>
        <p:spPr>
          <a:xfrm>
            <a:off x="1611110" y="542020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65</a:t>
            </a:r>
            <a:endParaRPr lang="en-IN" sz="3200" b="1" dirty="0"/>
          </a:p>
        </p:txBody>
      </p:sp>
      <p:cxnSp>
        <p:nvCxnSpPr>
          <p:cNvPr id="18" name="Straight Arrow Connector 17">
            <a:extLst>
              <a:ext uri="{FF2B5EF4-FFF2-40B4-BE49-F238E27FC236}">
                <a16:creationId xmlns:a16="http://schemas.microsoft.com/office/drawing/2014/main" id="{5059FD36-D65C-26CF-5483-86FF72E45FEA}"/>
              </a:ext>
            </a:extLst>
          </p:cNvPr>
          <p:cNvCxnSpPr>
            <a:cxnSpLocks/>
          </p:cNvCxnSpPr>
          <p:nvPr/>
        </p:nvCxnSpPr>
        <p:spPr>
          <a:xfrm>
            <a:off x="1768875" y="5269623"/>
            <a:ext cx="119849" cy="229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Oval 18">
            <a:extLst>
              <a:ext uri="{FF2B5EF4-FFF2-40B4-BE49-F238E27FC236}">
                <a16:creationId xmlns:a16="http://schemas.microsoft.com/office/drawing/2014/main" id="{A1CCB367-4E76-6107-C62B-D485A7B75F8E}"/>
              </a:ext>
            </a:extLst>
          </p:cNvPr>
          <p:cNvSpPr/>
          <p:nvPr/>
        </p:nvSpPr>
        <p:spPr>
          <a:xfrm>
            <a:off x="4863112" y="923689"/>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42" name="Straight Arrow Connector 41">
            <a:extLst>
              <a:ext uri="{FF2B5EF4-FFF2-40B4-BE49-F238E27FC236}">
                <a16:creationId xmlns:a16="http://schemas.microsoft.com/office/drawing/2014/main" id="{142556DD-1D0D-B2B9-AC64-D02AF18FA681}"/>
              </a:ext>
            </a:extLst>
          </p:cNvPr>
          <p:cNvCxnSpPr>
            <a:cxnSpLocks/>
            <a:stCxn id="19" idx="4"/>
          </p:cNvCxnSpPr>
          <p:nvPr/>
        </p:nvCxnSpPr>
        <p:spPr>
          <a:xfrm>
            <a:off x="5320312" y="1838089"/>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Oval 42">
            <a:extLst>
              <a:ext uri="{FF2B5EF4-FFF2-40B4-BE49-F238E27FC236}">
                <a16:creationId xmlns:a16="http://schemas.microsoft.com/office/drawing/2014/main" id="{E74AD270-A5D6-0FDD-41DC-65ECCD649634}"/>
              </a:ext>
            </a:extLst>
          </p:cNvPr>
          <p:cNvSpPr/>
          <p:nvPr/>
        </p:nvSpPr>
        <p:spPr>
          <a:xfrm>
            <a:off x="5839655" y="2117177"/>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44" name="Oval 43">
            <a:extLst>
              <a:ext uri="{FF2B5EF4-FFF2-40B4-BE49-F238E27FC236}">
                <a16:creationId xmlns:a16="http://schemas.microsoft.com/office/drawing/2014/main" id="{94E622BD-FB4E-E135-585D-DA2ED9623F0F}"/>
              </a:ext>
            </a:extLst>
          </p:cNvPr>
          <p:cNvSpPr/>
          <p:nvPr/>
        </p:nvSpPr>
        <p:spPr>
          <a:xfrm>
            <a:off x="4405912" y="2081486"/>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45" name="Straight Arrow Connector 44">
            <a:extLst>
              <a:ext uri="{FF2B5EF4-FFF2-40B4-BE49-F238E27FC236}">
                <a16:creationId xmlns:a16="http://schemas.microsoft.com/office/drawing/2014/main" id="{7DAEDA9E-3734-DFD5-945E-3B8504CD026F}"/>
              </a:ext>
            </a:extLst>
          </p:cNvPr>
          <p:cNvCxnSpPr>
            <a:cxnSpLocks/>
            <a:stCxn id="19" idx="4"/>
          </p:cNvCxnSpPr>
          <p:nvPr/>
        </p:nvCxnSpPr>
        <p:spPr>
          <a:xfrm flipH="1">
            <a:off x="5022541" y="1838089"/>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Oval 45">
            <a:extLst>
              <a:ext uri="{FF2B5EF4-FFF2-40B4-BE49-F238E27FC236}">
                <a16:creationId xmlns:a16="http://schemas.microsoft.com/office/drawing/2014/main" id="{80F34DBC-A468-5D7E-CF90-D85E21DF6FA1}"/>
              </a:ext>
            </a:extLst>
          </p:cNvPr>
          <p:cNvSpPr/>
          <p:nvPr/>
        </p:nvSpPr>
        <p:spPr>
          <a:xfrm>
            <a:off x="6278730" y="3241755"/>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90</a:t>
            </a:r>
            <a:endParaRPr lang="en-IN" sz="3200" b="1" dirty="0"/>
          </a:p>
        </p:txBody>
      </p:sp>
      <p:cxnSp>
        <p:nvCxnSpPr>
          <p:cNvPr id="47" name="Straight Arrow Connector 46">
            <a:extLst>
              <a:ext uri="{FF2B5EF4-FFF2-40B4-BE49-F238E27FC236}">
                <a16:creationId xmlns:a16="http://schemas.microsoft.com/office/drawing/2014/main" id="{872BC0B8-154C-0D6B-AD93-D49C9B84BC70}"/>
              </a:ext>
            </a:extLst>
          </p:cNvPr>
          <p:cNvCxnSpPr>
            <a:cxnSpLocks/>
          </p:cNvCxnSpPr>
          <p:nvPr/>
        </p:nvCxnSpPr>
        <p:spPr>
          <a:xfrm>
            <a:off x="6468120" y="3011887"/>
            <a:ext cx="119849" cy="229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556D42F5-2C9E-A1CE-CD2A-ED1652927F9C}"/>
              </a:ext>
            </a:extLst>
          </p:cNvPr>
          <p:cNvCxnSpPr>
            <a:cxnSpLocks/>
          </p:cNvCxnSpPr>
          <p:nvPr/>
        </p:nvCxnSpPr>
        <p:spPr>
          <a:xfrm flipH="1">
            <a:off x="5840396" y="2982187"/>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9" name="Oval 48">
            <a:extLst>
              <a:ext uri="{FF2B5EF4-FFF2-40B4-BE49-F238E27FC236}">
                <a16:creationId xmlns:a16="http://schemas.microsoft.com/office/drawing/2014/main" id="{5529EBC2-0DF6-F0A1-D55C-FA1E9C2BE0DE}"/>
              </a:ext>
            </a:extLst>
          </p:cNvPr>
          <p:cNvSpPr/>
          <p:nvPr/>
        </p:nvSpPr>
        <p:spPr>
          <a:xfrm>
            <a:off x="5212112" y="3239234"/>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65</a:t>
            </a:r>
            <a:endParaRPr lang="en-IN" sz="3200" b="1" dirty="0"/>
          </a:p>
        </p:txBody>
      </p:sp>
      <p:cxnSp>
        <p:nvCxnSpPr>
          <p:cNvPr id="50" name="Straight Arrow Connector 49">
            <a:extLst>
              <a:ext uri="{FF2B5EF4-FFF2-40B4-BE49-F238E27FC236}">
                <a16:creationId xmlns:a16="http://schemas.microsoft.com/office/drawing/2014/main" id="{E320AD8A-179A-FD61-A136-254DC6F441B5}"/>
              </a:ext>
            </a:extLst>
          </p:cNvPr>
          <p:cNvCxnSpPr>
            <a:cxnSpLocks/>
            <a:stCxn id="49" idx="4"/>
          </p:cNvCxnSpPr>
          <p:nvPr/>
        </p:nvCxnSpPr>
        <p:spPr>
          <a:xfrm flipH="1">
            <a:off x="5200457" y="4153634"/>
            <a:ext cx="468855" cy="24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1" name="Oval 50">
            <a:extLst>
              <a:ext uri="{FF2B5EF4-FFF2-40B4-BE49-F238E27FC236}">
                <a16:creationId xmlns:a16="http://schemas.microsoft.com/office/drawing/2014/main" id="{1572F18F-04D2-1F3C-CD5E-3DD843058DB1}"/>
              </a:ext>
            </a:extLst>
          </p:cNvPr>
          <p:cNvSpPr/>
          <p:nvPr/>
        </p:nvSpPr>
        <p:spPr>
          <a:xfrm>
            <a:off x="4572173" y="4351062"/>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60</a:t>
            </a:r>
            <a:endParaRPr lang="en-IN" sz="3200" b="1" dirty="0"/>
          </a:p>
        </p:txBody>
      </p:sp>
      <p:sp>
        <p:nvSpPr>
          <p:cNvPr id="52" name="Oval 51">
            <a:extLst>
              <a:ext uri="{FF2B5EF4-FFF2-40B4-BE49-F238E27FC236}">
                <a16:creationId xmlns:a16="http://schemas.microsoft.com/office/drawing/2014/main" id="{23F6735C-5D9B-082B-2905-AC9D32D8414F}"/>
              </a:ext>
            </a:extLst>
          </p:cNvPr>
          <p:cNvSpPr/>
          <p:nvPr/>
        </p:nvSpPr>
        <p:spPr>
          <a:xfrm>
            <a:off x="5669312" y="4483547"/>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70</a:t>
            </a:r>
            <a:endParaRPr lang="en-IN" sz="3200" b="1" dirty="0"/>
          </a:p>
        </p:txBody>
      </p:sp>
      <p:cxnSp>
        <p:nvCxnSpPr>
          <p:cNvPr id="53" name="Straight Arrow Connector 52">
            <a:extLst>
              <a:ext uri="{FF2B5EF4-FFF2-40B4-BE49-F238E27FC236}">
                <a16:creationId xmlns:a16="http://schemas.microsoft.com/office/drawing/2014/main" id="{0FA3EFA8-B8CE-48CE-0B63-F67C67AA5178}"/>
              </a:ext>
            </a:extLst>
          </p:cNvPr>
          <p:cNvCxnSpPr>
            <a:cxnSpLocks/>
            <a:stCxn id="49" idx="4"/>
          </p:cNvCxnSpPr>
          <p:nvPr/>
        </p:nvCxnSpPr>
        <p:spPr>
          <a:xfrm>
            <a:off x="5669312" y="4153634"/>
            <a:ext cx="319969" cy="3805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8" name="Oval 57">
            <a:extLst>
              <a:ext uri="{FF2B5EF4-FFF2-40B4-BE49-F238E27FC236}">
                <a16:creationId xmlns:a16="http://schemas.microsoft.com/office/drawing/2014/main" id="{1B62008E-C83F-412C-74AB-82C8A41762E0}"/>
              </a:ext>
            </a:extLst>
          </p:cNvPr>
          <p:cNvSpPr/>
          <p:nvPr/>
        </p:nvSpPr>
        <p:spPr>
          <a:xfrm>
            <a:off x="8371825" y="826387"/>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50</a:t>
            </a:r>
            <a:endParaRPr lang="en-IN" sz="3200" b="1" dirty="0"/>
          </a:p>
        </p:txBody>
      </p:sp>
      <p:cxnSp>
        <p:nvCxnSpPr>
          <p:cNvPr id="59" name="Straight Arrow Connector 58">
            <a:extLst>
              <a:ext uri="{FF2B5EF4-FFF2-40B4-BE49-F238E27FC236}">
                <a16:creationId xmlns:a16="http://schemas.microsoft.com/office/drawing/2014/main" id="{6D080E8E-21F2-5F68-80FA-DEFF403A3BB1}"/>
              </a:ext>
            </a:extLst>
          </p:cNvPr>
          <p:cNvCxnSpPr>
            <a:cxnSpLocks/>
            <a:stCxn id="58" idx="4"/>
          </p:cNvCxnSpPr>
          <p:nvPr/>
        </p:nvCxnSpPr>
        <p:spPr>
          <a:xfrm>
            <a:off x="8829025" y="1740787"/>
            <a:ext cx="809717" cy="3362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0" name="Oval 59">
            <a:extLst>
              <a:ext uri="{FF2B5EF4-FFF2-40B4-BE49-F238E27FC236}">
                <a16:creationId xmlns:a16="http://schemas.microsoft.com/office/drawing/2014/main" id="{3B535FB1-1BC2-0295-85DB-FEC8AC53D264}"/>
              </a:ext>
            </a:extLst>
          </p:cNvPr>
          <p:cNvSpPr/>
          <p:nvPr/>
        </p:nvSpPr>
        <p:spPr>
          <a:xfrm>
            <a:off x="9348368" y="2019875"/>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80</a:t>
            </a:r>
            <a:endParaRPr lang="en-IN" sz="3200" b="1" dirty="0"/>
          </a:p>
        </p:txBody>
      </p:sp>
      <p:sp>
        <p:nvSpPr>
          <p:cNvPr id="61" name="Oval 60">
            <a:extLst>
              <a:ext uri="{FF2B5EF4-FFF2-40B4-BE49-F238E27FC236}">
                <a16:creationId xmlns:a16="http://schemas.microsoft.com/office/drawing/2014/main" id="{DB9E2CBC-145A-0059-DEA8-BDE15CC489F2}"/>
              </a:ext>
            </a:extLst>
          </p:cNvPr>
          <p:cNvSpPr/>
          <p:nvPr/>
        </p:nvSpPr>
        <p:spPr>
          <a:xfrm>
            <a:off x="7914625" y="1984184"/>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10</a:t>
            </a:r>
            <a:endParaRPr lang="en-IN" sz="3200" b="1" dirty="0"/>
          </a:p>
        </p:txBody>
      </p:sp>
      <p:cxnSp>
        <p:nvCxnSpPr>
          <p:cNvPr id="62" name="Straight Arrow Connector 61">
            <a:extLst>
              <a:ext uri="{FF2B5EF4-FFF2-40B4-BE49-F238E27FC236}">
                <a16:creationId xmlns:a16="http://schemas.microsoft.com/office/drawing/2014/main" id="{2284F322-EB05-60B4-6E30-34936EB29D10}"/>
              </a:ext>
            </a:extLst>
          </p:cNvPr>
          <p:cNvCxnSpPr>
            <a:cxnSpLocks/>
            <a:stCxn id="58" idx="4"/>
          </p:cNvCxnSpPr>
          <p:nvPr/>
        </p:nvCxnSpPr>
        <p:spPr>
          <a:xfrm flipH="1">
            <a:off x="8531254" y="1740787"/>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3" name="Oval 62">
            <a:extLst>
              <a:ext uri="{FF2B5EF4-FFF2-40B4-BE49-F238E27FC236}">
                <a16:creationId xmlns:a16="http://schemas.microsoft.com/office/drawing/2014/main" id="{5D4F0EFC-9497-1F92-5479-892F23BF806B}"/>
              </a:ext>
            </a:extLst>
          </p:cNvPr>
          <p:cNvSpPr/>
          <p:nvPr/>
        </p:nvSpPr>
        <p:spPr>
          <a:xfrm>
            <a:off x="9787443" y="3144453"/>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90</a:t>
            </a:r>
            <a:endParaRPr lang="en-IN" sz="3200" b="1" dirty="0"/>
          </a:p>
        </p:txBody>
      </p:sp>
      <p:cxnSp>
        <p:nvCxnSpPr>
          <p:cNvPr id="64" name="Straight Arrow Connector 63">
            <a:extLst>
              <a:ext uri="{FF2B5EF4-FFF2-40B4-BE49-F238E27FC236}">
                <a16:creationId xmlns:a16="http://schemas.microsoft.com/office/drawing/2014/main" id="{38E41C6C-02DA-9FB5-CAE4-1F0E29E47F77}"/>
              </a:ext>
            </a:extLst>
          </p:cNvPr>
          <p:cNvCxnSpPr>
            <a:cxnSpLocks/>
          </p:cNvCxnSpPr>
          <p:nvPr/>
        </p:nvCxnSpPr>
        <p:spPr>
          <a:xfrm>
            <a:off x="9976833" y="2914585"/>
            <a:ext cx="119849" cy="2298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6E8EA44F-9E64-1F53-8D5D-9D1D06A0B94E}"/>
              </a:ext>
            </a:extLst>
          </p:cNvPr>
          <p:cNvCxnSpPr>
            <a:cxnSpLocks/>
          </p:cNvCxnSpPr>
          <p:nvPr/>
        </p:nvCxnSpPr>
        <p:spPr>
          <a:xfrm flipH="1">
            <a:off x="9349109" y="2884885"/>
            <a:ext cx="297771" cy="2892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6" name="Oval 65">
            <a:extLst>
              <a:ext uri="{FF2B5EF4-FFF2-40B4-BE49-F238E27FC236}">
                <a16:creationId xmlns:a16="http://schemas.microsoft.com/office/drawing/2014/main" id="{CCF638F5-8818-B6A2-8B43-22BBA77222C6}"/>
              </a:ext>
            </a:extLst>
          </p:cNvPr>
          <p:cNvSpPr/>
          <p:nvPr/>
        </p:nvSpPr>
        <p:spPr>
          <a:xfrm>
            <a:off x="8720825" y="3141932"/>
            <a:ext cx="914400" cy="9144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65</a:t>
            </a:r>
            <a:endParaRPr lang="en-IN" sz="3200" b="1" dirty="0"/>
          </a:p>
        </p:txBody>
      </p:sp>
      <p:cxnSp>
        <p:nvCxnSpPr>
          <p:cNvPr id="67" name="Straight Arrow Connector 66">
            <a:extLst>
              <a:ext uri="{FF2B5EF4-FFF2-40B4-BE49-F238E27FC236}">
                <a16:creationId xmlns:a16="http://schemas.microsoft.com/office/drawing/2014/main" id="{8040CB62-0C68-54B9-CB39-FD7FA422B5A0}"/>
              </a:ext>
            </a:extLst>
          </p:cNvPr>
          <p:cNvCxnSpPr>
            <a:cxnSpLocks/>
            <a:stCxn id="66" idx="4"/>
          </p:cNvCxnSpPr>
          <p:nvPr/>
        </p:nvCxnSpPr>
        <p:spPr>
          <a:xfrm flipH="1">
            <a:off x="8709170" y="4056332"/>
            <a:ext cx="468855" cy="24334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8" name="Oval 67">
            <a:extLst>
              <a:ext uri="{FF2B5EF4-FFF2-40B4-BE49-F238E27FC236}">
                <a16:creationId xmlns:a16="http://schemas.microsoft.com/office/drawing/2014/main" id="{63147178-FF2D-BA2C-7363-82ECE9601B0C}"/>
              </a:ext>
            </a:extLst>
          </p:cNvPr>
          <p:cNvSpPr/>
          <p:nvPr/>
        </p:nvSpPr>
        <p:spPr>
          <a:xfrm>
            <a:off x="8080886" y="4253760"/>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60</a:t>
            </a:r>
            <a:endParaRPr lang="en-IN" sz="3200" b="1" dirty="0"/>
          </a:p>
        </p:txBody>
      </p:sp>
      <p:sp>
        <p:nvSpPr>
          <p:cNvPr id="69" name="Oval 68">
            <a:extLst>
              <a:ext uri="{FF2B5EF4-FFF2-40B4-BE49-F238E27FC236}">
                <a16:creationId xmlns:a16="http://schemas.microsoft.com/office/drawing/2014/main" id="{88A099AA-0B06-7174-1CAE-1E0C5E2CE21D}"/>
              </a:ext>
            </a:extLst>
          </p:cNvPr>
          <p:cNvSpPr/>
          <p:nvPr/>
        </p:nvSpPr>
        <p:spPr>
          <a:xfrm>
            <a:off x="9178025" y="4386245"/>
            <a:ext cx="914400" cy="9144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70</a:t>
            </a:r>
            <a:endParaRPr lang="en-IN" sz="3200" b="1" dirty="0"/>
          </a:p>
        </p:txBody>
      </p:sp>
      <p:cxnSp>
        <p:nvCxnSpPr>
          <p:cNvPr id="70" name="Straight Arrow Connector 69">
            <a:extLst>
              <a:ext uri="{FF2B5EF4-FFF2-40B4-BE49-F238E27FC236}">
                <a16:creationId xmlns:a16="http://schemas.microsoft.com/office/drawing/2014/main" id="{C27EF632-4F3F-C8CA-C261-63528DEFBBE3}"/>
              </a:ext>
            </a:extLst>
          </p:cNvPr>
          <p:cNvCxnSpPr>
            <a:cxnSpLocks/>
            <a:stCxn id="66" idx="4"/>
          </p:cNvCxnSpPr>
          <p:nvPr/>
        </p:nvCxnSpPr>
        <p:spPr>
          <a:xfrm>
            <a:off x="9178025" y="4056332"/>
            <a:ext cx="319969" cy="38058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62182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in)">
                                      <p:cBhvr>
                                        <p:cTn id="7" dur="2000"/>
                                        <p:tgtEl>
                                          <p:spTgt spid="3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circle(in)">
                                      <p:cBhvr>
                                        <p:cTn id="10" dur="2000"/>
                                        <p:tgtEl>
                                          <p:spTgt spid="3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circle(in)">
                                      <p:cBhvr>
                                        <p:cTn id="13" dur="2000"/>
                                        <p:tgtEl>
                                          <p:spTgt spid="34"/>
                                        </p:tgtEl>
                                      </p:cBhvr>
                                    </p:animEffect>
                                  </p:childTnLst>
                                </p:cTn>
                              </p:par>
                              <p:par>
                                <p:cTn id="14" presetID="6" presetClass="entr" presetSubtype="16"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circle(in)">
                                      <p:cBhvr>
                                        <p:cTn id="16" dur="2000"/>
                                        <p:tgtEl>
                                          <p:spTgt spid="3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circle(in)">
                                      <p:cBhvr>
                                        <p:cTn id="19" dur="2000"/>
                                        <p:tgtEl>
                                          <p:spTgt spid="3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circle(in)">
                                      <p:cBhvr>
                                        <p:cTn id="22" dur="20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ircle(in)">
                                      <p:cBhvr>
                                        <p:cTn id="32" dur="2000"/>
                                        <p:tgtEl>
                                          <p:spTgt spid="3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circle(in)">
                                      <p:cBhvr>
                                        <p:cTn id="35" dur="2000"/>
                                        <p:tgtEl>
                                          <p:spTgt spid="3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circle(in)">
                                      <p:cBhvr>
                                        <p:cTn id="40" dur="2000"/>
                                        <p:tgtEl>
                                          <p:spTgt spid="40"/>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circle(in)">
                                      <p:cBhvr>
                                        <p:cTn id="43" dur="2000"/>
                                        <p:tgtEl>
                                          <p:spTgt spid="41"/>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20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circle(in)">
                                      <p:cBhvr>
                                        <p:cTn id="56" dur="2000"/>
                                        <p:tgtEl>
                                          <p:spTgt spid="45"/>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circle(in)">
                                      <p:cBhvr>
                                        <p:cTn id="59" dur="2000"/>
                                        <p:tgtEl>
                                          <p:spTgt spid="19"/>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circle(in)">
                                      <p:cBhvr>
                                        <p:cTn id="62" dur="2000"/>
                                        <p:tgtEl>
                                          <p:spTgt spid="44"/>
                                        </p:tgtEl>
                                      </p:cBhvr>
                                    </p:animEffect>
                                  </p:childTnLst>
                                </p:cTn>
                              </p:par>
                              <p:par>
                                <p:cTn id="63" presetID="6" presetClass="entr" presetSubtype="16"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circle(in)">
                                      <p:cBhvr>
                                        <p:cTn id="65" dur="2000"/>
                                        <p:tgtEl>
                                          <p:spTgt spid="42"/>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circle(in)">
                                      <p:cBhvr>
                                        <p:cTn id="68" dur="2000"/>
                                        <p:tgtEl>
                                          <p:spTgt spid="43"/>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Effect transition="in" filter="circle(in)">
                                      <p:cBhvr>
                                        <p:cTn id="71" dur="2000"/>
                                        <p:tgtEl>
                                          <p:spTgt spid="46"/>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circle(in)">
                                      <p:cBhvr>
                                        <p:cTn id="76" dur="2000"/>
                                        <p:tgtEl>
                                          <p:spTgt spid="47"/>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circle(in)">
                                      <p:cBhvr>
                                        <p:cTn id="81" dur="2000"/>
                                        <p:tgtEl>
                                          <p:spTgt spid="48"/>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circle(in)">
                                      <p:cBhvr>
                                        <p:cTn id="84" dur="2000"/>
                                        <p:tgtEl>
                                          <p:spTgt spid="49"/>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nodeType="clickEffect">
                                  <p:stCondLst>
                                    <p:cond delay="0"/>
                                  </p:stCondLst>
                                  <p:childTnLst>
                                    <p:set>
                                      <p:cBhvr>
                                        <p:cTn id="88" dur="1" fill="hold">
                                          <p:stCondLst>
                                            <p:cond delay="0"/>
                                          </p:stCondLst>
                                        </p:cTn>
                                        <p:tgtEl>
                                          <p:spTgt spid="50"/>
                                        </p:tgtEl>
                                        <p:attrNameLst>
                                          <p:attrName>style.visibility</p:attrName>
                                        </p:attrNameLst>
                                      </p:cBhvr>
                                      <p:to>
                                        <p:strVal val="visible"/>
                                      </p:to>
                                    </p:set>
                                    <p:animEffect transition="in" filter="circle(in)">
                                      <p:cBhvr>
                                        <p:cTn id="89" dur="2000"/>
                                        <p:tgtEl>
                                          <p:spTgt spid="50"/>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51"/>
                                        </p:tgtEl>
                                        <p:attrNameLst>
                                          <p:attrName>style.visibility</p:attrName>
                                        </p:attrNameLst>
                                      </p:cBhvr>
                                      <p:to>
                                        <p:strVal val="visible"/>
                                      </p:to>
                                    </p:set>
                                    <p:animEffect transition="in" filter="circle(in)">
                                      <p:cBhvr>
                                        <p:cTn id="92" dur="2000"/>
                                        <p:tgtEl>
                                          <p:spTgt spid="51"/>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circle(in)">
                                      <p:cBhvr>
                                        <p:cTn id="95" dur="2000"/>
                                        <p:tgtEl>
                                          <p:spTgt spid="52"/>
                                        </p:tgtEl>
                                      </p:cBhvr>
                                    </p:animEffect>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circle(in)">
                                      <p:cBhvr>
                                        <p:cTn id="100" dur="2000"/>
                                        <p:tgtEl>
                                          <p:spTgt spid="53"/>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nodeType="click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circle(in)">
                                      <p:cBhvr>
                                        <p:cTn id="105" dur="2000"/>
                                        <p:tgtEl>
                                          <p:spTgt spid="62"/>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circle(in)">
                                      <p:cBhvr>
                                        <p:cTn id="108" dur="2000"/>
                                        <p:tgtEl>
                                          <p:spTgt spid="58"/>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circle(in)">
                                      <p:cBhvr>
                                        <p:cTn id="111" dur="2000"/>
                                        <p:tgtEl>
                                          <p:spTgt spid="61"/>
                                        </p:tgtEl>
                                      </p:cBhvr>
                                    </p:animEffect>
                                  </p:childTnLst>
                                </p:cTn>
                              </p:par>
                              <p:par>
                                <p:cTn id="112" presetID="6" presetClass="entr" presetSubtype="16" fill="hold"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circle(in)">
                                      <p:cBhvr>
                                        <p:cTn id="114" dur="2000"/>
                                        <p:tgtEl>
                                          <p:spTgt spid="59"/>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circle(in)">
                                      <p:cBhvr>
                                        <p:cTn id="117" dur="2000"/>
                                        <p:tgtEl>
                                          <p:spTgt spid="60"/>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63"/>
                                        </p:tgtEl>
                                        <p:attrNameLst>
                                          <p:attrName>style.visibility</p:attrName>
                                        </p:attrNameLst>
                                      </p:cBhvr>
                                      <p:to>
                                        <p:strVal val="visible"/>
                                      </p:to>
                                    </p:set>
                                    <p:animEffect transition="in" filter="circle(in)">
                                      <p:cBhvr>
                                        <p:cTn id="120" dur="2000"/>
                                        <p:tgtEl>
                                          <p:spTgt spid="63"/>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nodeType="clickEffect">
                                  <p:stCondLst>
                                    <p:cond delay="0"/>
                                  </p:stCondLst>
                                  <p:childTnLst>
                                    <p:set>
                                      <p:cBhvr>
                                        <p:cTn id="124" dur="1" fill="hold">
                                          <p:stCondLst>
                                            <p:cond delay="0"/>
                                          </p:stCondLst>
                                        </p:cTn>
                                        <p:tgtEl>
                                          <p:spTgt spid="64"/>
                                        </p:tgtEl>
                                        <p:attrNameLst>
                                          <p:attrName>style.visibility</p:attrName>
                                        </p:attrNameLst>
                                      </p:cBhvr>
                                      <p:to>
                                        <p:strVal val="visible"/>
                                      </p:to>
                                    </p:set>
                                    <p:animEffect transition="in" filter="circle(in)">
                                      <p:cBhvr>
                                        <p:cTn id="125" dur="2000"/>
                                        <p:tgtEl>
                                          <p:spTgt spid="64"/>
                                        </p:tgtEl>
                                      </p:cBhvr>
                                    </p:animEffect>
                                  </p:childTnLst>
                                </p:cTn>
                              </p:par>
                            </p:childTnLst>
                          </p:cTn>
                        </p:par>
                      </p:childTnLst>
                    </p:cTn>
                  </p:par>
                  <p:par>
                    <p:cTn id="126" fill="hold">
                      <p:stCondLst>
                        <p:cond delay="indefinite"/>
                      </p:stCondLst>
                      <p:childTnLst>
                        <p:par>
                          <p:cTn id="127" fill="hold">
                            <p:stCondLst>
                              <p:cond delay="0"/>
                            </p:stCondLst>
                            <p:childTnLst>
                              <p:par>
                                <p:cTn id="128" presetID="6" presetClass="entr" presetSubtype="16" fill="hold" nodeType="clickEffect">
                                  <p:stCondLst>
                                    <p:cond delay="0"/>
                                  </p:stCondLst>
                                  <p:childTnLst>
                                    <p:set>
                                      <p:cBhvr>
                                        <p:cTn id="129" dur="1" fill="hold">
                                          <p:stCondLst>
                                            <p:cond delay="0"/>
                                          </p:stCondLst>
                                        </p:cTn>
                                        <p:tgtEl>
                                          <p:spTgt spid="65"/>
                                        </p:tgtEl>
                                        <p:attrNameLst>
                                          <p:attrName>style.visibility</p:attrName>
                                        </p:attrNameLst>
                                      </p:cBhvr>
                                      <p:to>
                                        <p:strVal val="visible"/>
                                      </p:to>
                                    </p:set>
                                    <p:animEffect transition="in" filter="circle(in)">
                                      <p:cBhvr>
                                        <p:cTn id="130" dur="2000"/>
                                        <p:tgtEl>
                                          <p:spTgt spid="65"/>
                                        </p:tgtEl>
                                      </p:cBhvr>
                                    </p:animEffect>
                                  </p:childTnLst>
                                </p:cTn>
                              </p:par>
                              <p:par>
                                <p:cTn id="131" presetID="6" presetClass="entr" presetSubtype="16" fill="hold" grpId="0" nodeType="withEffect">
                                  <p:stCondLst>
                                    <p:cond delay="0"/>
                                  </p:stCondLst>
                                  <p:childTnLst>
                                    <p:set>
                                      <p:cBhvr>
                                        <p:cTn id="132" dur="1" fill="hold">
                                          <p:stCondLst>
                                            <p:cond delay="0"/>
                                          </p:stCondLst>
                                        </p:cTn>
                                        <p:tgtEl>
                                          <p:spTgt spid="66"/>
                                        </p:tgtEl>
                                        <p:attrNameLst>
                                          <p:attrName>style.visibility</p:attrName>
                                        </p:attrNameLst>
                                      </p:cBhvr>
                                      <p:to>
                                        <p:strVal val="visible"/>
                                      </p:to>
                                    </p:set>
                                    <p:animEffect transition="in" filter="circle(in)">
                                      <p:cBhvr>
                                        <p:cTn id="133" dur="2000"/>
                                        <p:tgtEl>
                                          <p:spTgt spid="66"/>
                                        </p:tgtEl>
                                      </p:cBhvr>
                                    </p:animEffect>
                                  </p:childTnLst>
                                </p:cTn>
                              </p:par>
                            </p:childTnLst>
                          </p:cTn>
                        </p:par>
                      </p:childTnLst>
                    </p:cTn>
                  </p:par>
                  <p:par>
                    <p:cTn id="134" fill="hold">
                      <p:stCondLst>
                        <p:cond delay="indefinite"/>
                      </p:stCondLst>
                      <p:childTnLst>
                        <p:par>
                          <p:cTn id="135" fill="hold">
                            <p:stCondLst>
                              <p:cond delay="0"/>
                            </p:stCondLst>
                            <p:childTnLst>
                              <p:par>
                                <p:cTn id="136" presetID="6" presetClass="entr" presetSubtype="16" fill="hold" nodeType="click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circle(in)">
                                      <p:cBhvr>
                                        <p:cTn id="138" dur="2000"/>
                                        <p:tgtEl>
                                          <p:spTgt spid="67"/>
                                        </p:tgtEl>
                                      </p:cBhvr>
                                    </p:animEffect>
                                  </p:childTnLst>
                                </p:cTn>
                              </p:par>
                              <p:par>
                                <p:cTn id="139" presetID="6" presetClass="entr" presetSubtype="16"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circle(in)">
                                      <p:cBhvr>
                                        <p:cTn id="141" dur="2000"/>
                                        <p:tgtEl>
                                          <p:spTgt spid="68"/>
                                        </p:tgtEl>
                                      </p:cBhvr>
                                    </p:animEffect>
                                  </p:childTnLst>
                                </p:cTn>
                              </p:par>
                              <p:par>
                                <p:cTn id="142" presetID="6" presetClass="entr" presetSubtype="16" fill="hold" grpId="0" nodeType="withEffect">
                                  <p:stCondLst>
                                    <p:cond delay="0"/>
                                  </p:stCondLst>
                                  <p:childTnLst>
                                    <p:set>
                                      <p:cBhvr>
                                        <p:cTn id="143" dur="1" fill="hold">
                                          <p:stCondLst>
                                            <p:cond delay="0"/>
                                          </p:stCondLst>
                                        </p:cTn>
                                        <p:tgtEl>
                                          <p:spTgt spid="69"/>
                                        </p:tgtEl>
                                        <p:attrNameLst>
                                          <p:attrName>style.visibility</p:attrName>
                                        </p:attrNameLst>
                                      </p:cBhvr>
                                      <p:to>
                                        <p:strVal val="visible"/>
                                      </p:to>
                                    </p:set>
                                    <p:animEffect transition="in" filter="circle(in)">
                                      <p:cBhvr>
                                        <p:cTn id="144" dur="2000"/>
                                        <p:tgtEl>
                                          <p:spTgt spid="69"/>
                                        </p:tgtEl>
                                      </p:cBhvr>
                                    </p:animEffect>
                                  </p:childTnLst>
                                </p:cTn>
                              </p:par>
                            </p:childTnLst>
                          </p:cTn>
                        </p:par>
                      </p:childTnLst>
                    </p:cTn>
                  </p:par>
                  <p:par>
                    <p:cTn id="145" fill="hold">
                      <p:stCondLst>
                        <p:cond delay="indefinite"/>
                      </p:stCondLst>
                      <p:childTnLst>
                        <p:par>
                          <p:cTn id="146" fill="hold">
                            <p:stCondLst>
                              <p:cond delay="0"/>
                            </p:stCondLst>
                            <p:childTnLst>
                              <p:par>
                                <p:cTn id="147" presetID="6" presetClass="entr" presetSubtype="16" fill="hold" nodeType="clickEffect">
                                  <p:stCondLst>
                                    <p:cond delay="0"/>
                                  </p:stCondLst>
                                  <p:childTnLst>
                                    <p:set>
                                      <p:cBhvr>
                                        <p:cTn id="148" dur="1" fill="hold">
                                          <p:stCondLst>
                                            <p:cond delay="0"/>
                                          </p:stCondLst>
                                        </p:cTn>
                                        <p:tgtEl>
                                          <p:spTgt spid="70"/>
                                        </p:tgtEl>
                                        <p:attrNameLst>
                                          <p:attrName>style.visibility</p:attrName>
                                        </p:attrNameLst>
                                      </p:cBhvr>
                                      <p:to>
                                        <p:strVal val="visible"/>
                                      </p:to>
                                    </p:set>
                                    <p:animEffect transition="in" filter="circle(in)">
                                      <p:cBhvr>
                                        <p:cTn id="149"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6" grpId="0" animBg="1"/>
      <p:bldP spid="39" grpId="0" animBg="1"/>
      <p:bldP spid="41" grpId="0" animBg="1"/>
      <p:bldP spid="17" grpId="0" animBg="1"/>
      <p:bldP spid="19" grpId="0" animBg="1"/>
      <p:bldP spid="43" grpId="0" animBg="1"/>
      <p:bldP spid="44" grpId="0" animBg="1"/>
      <p:bldP spid="46" grpId="0" animBg="1"/>
      <p:bldP spid="49" grpId="0" animBg="1"/>
      <p:bldP spid="51" grpId="0" animBg="1"/>
      <p:bldP spid="52" grpId="0" animBg="1"/>
      <p:bldP spid="58" grpId="0" animBg="1"/>
      <p:bldP spid="60" grpId="0" animBg="1"/>
      <p:bldP spid="61" grpId="0" animBg="1"/>
      <p:bldP spid="63" grpId="0" animBg="1"/>
      <p:bldP spid="66" grpId="0" animBg="1"/>
      <p:bldP spid="68" grpId="0" animBg="1"/>
      <p:bldP spid="6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0DBB32-397A-9211-9136-7979EB03B72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4664C36D-9401-E58C-A1DA-37B5F1F81C6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ECDAD8-1A17-6187-AB73-157921A177B1}"/>
              </a:ext>
            </a:extLst>
          </p:cNvPr>
          <p:cNvSpPr>
            <a:spLocks noGrp="1"/>
          </p:cNvSpPr>
          <p:nvPr>
            <p:ph type="sldNum" sz="quarter" idx="12"/>
          </p:nvPr>
        </p:nvSpPr>
        <p:spPr/>
        <p:txBody>
          <a:bodyPr/>
          <a:lstStyle/>
          <a:p>
            <a:fld id="{3A98EE3D-8CD1-4C3F-BD1C-C98C9596463C}" type="slidenum">
              <a:rPr lang="en-US" smtClean="0"/>
              <a:t>43</a:t>
            </a:fld>
            <a:endParaRPr lang="en-US" dirty="0"/>
          </a:p>
        </p:txBody>
      </p:sp>
      <p:sp>
        <p:nvSpPr>
          <p:cNvPr id="5" name="TextBox 4">
            <a:extLst>
              <a:ext uri="{FF2B5EF4-FFF2-40B4-BE49-F238E27FC236}">
                <a16:creationId xmlns:a16="http://schemas.microsoft.com/office/drawing/2014/main" id="{740FBC10-E75F-3EC4-0DBF-C01D44592242}"/>
              </a:ext>
            </a:extLst>
          </p:cNvPr>
          <p:cNvSpPr txBox="1"/>
          <p:nvPr/>
        </p:nvSpPr>
        <p:spPr>
          <a:xfrm>
            <a:off x="732407" y="227005"/>
            <a:ext cx="8864353" cy="707886"/>
          </a:xfrm>
          <a:prstGeom prst="rect">
            <a:avLst/>
          </a:prstGeom>
          <a:noFill/>
        </p:spPr>
        <p:txBody>
          <a:bodyPr wrap="square">
            <a:spAutoFit/>
          </a:bodyPr>
          <a:lstStyle/>
          <a:p>
            <a:pPr algn="just"/>
            <a:r>
              <a:rPr lang="en-IN" sz="4000" b="1" i="0" dirty="0">
                <a:solidFill>
                  <a:srgbClr val="610B4B"/>
                </a:solidFill>
                <a:effectLst/>
                <a:latin typeface="Book Antiqua" panose="02040602050305030304" pitchFamily="18" charset="0"/>
              </a:rPr>
              <a:t>Deletion from a  Red-Black tree</a:t>
            </a:r>
          </a:p>
        </p:txBody>
      </p:sp>
      <p:sp>
        <p:nvSpPr>
          <p:cNvPr id="6" name="Rectangle 5">
            <a:extLst>
              <a:ext uri="{FF2B5EF4-FFF2-40B4-BE49-F238E27FC236}">
                <a16:creationId xmlns:a16="http://schemas.microsoft.com/office/drawing/2014/main" id="{9791E2EA-1B7F-018A-6D0A-DE6241DDC375}"/>
              </a:ext>
            </a:extLst>
          </p:cNvPr>
          <p:cNvSpPr/>
          <p:nvPr/>
        </p:nvSpPr>
        <p:spPr>
          <a:xfrm>
            <a:off x="985420" y="1100831"/>
            <a:ext cx="10022889" cy="8788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scene3d>
            <a:camera prst="orthographicFront"/>
            <a:lightRig rig="threePt" dir="t"/>
          </a:scene3d>
          <a:sp3d>
            <a:bevelT prst="slop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i="1" dirty="0">
                <a:latin typeface="Book Antiqua" panose="02040602050305030304" pitchFamily="18" charset="0"/>
              </a:rPr>
              <a:t>Case 1: Leaf Node (Internal node) and color is red</a:t>
            </a:r>
            <a:endParaRPr lang="en-IN" sz="3200" b="1" i="1" dirty="0">
              <a:latin typeface="Book Antiqua" panose="02040602050305030304" pitchFamily="18" charset="0"/>
            </a:endParaRPr>
          </a:p>
        </p:txBody>
      </p:sp>
      <p:pic>
        <p:nvPicPr>
          <p:cNvPr id="1026" name="Picture 2" descr="Red-black tree in Data Structure">
            <a:extLst>
              <a:ext uri="{FF2B5EF4-FFF2-40B4-BE49-F238E27FC236}">
                <a16:creationId xmlns:a16="http://schemas.microsoft.com/office/drawing/2014/main" id="{F470C155-4B6F-4B43-6D0E-92DC0FD064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20757"/>
            <a:ext cx="4036939" cy="3946107"/>
          </a:xfrm>
          <a:prstGeom prst="rect">
            <a:avLst/>
          </a:prstGeom>
          <a:noFill/>
          <a:extLst>
            <a:ext uri="{909E8E84-426E-40DD-AFC4-6F175D3DCCD1}">
              <a14:hiddenFill xmlns:a14="http://schemas.microsoft.com/office/drawing/2010/main">
                <a:solidFill>
                  <a:srgbClr val="FFFFFF"/>
                </a:solidFill>
              </a14:hiddenFill>
            </a:ext>
          </a:extLst>
        </p:spPr>
      </p:pic>
      <p:sp>
        <p:nvSpPr>
          <p:cNvPr id="7" name="Arrow: Down 6">
            <a:extLst>
              <a:ext uri="{FF2B5EF4-FFF2-40B4-BE49-F238E27FC236}">
                <a16:creationId xmlns:a16="http://schemas.microsoft.com/office/drawing/2014/main" id="{2C2391BB-98F1-6FB0-11FA-3EF116C5CF16}"/>
              </a:ext>
            </a:extLst>
          </p:cNvPr>
          <p:cNvSpPr/>
          <p:nvPr/>
        </p:nvSpPr>
        <p:spPr>
          <a:xfrm rot="1954396">
            <a:off x="4149902" y="4625267"/>
            <a:ext cx="316785" cy="50602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1" name="Picture 10">
            <a:extLst>
              <a:ext uri="{FF2B5EF4-FFF2-40B4-BE49-F238E27FC236}">
                <a16:creationId xmlns:a16="http://schemas.microsoft.com/office/drawing/2014/main" id="{24E87311-9110-7F46-D5A8-B63A4E52EC0F}"/>
              </a:ext>
            </a:extLst>
          </p:cNvPr>
          <p:cNvPicPr>
            <a:picLocks noChangeAspect="1"/>
          </p:cNvPicPr>
          <p:nvPr/>
        </p:nvPicPr>
        <p:blipFill>
          <a:blip r:embed="rId3"/>
          <a:stretch>
            <a:fillRect/>
          </a:stretch>
        </p:blipFill>
        <p:spPr>
          <a:xfrm>
            <a:off x="8001000" y="3073276"/>
            <a:ext cx="3352800" cy="2457450"/>
          </a:xfrm>
          <a:prstGeom prst="rect">
            <a:avLst/>
          </a:prstGeom>
        </p:spPr>
      </p:pic>
      <p:sp>
        <p:nvSpPr>
          <p:cNvPr id="12" name="TextBox 11">
            <a:extLst>
              <a:ext uri="{FF2B5EF4-FFF2-40B4-BE49-F238E27FC236}">
                <a16:creationId xmlns:a16="http://schemas.microsoft.com/office/drawing/2014/main" id="{8B255184-AC20-9A43-AD89-E4B4A123A4E2}"/>
              </a:ext>
            </a:extLst>
          </p:cNvPr>
          <p:cNvSpPr txBox="1"/>
          <p:nvPr/>
        </p:nvSpPr>
        <p:spPr>
          <a:xfrm flipH="1">
            <a:off x="4716017" y="2640798"/>
            <a:ext cx="4179407" cy="1477328"/>
          </a:xfrm>
          <a:prstGeom prst="rect">
            <a:avLst/>
          </a:prstGeom>
          <a:noFill/>
        </p:spPr>
        <p:txBody>
          <a:bodyPr wrap="square" rtlCol="0">
            <a:spAutoFit/>
          </a:bodyPr>
          <a:lstStyle/>
          <a:p>
            <a:r>
              <a:rPr lang="en-US" sz="3000" b="1" i="1" dirty="0">
                <a:solidFill>
                  <a:srgbClr val="0070C0"/>
                </a:solidFill>
                <a:latin typeface="Book Antiqua" panose="02040602050305030304" pitchFamily="18" charset="0"/>
              </a:rPr>
              <a:t>Locate node using BST rules</a:t>
            </a:r>
          </a:p>
          <a:p>
            <a:r>
              <a:rPr lang="en-US" sz="3000" b="1" i="1" dirty="0">
                <a:solidFill>
                  <a:srgbClr val="C00000"/>
                </a:solidFill>
                <a:latin typeface="Book Antiqua" panose="02040602050305030304" pitchFamily="18" charset="0"/>
              </a:rPr>
              <a:t>Just delete</a:t>
            </a:r>
            <a:endParaRPr lang="en-IN" sz="3000" b="1" i="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19130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5A8073-7523-156E-6554-F02A6D4D47E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6A65A70D-A534-F43E-AB83-36CA9EFE436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B8BB7C-0F44-3B8B-1848-D2AC195F4A3E}"/>
              </a:ext>
            </a:extLst>
          </p:cNvPr>
          <p:cNvSpPr>
            <a:spLocks noGrp="1"/>
          </p:cNvSpPr>
          <p:nvPr>
            <p:ph type="sldNum" sz="quarter" idx="12"/>
          </p:nvPr>
        </p:nvSpPr>
        <p:spPr/>
        <p:txBody>
          <a:bodyPr/>
          <a:lstStyle/>
          <a:p>
            <a:fld id="{3A98EE3D-8CD1-4C3F-BD1C-C98C9596463C}" type="slidenum">
              <a:rPr lang="en-US" smtClean="0"/>
              <a:t>44</a:t>
            </a:fld>
            <a:endParaRPr lang="en-US" dirty="0"/>
          </a:p>
        </p:txBody>
      </p:sp>
      <p:sp>
        <p:nvSpPr>
          <p:cNvPr id="5" name="Rectangle 4">
            <a:extLst>
              <a:ext uri="{FF2B5EF4-FFF2-40B4-BE49-F238E27FC236}">
                <a16:creationId xmlns:a16="http://schemas.microsoft.com/office/drawing/2014/main" id="{88F3831F-0EF9-D4F1-6BEE-8CE9C01573B1}"/>
              </a:ext>
            </a:extLst>
          </p:cNvPr>
          <p:cNvSpPr/>
          <p:nvPr/>
        </p:nvSpPr>
        <p:spPr>
          <a:xfrm>
            <a:off x="734719" y="244302"/>
            <a:ext cx="10022889" cy="8788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scene3d>
            <a:camera prst="orthographicFront"/>
            <a:lightRig rig="threePt" dir="t"/>
          </a:scene3d>
          <a:sp3d>
            <a:bevelT prst="slope"/>
          </a:sp3d>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b="1" i="1" dirty="0">
                <a:latin typeface="Book Antiqua" panose="02040602050305030304" pitchFamily="18" charset="0"/>
              </a:rPr>
              <a:t>Case 2: Node has one child</a:t>
            </a:r>
            <a:endParaRPr lang="en-IN" sz="3200" b="1" i="1" dirty="0">
              <a:latin typeface="Book Antiqua" panose="02040602050305030304" pitchFamily="18" charset="0"/>
            </a:endParaRPr>
          </a:p>
        </p:txBody>
      </p:sp>
      <p:pic>
        <p:nvPicPr>
          <p:cNvPr id="7" name="Picture 6">
            <a:extLst>
              <a:ext uri="{FF2B5EF4-FFF2-40B4-BE49-F238E27FC236}">
                <a16:creationId xmlns:a16="http://schemas.microsoft.com/office/drawing/2014/main" id="{74D304AB-BF93-4AF5-4930-06CC49641AF2}"/>
              </a:ext>
            </a:extLst>
          </p:cNvPr>
          <p:cNvPicPr>
            <a:picLocks noChangeAspect="1"/>
          </p:cNvPicPr>
          <p:nvPr/>
        </p:nvPicPr>
        <p:blipFill>
          <a:blip r:embed="rId2"/>
          <a:stretch>
            <a:fillRect/>
          </a:stretch>
        </p:blipFill>
        <p:spPr>
          <a:xfrm>
            <a:off x="253845" y="1299013"/>
            <a:ext cx="5492319" cy="5239899"/>
          </a:xfrm>
          <a:prstGeom prst="rect">
            <a:avLst/>
          </a:prstGeom>
        </p:spPr>
      </p:pic>
      <p:sp>
        <p:nvSpPr>
          <p:cNvPr id="8" name="Arrow: Down 7">
            <a:extLst>
              <a:ext uri="{FF2B5EF4-FFF2-40B4-BE49-F238E27FC236}">
                <a16:creationId xmlns:a16="http://schemas.microsoft.com/office/drawing/2014/main" id="{6A0C49BB-882C-8763-10A3-A9303695F489}"/>
              </a:ext>
            </a:extLst>
          </p:cNvPr>
          <p:cNvSpPr/>
          <p:nvPr/>
        </p:nvSpPr>
        <p:spPr>
          <a:xfrm rot="1954396">
            <a:off x="4024516" y="2977687"/>
            <a:ext cx="316785" cy="50602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19E7F8BC-A026-4814-DE53-BBAD6A40FFF9}"/>
              </a:ext>
            </a:extLst>
          </p:cNvPr>
          <p:cNvPicPr>
            <a:picLocks noChangeAspect="1"/>
          </p:cNvPicPr>
          <p:nvPr/>
        </p:nvPicPr>
        <p:blipFill>
          <a:blip r:embed="rId3"/>
          <a:stretch>
            <a:fillRect/>
          </a:stretch>
        </p:blipFill>
        <p:spPr>
          <a:xfrm>
            <a:off x="7551505" y="2310832"/>
            <a:ext cx="3784327" cy="3216260"/>
          </a:xfrm>
          <a:prstGeom prst="rect">
            <a:avLst/>
          </a:prstGeom>
        </p:spPr>
      </p:pic>
      <p:sp>
        <p:nvSpPr>
          <p:cNvPr id="11" name="TextBox 10">
            <a:extLst>
              <a:ext uri="{FF2B5EF4-FFF2-40B4-BE49-F238E27FC236}">
                <a16:creationId xmlns:a16="http://schemas.microsoft.com/office/drawing/2014/main" id="{8BBBFE1D-B4C8-3565-5350-1CE81850C73E}"/>
              </a:ext>
            </a:extLst>
          </p:cNvPr>
          <p:cNvSpPr txBox="1"/>
          <p:nvPr/>
        </p:nvSpPr>
        <p:spPr>
          <a:xfrm flipH="1">
            <a:off x="4432224" y="1123191"/>
            <a:ext cx="5492317" cy="1477328"/>
          </a:xfrm>
          <a:prstGeom prst="rect">
            <a:avLst/>
          </a:prstGeom>
          <a:noFill/>
        </p:spPr>
        <p:txBody>
          <a:bodyPr wrap="square" rtlCol="0">
            <a:spAutoFit/>
          </a:bodyPr>
          <a:lstStyle/>
          <a:p>
            <a:r>
              <a:rPr lang="en-US" sz="3000" b="1" i="1" dirty="0">
                <a:solidFill>
                  <a:srgbClr val="0070C0"/>
                </a:solidFill>
                <a:latin typeface="Book Antiqua" panose="02040602050305030304" pitchFamily="18" charset="0"/>
              </a:rPr>
              <a:t>Locate node using BST rules</a:t>
            </a:r>
          </a:p>
          <a:p>
            <a:r>
              <a:rPr lang="en-US" sz="3000" b="1" i="1" dirty="0">
                <a:solidFill>
                  <a:srgbClr val="C00000"/>
                </a:solidFill>
                <a:latin typeface="Book Antiqua" panose="02040602050305030304" pitchFamily="18" charset="0"/>
              </a:rPr>
              <a:t>Replace with its child</a:t>
            </a:r>
          </a:p>
          <a:p>
            <a:r>
              <a:rPr lang="en-US" sz="3000" b="1" i="1" dirty="0">
                <a:solidFill>
                  <a:srgbClr val="C00000"/>
                </a:solidFill>
                <a:latin typeface="Book Antiqua" panose="02040602050305030304" pitchFamily="18" charset="0"/>
              </a:rPr>
              <a:t>Later just  delete</a:t>
            </a:r>
            <a:endParaRPr lang="en-IN" sz="3000" b="1" i="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82622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randombar(horizont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FB5BDC-111B-64DF-C1CB-CC6B256AA18B}"/>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51DC4E37-7064-F5A5-0592-8906518061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276A41E-71AC-6820-A763-808A2E872A74}"/>
              </a:ext>
            </a:extLst>
          </p:cNvPr>
          <p:cNvSpPr>
            <a:spLocks noGrp="1"/>
          </p:cNvSpPr>
          <p:nvPr>
            <p:ph type="sldNum" sz="quarter" idx="12"/>
          </p:nvPr>
        </p:nvSpPr>
        <p:spPr/>
        <p:txBody>
          <a:bodyPr/>
          <a:lstStyle/>
          <a:p>
            <a:fld id="{3A98EE3D-8CD1-4C3F-BD1C-C98C9596463C}" type="slidenum">
              <a:rPr lang="en-US" smtClean="0"/>
              <a:t>45</a:t>
            </a:fld>
            <a:endParaRPr lang="en-US" dirty="0"/>
          </a:p>
        </p:txBody>
      </p:sp>
      <p:sp>
        <p:nvSpPr>
          <p:cNvPr id="5" name="Rectangle 4">
            <a:extLst>
              <a:ext uri="{FF2B5EF4-FFF2-40B4-BE49-F238E27FC236}">
                <a16:creationId xmlns:a16="http://schemas.microsoft.com/office/drawing/2014/main" id="{5F607108-CCE8-27FB-D83B-EDA5FE37A8DC}"/>
              </a:ext>
            </a:extLst>
          </p:cNvPr>
          <p:cNvSpPr/>
          <p:nvPr/>
        </p:nvSpPr>
        <p:spPr>
          <a:xfrm>
            <a:off x="734719" y="244302"/>
            <a:ext cx="10022889" cy="8788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scene3d>
            <a:camera prst="orthographicFront"/>
            <a:lightRig rig="threePt" dir="t"/>
          </a:scene3d>
          <a:sp3d>
            <a:bevelT prst="slope"/>
          </a:sp3d>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b="1" i="1" dirty="0">
                <a:latin typeface="Book Antiqua" panose="02040602050305030304" pitchFamily="18" charset="0"/>
              </a:rPr>
              <a:t>Case 3: Node has two children</a:t>
            </a:r>
            <a:endParaRPr lang="en-IN" sz="3200" b="1" i="1" dirty="0">
              <a:latin typeface="Book Antiqua" panose="02040602050305030304" pitchFamily="18" charset="0"/>
            </a:endParaRPr>
          </a:p>
        </p:txBody>
      </p:sp>
      <p:pic>
        <p:nvPicPr>
          <p:cNvPr id="2050" name="Picture 2" descr="Red-black tree in Data Structure">
            <a:extLst>
              <a:ext uri="{FF2B5EF4-FFF2-40B4-BE49-F238E27FC236}">
                <a16:creationId xmlns:a16="http://schemas.microsoft.com/office/drawing/2014/main" id="{31D302AC-18F1-E582-43CD-684E99BAD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32" y="1889892"/>
            <a:ext cx="4755408" cy="40685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d-black tree in Data Structure">
            <a:extLst>
              <a:ext uri="{FF2B5EF4-FFF2-40B4-BE49-F238E27FC236}">
                <a16:creationId xmlns:a16="http://schemas.microsoft.com/office/drawing/2014/main" id="{83D52B83-5DEE-AA5C-0588-E257844BE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167" y="2563982"/>
            <a:ext cx="5010223" cy="33944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AE2AFA-539B-D056-484C-41E5D58B66B8}"/>
              </a:ext>
            </a:extLst>
          </p:cNvPr>
          <p:cNvSpPr txBox="1"/>
          <p:nvPr/>
        </p:nvSpPr>
        <p:spPr>
          <a:xfrm flipH="1">
            <a:off x="3899563" y="1069382"/>
            <a:ext cx="6655986" cy="1477328"/>
          </a:xfrm>
          <a:prstGeom prst="rect">
            <a:avLst/>
          </a:prstGeom>
          <a:noFill/>
        </p:spPr>
        <p:txBody>
          <a:bodyPr wrap="square" rtlCol="0">
            <a:spAutoFit/>
          </a:bodyPr>
          <a:lstStyle/>
          <a:p>
            <a:r>
              <a:rPr lang="en-US" sz="3000" b="1" i="1" dirty="0">
                <a:solidFill>
                  <a:srgbClr val="0070C0"/>
                </a:solidFill>
                <a:latin typeface="Book Antiqua" panose="02040602050305030304" pitchFamily="18" charset="0"/>
              </a:rPr>
              <a:t>Locate node using BST rules</a:t>
            </a:r>
          </a:p>
          <a:p>
            <a:r>
              <a:rPr lang="en-US" sz="3000" b="1" i="1" dirty="0">
                <a:solidFill>
                  <a:srgbClr val="C00000"/>
                </a:solidFill>
                <a:latin typeface="Book Antiqua" panose="02040602050305030304" pitchFamily="18" charset="0"/>
              </a:rPr>
              <a:t>Replace with its </a:t>
            </a:r>
            <a:r>
              <a:rPr lang="en-US" sz="3000" b="1" i="1" dirty="0" err="1">
                <a:solidFill>
                  <a:srgbClr val="C00000"/>
                </a:solidFill>
                <a:latin typeface="Book Antiqua" panose="02040602050305030304" pitchFamily="18" charset="0"/>
              </a:rPr>
              <a:t>inorder</a:t>
            </a:r>
            <a:r>
              <a:rPr lang="en-US" sz="3000" b="1" i="1" dirty="0">
                <a:solidFill>
                  <a:srgbClr val="C00000"/>
                </a:solidFill>
                <a:latin typeface="Book Antiqua" panose="02040602050305030304" pitchFamily="18" charset="0"/>
              </a:rPr>
              <a:t> </a:t>
            </a:r>
            <a:r>
              <a:rPr lang="en-US" sz="3000" b="1" i="1" dirty="0" err="1">
                <a:solidFill>
                  <a:srgbClr val="C00000"/>
                </a:solidFill>
                <a:latin typeface="Book Antiqua" panose="02040602050305030304" pitchFamily="18" charset="0"/>
              </a:rPr>
              <a:t>succesor</a:t>
            </a:r>
            <a:endParaRPr lang="en-US" sz="3000" b="1" i="1" dirty="0">
              <a:solidFill>
                <a:srgbClr val="C00000"/>
              </a:solidFill>
              <a:latin typeface="Book Antiqua" panose="02040602050305030304" pitchFamily="18" charset="0"/>
            </a:endParaRPr>
          </a:p>
          <a:p>
            <a:r>
              <a:rPr lang="en-US" sz="3000" b="1" i="1" dirty="0">
                <a:solidFill>
                  <a:srgbClr val="C00000"/>
                </a:solidFill>
                <a:latin typeface="Book Antiqua" panose="02040602050305030304" pitchFamily="18" charset="0"/>
              </a:rPr>
              <a:t>Later just  delete</a:t>
            </a:r>
            <a:endParaRPr lang="en-IN" sz="3000" b="1" i="1" dirty="0">
              <a:solidFill>
                <a:srgbClr val="C00000"/>
              </a:solidFill>
              <a:latin typeface="Book Antiqua" panose="02040602050305030304" pitchFamily="18" charset="0"/>
            </a:endParaRPr>
          </a:p>
        </p:txBody>
      </p:sp>
      <p:sp>
        <p:nvSpPr>
          <p:cNvPr id="7" name="Arrow: Down 6">
            <a:extLst>
              <a:ext uri="{FF2B5EF4-FFF2-40B4-BE49-F238E27FC236}">
                <a16:creationId xmlns:a16="http://schemas.microsoft.com/office/drawing/2014/main" id="{7B54F68F-8BD8-4037-31F3-B5E6E7A6D929}"/>
              </a:ext>
            </a:extLst>
          </p:cNvPr>
          <p:cNvSpPr/>
          <p:nvPr/>
        </p:nvSpPr>
        <p:spPr>
          <a:xfrm rot="1954396">
            <a:off x="3741171" y="2678988"/>
            <a:ext cx="316785" cy="50602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8920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circle(in)">
                                      <p:cBhvr>
                                        <p:cTn id="3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103F8A-B95B-607B-D3FA-196B7288F01F}"/>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41FC6D5B-C0E3-5B5E-8400-081D8CBA5E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01684F-5BCC-C82B-4273-931EC7964992}"/>
              </a:ext>
            </a:extLst>
          </p:cNvPr>
          <p:cNvSpPr>
            <a:spLocks noGrp="1"/>
          </p:cNvSpPr>
          <p:nvPr>
            <p:ph type="sldNum" sz="quarter" idx="12"/>
          </p:nvPr>
        </p:nvSpPr>
        <p:spPr/>
        <p:txBody>
          <a:bodyPr/>
          <a:lstStyle/>
          <a:p>
            <a:fld id="{3A98EE3D-8CD1-4C3F-BD1C-C98C9596463C}" type="slidenum">
              <a:rPr lang="en-US" smtClean="0"/>
              <a:t>46</a:t>
            </a:fld>
            <a:endParaRPr lang="en-US" dirty="0"/>
          </a:p>
        </p:txBody>
      </p:sp>
      <p:sp>
        <p:nvSpPr>
          <p:cNvPr id="5" name="Rectangle 4">
            <a:extLst>
              <a:ext uri="{FF2B5EF4-FFF2-40B4-BE49-F238E27FC236}">
                <a16:creationId xmlns:a16="http://schemas.microsoft.com/office/drawing/2014/main" id="{BA04FC77-810C-E3FD-63CA-953A6E07DDF0}"/>
              </a:ext>
            </a:extLst>
          </p:cNvPr>
          <p:cNvSpPr/>
          <p:nvPr/>
        </p:nvSpPr>
        <p:spPr>
          <a:xfrm>
            <a:off x="665824" y="310718"/>
            <a:ext cx="10022889" cy="878889"/>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scene3d>
            <a:camera prst="orthographicFront"/>
            <a:lightRig rig="threePt" dir="t"/>
          </a:scene3d>
          <a:sp3d>
            <a:bevelT prst="slope"/>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i="1" dirty="0">
                <a:latin typeface="Book Antiqua" panose="02040602050305030304" pitchFamily="18" charset="0"/>
              </a:rPr>
              <a:t>Case 4: Leaf Node (Internal node) and color is black</a:t>
            </a:r>
            <a:endParaRPr lang="en-IN" sz="3200" b="1" i="1" dirty="0">
              <a:latin typeface="Book Antiqua" panose="02040602050305030304" pitchFamily="18" charset="0"/>
            </a:endParaRPr>
          </a:p>
        </p:txBody>
      </p:sp>
      <p:pic>
        <p:nvPicPr>
          <p:cNvPr id="4098" name="Picture 2" descr="Red-black tree in Data Structure">
            <a:extLst>
              <a:ext uri="{FF2B5EF4-FFF2-40B4-BE49-F238E27FC236}">
                <a16:creationId xmlns:a16="http://schemas.microsoft.com/office/drawing/2014/main" id="{562304E2-6FAE-6FBC-D41B-BC777458B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24" y="2127589"/>
            <a:ext cx="4716262" cy="374942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Down 5">
            <a:extLst>
              <a:ext uri="{FF2B5EF4-FFF2-40B4-BE49-F238E27FC236}">
                <a16:creationId xmlns:a16="http://schemas.microsoft.com/office/drawing/2014/main" id="{945F70BC-560C-2F5F-63A9-33499127F308}"/>
              </a:ext>
            </a:extLst>
          </p:cNvPr>
          <p:cNvSpPr/>
          <p:nvPr/>
        </p:nvSpPr>
        <p:spPr>
          <a:xfrm rot="1954396">
            <a:off x="3412697" y="4516666"/>
            <a:ext cx="316785" cy="506027"/>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100" name="Picture 4" descr="Red-black tree in Data Structure">
            <a:extLst>
              <a:ext uri="{FF2B5EF4-FFF2-40B4-BE49-F238E27FC236}">
                <a16:creationId xmlns:a16="http://schemas.microsoft.com/office/drawing/2014/main" id="{B3006680-DC71-99A3-C1F7-25D32ECC23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687" y="2388279"/>
            <a:ext cx="4196475" cy="323128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CC9A49-F3B1-9F9A-02AA-A0DB1E0B35BC}"/>
              </a:ext>
            </a:extLst>
          </p:cNvPr>
          <p:cNvSpPr txBox="1"/>
          <p:nvPr/>
        </p:nvSpPr>
        <p:spPr>
          <a:xfrm flipH="1">
            <a:off x="3748643" y="1180624"/>
            <a:ext cx="6655986" cy="1015663"/>
          </a:xfrm>
          <a:prstGeom prst="rect">
            <a:avLst/>
          </a:prstGeom>
          <a:noFill/>
        </p:spPr>
        <p:txBody>
          <a:bodyPr wrap="square" rtlCol="0">
            <a:spAutoFit/>
          </a:bodyPr>
          <a:lstStyle/>
          <a:p>
            <a:r>
              <a:rPr lang="en-US" sz="3000" b="1" i="1" dirty="0">
                <a:solidFill>
                  <a:srgbClr val="0070C0"/>
                </a:solidFill>
                <a:latin typeface="Book Antiqua" panose="02040602050305030304" pitchFamily="18" charset="0"/>
              </a:rPr>
              <a:t>Locate node using BST rules</a:t>
            </a:r>
          </a:p>
          <a:p>
            <a:r>
              <a:rPr lang="en-US" sz="3000" b="1" i="1" dirty="0">
                <a:solidFill>
                  <a:srgbClr val="C00000"/>
                </a:solidFill>
                <a:latin typeface="Book Antiqua" panose="02040602050305030304" pitchFamily="18" charset="0"/>
              </a:rPr>
              <a:t>Mark it NIL and double black</a:t>
            </a:r>
            <a:endParaRPr lang="en-IN" sz="3000" b="1" i="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51915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Effect transition="in" filter="circle(in)">
                                      <p:cBhvr>
                                        <p:cTn id="27"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7105E-27CA-36C7-F315-AE6C495CA4E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3EC384F6-E185-CE51-DAEC-B464B6238CD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2852881-9978-A78D-84CC-6EE19E20D984}"/>
              </a:ext>
            </a:extLst>
          </p:cNvPr>
          <p:cNvSpPr>
            <a:spLocks noGrp="1"/>
          </p:cNvSpPr>
          <p:nvPr>
            <p:ph type="sldNum" sz="quarter" idx="12"/>
          </p:nvPr>
        </p:nvSpPr>
        <p:spPr/>
        <p:txBody>
          <a:bodyPr/>
          <a:lstStyle/>
          <a:p>
            <a:fld id="{3A98EE3D-8CD1-4C3F-BD1C-C98C9596463C}" type="slidenum">
              <a:rPr lang="en-US" smtClean="0"/>
              <a:t>47</a:t>
            </a:fld>
            <a:endParaRPr lang="en-US" dirty="0"/>
          </a:p>
        </p:txBody>
      </p:sp>
      <p:pic>
        <p:nvPicPr>
          <p:cNvPr id="5122" name="Picture 2" descr="Red-black tree in Data Structure">
            <a:extLst>
              <a:ext uri="{FF2B5EF4-FFF2-40B4-BE49-F238E27FC236}">
                <a16:creationId xmlns:a16="http://schemas.microsoft.com/office/drawing/2014/main" id="{69A36640-32B5-A158-76BB-04DFF768A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741" y="1427548"/>
            <a:ext cx="5385385" cy="4227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F129AA-1329-94D7-A1E2-3DB95A6E8910}"/>
              </a:ext>
            </a:extLst>
          </p:cNvPr>
          <p:cNvSpPr txBox="1"/>
          <p:nvPr/>
        </p:nvSpPr>
        <p:spPr>
          <a:xfrm flipH="1">
            <a:off x="2113625" y="136525"/>
            <a:ext cx="6655986" cy="1015663"/>
          </a:xfrm>
          <a:prstGeom prst="rect">
            <a:avLst/>
          </a:prstGeom>
          <a:noFill/>
        </p:spPr>
        <p:txBody>
          <a:bodyPr wrap="square" rtlCol="0">
            <a:spAutoFit/>
          </a:bodyPr>
          <a:lstStyle/>
          <a:p>
            <a:r>
              <a:rPr lang="en-US" sz="3000" b="1" i="1" dirty="0">
                <a:solidFill>
                  <a:srgbClr val="0070C0"/>
                </a:solidFill>
                <a:latin typeface="Book Antiqua" panose="02040602050305030304" pitchFamily="18" charset="0"/>
              </a:rPr>
              <a:t>Mark parent black</a:t>
            </a:r>
          </a:p>
          <a:p>
            <a:r>
              <a:rPr lang="en-US" sz="3000" b="1" i="1" dirty="0">
                <a:solidFill>
                  <a:srgbClr val="C00000"/>
                </a:solidFill>
                <a:latin typeface="Book Antiqua" panose="02040602050305030304" pitchFamily="18" charset="0"/>
              </a:rPr>
              <a:t>Change double black to single black</a:t>
            </a:r>
            <a:endParaRPr lang="en-IN" sz="3000" b="1" i="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607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circle(in)">
                                      <p:cBhvr>
                                        <p:cTn id="1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8E0AF2-E7F8-5D73-DE8F-2E624C52096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7C8F70F-7F3E-2E69-ED5C-19DB4AF8563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E6D88A8-2B47-2A39-B923-26EBF2D5E0B1}"/>
              </a:ext>
            </a:extLst>
          </p:cNvPr>
          <p:cNvSpPr>
            <a:spLocks noGrp="1"/>
          </p:cNvSpPr>
          <p:nvPr>
            <p:ph type="sldNum" sz="quarter" idx="12"/>
          </p:nvPr>
        </p:nvSpPr>
        <p:spPr/>
        <p:txBody>
          <a:bodyPr/>
          <a:lstStyle/>
          <a:p>
            <a:fld id="{3A98EE3D-8CD1-4C3F-BD1C-C98C9596463C}" type="slidenum">
              <a:rPr lang="en-US" smtClean="0"/>
              <a:t>48</a:t>
            </a:fld>
            <a:endParaRPr lang="en-US" dirty="0"/>
          </a:p>
        </p:txBody>
      </p:sp>
      <p:sp>
        <p:nvSpPr>
          <p:cNvPr id="5" name="TextBox 4">
            <a:extLst>
              <a:ext uri="{FF2B5EF4-FFF2-40B4-BE49-F238E27FC236}">
                <a16:creationId xmlns:a16="http://schemas.microsoft.com/office/drawing/2014/main" id="{AB700C21-279D-BC95-577C-1BAE327F7BCB}"/>
              </a:ext>
            </a:extLst>
          </p:cNvPr>
          <p:cNvSpPr txBox="1"/>
          <p:nvPr/>
        </p:nvSpPr>
        <p:spPr>
          <a:xfrm>
            <a:off x="2539014" y="1659285"/>
            <a:ext cx="5251759" cy="3539430"/>
          </a:xfrm>
          <a:prstGeom prst="rect">
            <a:avLst/>
          </a:prstGeom>
          <a:noFill/>
        </p:spPr>
        <p:txBody>
          <a:bodyPr wrap="none" rtlCol="0">
            <a:spAutoFit/>
          </a:bodyPr>
          <a:lstStyle/>
          <a:p>
            <a:r>
              <a:rPr lang="en-US" sz="3200" b="1" dirty="0">
                <a:latin typeface="Book Antiqua" panose="02040602050305030304" pitchFamily="18" charset="0"/>
              </a:rPr>
              <a:t>typedef struct</a:t>
            </a:r>
          </a:p>
          <a:p>
            <a:r>
              <a:rPr lang="en-US" sz="3200" b="1" dirty="0">
                <a:latin typeface="Book Antiqua" panose="02040602050305030304" pitchFamily="18" charset="0"/>
              </a:rPr>
              <a:t>{</a:t>
            </a:r>
          </a:p>
          <a:p>
            <a:r>
              <a:rPr lang="en-US" sz="3200" b="1" dirty="0">
                <a:latin typeface="Book Antiqua" panose="02040602050305030304" pitchFamily="18" charset="0"/>
              </a:rPr>
              <a:t>      int data;</a:t>
            </a:r>
          </a:p>
          <a:p>
            <a:r>
              <a:rPr lang="en-US" sz="3200" b="1" dirty="0">
                <a:latin typeface="Book Antiqua" panose="02040602050305030304" pitchFamily="18" charset="0"/>
              </a:rPr>
              <a:t>      struct node *</a:t>
            </a:r>
            <a:r>
              <a:rPr lang="en-US" sz="3200" b="1" dirty="0" err="1">
                <a:latin typeface="Book Antiqua" panose="02040602050305030304" pitchFamily="18" charset="0"/>
              </a:rPr>
              <a:t>leftChild</a:t>
            </a:r>
            <a:r>
              <a:rPr lang="en-US" sz="3200" b="1" dirty="0">
                <a:latin typeface="Book Antiqua" panose="02040602050305030304" pitchFamily="18" charset="0"/>
              </a:rPr>
              <a:t>;</a:t>
            </a:r>
          </a:p>
          <a:p>
            <a:r>
              <a:rPr lang="en-US" sz="3200" b="1" dirty="0">
                <a:latin typeface="Book Antiqua" panose="02040602050305030304" pitchFamily="18" charset="0"/>
              </a:rPr>
              <a:t>      struct node *</a:t>
            </a:r>
            <a:r>
              <a:rPr lang="en-US" sz="3200" b="1" dirty="0" err="1">
                <a:latin typeface="Book Antiqua" panose="02040602050305030304" pitchFamily="18" charset="0"/>
              </a:rPr>
              <a:t>rightChild</a:t>
            </a:r>
            <a:r>
              <a:rPr lang="en-US" sz="3200" b="1" dirty="0">
                <a:latin typeface="Book Antiqua" panose="02040602050305030304" pitchFamily="18" charset="0"/>
              </a:rPr>
              <a:t>;</a:t>
            </a:r>
          </a:p>
          <a:p>
            <a:r>
              <a:rPr lang="en-US" sz="3200" b="1" dirty="0">
                <a:latin typeface="Book Antiqua" panose="02040602050305030304" pitchFamily="18" charset="0"/>
              </a:rPr>
              <a:t>      short </a:t>
            </a:r>
            <a:r>
              <a:rPr lang="en-US" sz="3200" b="1">
                <a:latin typeface="Book Antiqua" panose="02040602050305030304" pitchFamily="18" charset="0"/>
              </a:rPr>
              <a:t>int color;</a:t>
            </a:r>
            <a:endParaRPr lang="en-US" sz="3200" b="1" dirty="0">
              <a:latin typeface="Book Antiqua" panose="02040602050305030304" pitchFamily="18" charset="0"/>
            </a:endParaRPr>
          </a:p>
          <a:p>
            <a:r>
              <a:rPr lang="en-US" sz="3200" b="1" dirty="0">
                <a:latin typeface="Book Antiqua" panose="02040602050305030304" pitchFamily="18" charset="0"/>
              </a:rPr>
              <a:t>}node;</a:t>
            </a:r>
            <a:endParaRPr lang="en-IN" sz="3200" b="1" dirty="0">
              <a:latin typeface="Book Antiqua" panose="02040602050305030304" pitchFamily="18" charset="0"/>
            </a:endParaRPr>
          </a:p>
        </p:txBody>
      </p:sp>
      <p:sp>
        <p:nvSpPr>
          <p:cNvPr id="6" name="TextBox 5">
            <a:extLst>
              <a:ext uri="{FF2B5EF4-FFF2-40B4-BE49-F238E27FC236}">
                <a16:creationId xmlns:a16="http://schemas.microsoft.com/office/drawing/2014/main" id="{93D88D63-7302-F760-D6CA-6F6517EBC7CB}"/>
              </a:ext>
            </a:extLst>
          </p:cNvPr>
          <p:cNvSpPr txBox="1"/>
          <p:nvPr/>
        </p:nvSpPr>
        <p:spPr>
          <a:xfrm>
            <a:off x="630315" y="727969"/>
            <a:ext cx="8125942" cy="646331"/>
          </a:xfrm>
          <a:prstGeom prst="rect">
            <a:avLst/>
          </a:prstGeom>
          <a:noFill/>
        </p:spPr>
        <p:txBody>
          <a:bodyPr wrap="none" rtlCol="0">
            <a:spAutoFit/>
          </a:bodyPr>
          <a:lstStyle/>
          <a:p>
            <a:r>
              <a:rPr lang="en-US" sz="3600" dirty="0">
                <a:solidFill>
                  <a:srgbClr val="FF0000"/>
                </a:solidFill>
                <a:latin typeface="Algerian" panose="04020705040A02060702" pitchFamily="82" charset="0"/>
              </a:rPr>
              <a:t>C STRUCTURE FOR RED-BLACK TREES</a:t>
            </a:r>
            <a:endParaRPr lang="en-IN" sz="36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33289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D554D4-08EE-8AC6-BC41-29DFBCB16CF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33B3648A-ECC4-3510-433C-792695BCA05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15AE1D-8A1A-2D0B-5DCD-9FE56E2B6D7A}"/>
              </a:ext>
            </a:extLst>
          </p:cNvPr>
          <p:cNvSpPr>
            <a:spLocks noGrp="1"/>
          </p:cNvSpPr>
          <p:nvPr>
            <p:ph type="sldNum" sz="quarter" idx="12"/>
          </p:nvPr>
        </p:nvSpPr>
        <p:spPr/>
        <p:txBody>
          <a:bodyPr/>
          <a:lstStyle/>
          <a:p>
            <a:fld id="{3A98EE3D-8CD1-4C3F-BD1C-C98C9596463C}" type="slidenum">
              <a:rPr lang="en-US" smtClean="0"/>
              <a:t>49</a:t>
            </a:fld>
            <a:endParaRPr lang="en-US" dirty="0"/>
          </a:p>
        </p:txBody>
      </p:sp>
      <p:pic>
        <p:nvPicPr>
          <p:cNvPr id="6" name="Picture 5">
            <a:extLst>
              <a:ext uri="{FF2B5EF4-FFF2-40B4-BE49-F238E27FC236}">
                <a16:creationId xmlns:a16="http://schemas.microsoft.com/office/drawing/2014/main" id="{CB45E465-8829-2359-E74D-56ABD0A2F9C2}"/>
              </a:ext>
            </a:extLst>
          </p:cNvPr>
          <p:cNvPicPr>
            <a:picLocks noChangeAspect="1"/>
          </p:cNvPicPr>
          <p:nvPr/>
        </p:nvPicPr>
        <p:blipFill>
          <a:blip r:embed="rId2"/>
          <a:stretch>
            <a:fillRect/>
          </a:stretch>
        </p:blipFill>
        <p:spPr>
          <a:xfrm>
            <a:off x="2587101" y="30273"/>
            <a:ext cx="6326077" cy="6326077"/>
          </a:xfrm>
          <a:prstGeom prst="rect">
            <a:avLst/>
          </a:prstGeom>
        </p:spPr>
      </p:pic>
    </p:spTree>
    <p:extLst>
      <p:ext uri="{BB962C8B-B14F-4D97-AF65-F5344CB8AC3E}">
        <p14:creationId xmlns:p14="http://schemas.microsoft.com/office/powerpoint/2010/main" val="4204084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55F82-6A1F-A98C-5CA9-2EF25AC82BF6}"/>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A35B0C0-8BB9-67D5-624F-EA53D4F8AE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7FF3541-D92D-29FC-E322-73B0BED8029C}"/>
              </a:ext>
            </a:extLst>
          </p:cNvPr>
          <p:cNvSpPr>
            <a:spLocks noGrp="1"/>
          </p:cNvSpPr>
          <p:nvPr>
            <p:ph type="sldNum" sz="quarter" idx="12"/>
          </p:nvPr>
        </p:nvSpPr>
        <p:spPr/>
        <p:txBody>
          <a:bodyPr/>
          <a:lstStyle/>
          <a:p>
            <a:fld id="{3A98EE3D-8CD1-4C3F-BD1C-C98C9596463C}" type="slidenum">
              <a:rPr lang="en-US" smtClean="0"/>
              <a:t>5</a:t>
            </a:fld>
            <a:endParaRPr lang="en-US" dirty="0"/>
          </a:p>
        </p:txBody>
      </p:sp>
      <p:sp>
        <p:nvSpPr>
          <p:cNvPr id="5" name="TextBox 4">
            <a:extLst>
              <a:ext uri="{FF2B5EF4-FFF2-40B4-BE49-F238E27FC236}">
                <a16:creationId xmlns:a16="http://schemas.microsoft.com/office/drawing/2014/main" id="{10E3F1A2-3844-1A20-5DEF-0E071C69FFFC}"/>
              </a:ext>
            </a:extLst>
          </p:cNvPr>
          <p:cNvSpPr txBox="1"/>
          <p:nvPr/>
        </p:nvSpPr>
        <p:spPr>
          <a:xfrm>
            <a:off x="896645" y="497150"/>
            <a:ext cx="9463596" cy="4874476"/>
          </a:xfrm>
          <a:prstGeom prst="rect">
            <a:avLst/>
          </a:prstGeom>
          <a:noFill/>
        </p:spPr>
        <p:txBody>
          <a:bodyPr wrap="square" rtlCol="0">
            <a:spAutoFit/>
          </a:bodyPr>
          <a:lstStyle/>
          <a:p>
            <a:pPr algn="just">
              <a:lnSpc>
                <a:spcPct val="150000"/>
              </a:lnSpc>
            </a:pPr>
            <a:r>
              <a:rPr lang="en-US" sz="3000" b="1" dirty="0">
                <a:solidFill>
                  <a:srgbClr val="C00000"/>
                </a:solidFill>
                <a:latin typeface="Book Antiqua" panose="02040602050305030304" pitchFamily="18" charset="0"/>
              </a:rPr>
              <a:t>Observations:</a:t>
            </a:r>
          </a:p>
          <a:p>
            <a:pPr marL="285750" indent="-285750" algn="just">
              <a:lnSpc>
                <a:spcPct val="150000"/>
              </a:lnSpc>
              <a:buFontTx/>
              <a:buChar char="-"/>
            </a:pPr>
            <a:r>
              <a:rPr lang="en-US" sz="3000" b="1" i="1" dirty="0">
                <a:solidFill>
                  <a:srgbClr val="0070C0"/>
                </a:solidFill>
                <a:latin typeface="Book Antiqua" panose="02040602050305030304" pitchFamily="18" charset="0"/>
              </a:rPr>
              <a:t>Average and maximum search time is reduced if binary tree is maintained as complete binary trees</a:t>
            </a:r>
          </a:p>
          <a:p>
            <a:pPr marL="285750" indent="-285750" algn="just">
              <a:lnSpc>
                <a:spcPct val="150000"/>
              </a:lnSpc>
              <a:buFontTx/>
              <a:buChar char="-"/>
            </a:pPr>
            <a:r>
              <a:rPr lang="en-US" sz="3000" b="1" i="1" dirty="0">
                <a:solidFill>
                  <a:srgbClr val="0070C0"/>
                </a:solidFill>
                <a:latin typeface="Book Antiqua" panose="02040602050305030304" pitchFamily="18" charset="0"/>
              </a:rPr>
              <a:t>However, such trees are difficult to grow dynamically</a:t>
            </a:r>
          </a:p>
          <a:p>
            <a:pPr marL="285750" indent="-285750" algn="just">
              <a:lnSpc>
                <a:spcPct val="150000"/>
              </a:lnSpc>
              <a:buFontTx/>
              <a:buChar char="-"/>
            </a:pPr>
            <a:r>
              <a:rPr lang="en-US" sz="3000" b="1" i="1" dirty="0">
                <a:solidFill>
                  <a:srgbClr val="0070C0"/>
                </a:solidFill>
                <a:latin typeface="Book Antiqua" panose="02040602050305030304" pitchFamily="18" charset="0"/>
              </a:rPr>
              <a:t>These balanced trees have satisfactory search, insertion and deletion time properties</a:t>
            </a:r>
            <a:endParaRPr lang="en-IN" sz="3000" b="1" i="1" dirty="0">
              <a:solidFill>
                <a:srgbClr val="0070C0"/>
              </a:solidFill>
              <a:latin typeface="Book Antiqua" panose="02040602050305030304" pitchFamily="18" charset="0"/>
            </a:endParaRPr>
          </a:p>
        </p:txBody>
      </p:sp>
    </p:spTree>
    <p:extLst>
      <p:ext uri="{BB962C8B-B14F-4D97-AF65-F5344CB8AC3E}">
        <p14:creationId xmlns:p14="http://schemas.microsoft.com/office/powerpoint/2010/main" val="1654468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7A4D1B-6F66-BCAE-24D0-CE2581D2F6A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B845DDCB-7BA8-2026-CCD3-820566DA936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FF776B-B987-FE3C-EF2F-24917ACD79D4}"/>
              </a:ext>
            </a:extLst>
          </p:cNvPr>
          <p:cNvSpPr>
            <a:spLocks noGrp="1"/>
          </p:cNvSpPr>
          <p:nvPr>
            <p:ph type="sldNum" sz="quarter" idx="12"/>
          </p:nvPr>
        </p:nvSpPr>
        <p:spPr/>
        <p:txBody>
          <a:bodyPr/>
          <a:lstStyle/>
          <a:p>
            <a:fld id="{3A98EE3D-8CD1-4C3F-BD1C-C98C9596463C}" type="slidenum">
              <a:rPr lang="en-US" smtClean="0"/>
              <a:t>50</a:t>
            </a:fld>
            <a:endParaRPr lang="en-US" dirty="0"/>
          </a:p>
        </p:txBody>
      </p:sp>
      <p:sp>
        <p:nvSpPr>
          <p:cNvPr id="6" name="TextBox 5">
            <a:extLst>
              <a:ext uri="{FF2B5EF4-FFF2-40B4-BE49-F238E27FC236}">
                <a16:creationId xmlns:a16="http://schemas.microsoft.com/office/drawing/2014/main" id="{106CA2DE-258E-9C56-4104-71C965493C23}"/>
              </a:ext>
            </a:extLst>
          </p:cNvPr>
          <p:cNvSpPr txBox="1"/>
          <p:nvPr/>
        </p:nvSpPr>
        <p:spPr>
          <a:xfrm>
            <a:off x="1387135" y="398536"/>
            <a:ext cx="9283823" cy="5201424"/>
          </a:xfrm>
          <a:prstGeom prst="rect">
            <a:avLst/>
          </a:prstGeom>
          <a:noFill/>
        </p:spPr>
        <p:txBody>
          <a:bodyPr wrap="square">
            <a:spAutoFit/>
          </a:bodyPr>
          <a:lstStyle/>
          <a:p>
            <a:pPr algn="just"/>
            <a:r>
              <a:rPr lang="en-US" sz="3200" b="1" i="1" dirty="0">
                <a:solidFill>
                  <a:srgbClr val="C00000"/>
                </a:solidFill>
                <a:effectLst/>
                <a:latin typeface="Book Antiqua" panose="02040602050305030304" pitchFamily="18" charset="0"/>
              </a:rPr>
              <a:t>What is a Splay Tree?</a:t>
            </a:r>
          </a:p>
          <a:p>
            <a:pPr marL="457200" indent="-457200" algn="just">
              <a:buFont typeface="Wingdings" panose="05000000000000000000" pitchFamily="2" charset="2"/>
              <a:buChar char="v"/>
            </a:pPr>
            <a:r>
              <a:rPr lang="en-US" sz="3000" b="1" i="1" dirty="0">
                <a:effectLst/>
                <a:latin typeface="Book Antiqua" panose="02040602050305030304" pitchFamily="18" charset="0"/>
              </a:rPr>
              <a:t>A splay tree is a self-balancing tree.</a:t>
            </a:r>
          </a:p>
          <a:p>
            <a:pPr marL="457200" indent="-457200" algn="just">
              <a:buFont typeface="Wingdings" panose="05000000000000000000" pitchFamily="2" charset="2"/>
              <a:buChar char="v"/>
            </a:pPr>
            <a:r>
              <a:rPr lang="en-US" sz="3000" b="1" i="1" strike="noStrike" dirty="0">
                <a:effectLst/>
                <a:latin typeface="Book Antiqua" panose="02040602050305030304" pitchFamily="18" charset="0"/>
                <a:hlinkClick r:id="rId2">
                  <a:extLst>
                    <a:ext uri="{A12FA001-AC4F-418D-AE19-62706E023703}">
                      <ahyp:hlinkClr xmlns:ahyp="http://schemas.microsoft.com/office/drawing/2018/hyperlinkcolor" val="tx"/>
                    </a:ext>
                  </a:extLst>
                </a:hlinkClick>
              </a:rPr>
              <a:t>AVL</a:t>
            </a:r>
            <a:r>
              <a:rPr lang="en-US" sz="3000" b="1" i="1" dirty="0">
                <a:effectLst/>
                <a:latin typeface="Book Antiqua" panose="02040602050305030304" pitchFamily="18" charset="0"/>
              </a:rPr>
              <a:t> and </a:t>
            </a:r>
            <a:r>
              <a:rPr lang="en-US" sz="3000" b="1" i="1" strike="noStrike" dirty="0">
                <a:effectLst/>
                <a:latin typeface="Book Antiqua" panose="02040602050305030304" pitchFamily="18" charset="0"/>
                <a:hlinkClick r:id="rId3">
                  <a:extLst>
                    <a:ext uri="{A12FA001-AC4F-418D-AE19-62706E023703}">
                      <ahyp:hlinkClr xmlns:ahyp="http://schemas.microsoft.com/office/drawing/2018/hyperlinkcolor" val="tx"/>
                    </a:ext>
                  </a:extLst>
                </a:hlinkClick>
              </a:rPr>
              <a:t>Red-Black trees</a:t>
            </a:r>
            <a:r>
              <a:rPr lang="en-US" sz="3000" b="1" i="1" dirty="0">
                <a:effectLst/>
                <a:latin typeface="Book Antiqua" panose="02040602050305030304" pitchFamily="18" charset="0"/>
              </a:rPr>
              <a:t> are also self-balancing trees then. </a:t>
            </a:r>
          </a:p>
          <a:p>
            <a:pPr marL="457200" indent="-457200" algn="just">
              <a:buFont typeface="Wingdings" panose="05000000000000000000" pitchFamily="2" charset="2"/>
              <a:buChar char="v"/>
            </a:pPr>
            <a:r>
              <a:rPr lang="en-US" sz="3000" b="1" i="1" dirty="0">
                <a:effectLst/>
                <a:latin typeface="Book Antiqua" panose="02040602050305030304" pitchFamily="18" charset="0"/>
              </a:rPr>
              <a:t>It has one extra property that makes it unique is splaying.</a:t>
            </a:r>
          </a:p>
          <a:p>
            <a:pPr marL="457200" indent="-457200" algn="just">
              <a:buFont typeface="Wingdings" panose="05000000000000000000" pitchFamily="2" charset="2"/>
              <a:buChar char="v"/>
            </a:pPr>
            <a:r>
              <a:rPr lang="en-US" sz="3000" b="1" i="1" dirty="0">
                <a:solidFill>
                  <a:srgbClr val="002060"/>
                </a:solidFill>
                <a:effectLst/>
                <a:latin typeface="Book Antiqua" panose="02040602050305030304" pitchFamily="18" charset="0"/>
              </a:rPr>
              <a:t>A splay tree contains the same operations as a </a:t>
            </a:r>
            <a:r>
              <a:rPr lang="en-US" sz="3000" b="1" i="1" strike="noStrike" dirty="0">
                <a:solidFill>
                  <a:srgbClr val="002060"/>
                </a:solidFill>
                <a:effectLst/>
                <a:latin typeface="Book Antiqua" panose="02040602050305030304" pitchFamily="18" charset="0"/>
                <a:hlinkClick r:id="rId4">
                  <a:extLst>
                    <a:ext uri="{A12FA001-AC4F-418D-AE19-62706E023703}">
                      <ahyp:hlinkClr xmlns:ahyp="http://schemas.microsoft.com/office/drawing/2018/hyperlinkcolor" val="tx"/>
                    </a:ext>
                  </a:extLst>
                </a:hlinkClick>
              </a:rPr>
              <a:t>Binary search tree</a:t>
            </a:r>
            <a:r>
              <a:rPr lang="en-US" sz="3000" b="1" i="1" dirty="0">
                <a:solidFill>
                  <a:srgbClr val="002060"/>
                </a:solidFill>
                <a:effectLst/>
                <a:latin typeface="Book Antiqua" panose="02040602050305030304" pitchFamily="18" charset="0"/>
              </a:rPr>
              <a:t>, i.e., Insertion, deletion and searching, but it also contains one more operation, i.e., splaying. So. all the operations in the splay tree are followed by splaying.</a:t>
            </a:r>
          </a:p>
        </p:txBody>
      </p:sp>
    </p:spTree>
    <p:extLst>
      <p:ext uri="{BB962C8B-B14F-4D97-AF65-F5344CB8AC3E}">
        <p14:creationId xmlns:p14="http://schemas.microsoft.com/office/powerpoint/2010/main" val="9136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38EFC9-5919-AEB9-8C77-7DAA73C1D09A}"/>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0C77929-7597-A6E7-32B7-492B1D7B272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99BC7B2-F93E-9D3A-3E5C-BB5BD6A28FA2}"/>
              </a:ext>
            </a:extLst>
          </p:cNvPr>
          <p:cNvSpPr>
            <a:spLocks noGrp="1"/>
          </p:cNvSpPr>
          <p:nvPr>
            <p:ph type="sldNum" sz="quarter" idx="12"/>
          </p:nvPr>
        </p:nvSpPr>
        <p:spPr/>
        <p:txBody>
          <a:bodyPr/>
          <a:lstStyle/>
          <a:p>
            <a:fld id="{3A98EE3D-8CD1-4C3F-BD1C-C98C9596463C}" type="slidenum">
              <a:rPr lang="en-US" smtClean="0"/>
              <a:t>51</a:t>
            </a:fld>
            <a:endParaRPr lang="en-US" dirty="0"/>
          </a:p>
        </p:txBody>
      </p:sp>
      <p:sp>
        <p:nvSpPr>
          <p:cNvPr id="6" name="TextBox 5">
            <a:extLst>
              <a:ext uri="{FF2B5EF4-FFF2-40B4-BE49-F238E27FC236}">
                <a16:creationId xmlns:a16="http://schemas.microsoft.com/office/drawing/2014/main" id="{BE963A86-A270-E75A-8373-83A556CC19DA}"/>
              </a:ext>
            </a:extLst>
          </p:cNvPr>
          <p:cNvSpPr txBox="1"/>
          <p:nvPr/>
        </p:nvSpPr>
        <p:spPr>
          <a:xfrm>
            <a:off x="366203" y="382609"/>
            <a:ext cx="9816483" cy="1077218"/>
          </a:xfrm>
          <a:prstGeom prst="rect">
            <a:avLst/>
          </a:prstGeom>
          <a:noFill/>
        </p:spPr>
        <p:txBody>
          <a:bodyPr wrap="square">
            <a:spAutoFit/>
          </a:bodyPr>
          <a:lstStyle/>
          <a:p>
            <a:pPr algn="just"/>
            <a:r>
              <a:rPr lang="en-US" sz="3200" b="1" i="1" dirty="0">
                <a:solidFill>
                  <a:srgbClr val="C00000"/>
                </a:solidFill>
                <a:effectLst/>
                <a:latin typeface="Book Antiqua" panose="02040602050305030304" pitchFamily="18" charset="0"/>
              </a:rPr>
              <a:t>Splay trees are not strictly balanced trees, but they are roughly balanced trees.</a:t>
            </a:r>
            <a:endParaRPr lang="en-IN" sz="3200" b="1" i="1" dirty="0">
              <a:solidFill>
                <a:srgbClr val="C00000"/>
              </a:solidFill>
              <a:latin typeface="Book Antiqua" panose="02040602050305030304" pitchFamily="18" charset="0"/>
            </a:endParaRPr>
          </a:p>
        </p:txBody>
      </p:sp>
      <p:sp>
        <p:nvSpPr>
          <p:cNvPr id="7" name="TextBox 6">
            <a:extLst>
              <a:ext uri="{FF2B5EF4-FFF2-40B4-BE49-F238E27FC236}">
                <a16:creationId xmlns:a16="http://schemas.microsoft.com/office/drawing/2014/main" id="{B5DF3A52-0D6F-D710-C1E5-A232CF8BC0A4}"/>
              </a:ext>
            </a:extLst>
          </p:cNvPr>
          <p:cNvSpPr txBox="1"/>
          <p:nvPr/>
        </p:nvSpPr>
        <p:spPr>
          <a:xfrm>
            <a:off x="2726699" y="1992511"/>
            <a:ext cx="2085827" cy="584775"/>
          </a:xfrm>
          <a:prstGeom prst="rect">
            <a:avLst/>
          </a:prstGeom>
          <a:noFill/>
        </p:spPr>
        <p:txBody>
          <a:bodyPr wrap="none" rtlCol="0">
            <a:spAutoFit/>
          </a:bodyPr>
          <a:lstStyle/>
          <a:p>
            <a:r>
              <a:rPr lang="en-US" sz="3200" b="1" dirty="0">
                <a:solidFill>
                  <a:srgbClr val="7030A0"/>
                </a:solidFill>
                <a:latin typeface="Algerian" panose="04020705040A02060702" pitchFamily="82" charset="0"/>
              </a:rPr>
              <a:t>SEARCH 7</a:t>
            </a:r>
            <a:endParaRPr lang="en-IN" sz="3200" b="1" dirty="0">
              <a:solidFill>
                <a:srgbClr val="7030A0"/>
              </a:solidFill>
              <a:latin typeface="Algerian" panose="04020705040A02060702" pitchFamily="82" charset="0"/>
            </a:endParaRPr>
          </a:p>
        </p:txBody>
      </p:sp>
      <p:pic>
        <p:nvPicPr>
          <p:cNvPr id="1026" name="Picture 2" descr="Splay Tree">
            <a:extLst>
              <a:ext uri="{FF2B5EF4-FFF2-40B4-BE49-F238E27FC236}">
                <a16:creationId xmlns:a16="http://schemas.microsoft.com/office/drawing/2014/main" id="{D4CC2F5F-47E7-B49C-4BA1-59D6FE8E9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279" y="382609"/>
            <a:ext cx="9422013" cy="6131556"/>
          </a:xfrm>
          <a:prstGeom prst="rect">
            <a:avLst/>
          </a:prstGeom>
          <a:noFill/>
          <a:extLst>
            <a:ext uri="{909E8E84-426E-40DD-AFC4-6F175D3DCCD1}">
              <a14:hiddenFill xmlns:a14="http://schemas.microsoft.com/office/drawing/2010/main">
                <a:solidFill>
                  <a:srgbClr val="FFFFFF"/>
                </a:solidFill>
              </a14:hiddenFill>
            </a:ext>
          </a:extLst>
        </p:spPr>
      </p:pic>
      <p:sp>
        <p:nvSpPr>
          <p:cNvPr id="8" name="Arrow: U-Turn 7">
            <a:extLst>
              <a:ext uri="{FF2B5EF4-FFF2-40B4-BE49-F238E27FC236}">
                <a16:creationId xmlns:a16="http://schemas.microsoft.com/office/drawing/2014/main" id="{8561B83A-0F55-00EE-8C2B-60D7F3657946}"/>
              </a:ext>
            </a:extLst>
          </p:cNvPr>
          <p:cNvSpPr/>
          <p:nvPr/>
        </p:nvSpPr>
        <p:spPr>
          <a:xfrm rot="7730914" flipH="1">
            <a:off x="5394407" y="1930903"/>
            <a:ext cx="2517532" cy="1134754"/>
          </a:xfrm>
          <a:prstGeom prst="uturnArrow">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9" name="TextBox 8">
            <a:extLst>
              <a:ext uri="{FF2B5EF4-FFF2-40B4-BE49-F238E27FC236}">
                <a16:creationId xmlns:a16="http://schemas.microsoft.com/office/drawing/2014/main" id="{D98FE32F-CBA9-7404-2876-1F744910D5FD}"/>
              </a:ext>
            </a:extLst>
          </p:cNvPr>
          <p:cNvSpPr txBox="1"/>
          <p:nvPr/>
        </p:nvSpPr>
        <p:spPr>
          <a:xfrm>
            <a:off x="577480" y="2710531"/>
            <a:ext cx="3581400" cy="1569660"/>
          </a:xfrm>
          <a:prstGeom prst="rect">
            <a:avLst/>
          </a:prstGeom>
          <a:noFill/>
        </p:spPr>
        <p:txBody>
          <a:bodyPr wrap="square" rtlCol="0">
            <a:spAutoFit/>
          </a:bodyPr>
          <a:lstStyle/>
          <a:p>
            <a:r>
              <a:rPr lang="en-US" sz="3200" b="1" i="1" dirty="0">
                <a:solidFill>
                  <a:srgbClr val="00B050"/>
                </a:solidFill>
                <a:latin typeface="Book Antiqua" panose="02040602050305030304" pitchFamily="18" charset="0"/>
              </a:rPr>
              <a:t>Since parent on left, rotate right </a:t>
            </a:r>
          </a:p>
          <a:p>
            <a:r>
              <a:rPr lang="en-US" sz="3200" b="1" i="1" dirty="0">
                <a:solidFill>
                  <a:srgbClr val="00B050"/>
                </a:solidFill>
                <a:latin typeface="Book Antiqua" panose="02040602050305030304" pitchFamily="18" charset="0"/>
              </a:rPr>
              <a:t>Zig Rotation</a:t>
            </a:r>
            <a:endParaRPr lang="en-IN" sz="3200" b="1" i="1" dirty="0">
              <a:solidFill>
                <a:srgbClr val="00B050"/>
              </a:solidFill>
              <a:latin typeface="Book Antiqua" panose="02040602050305030304" pitchFamily="18" charset="0"/>
            </a:endParaRPr>
          </a:p>
        </p:txBody>
      </p:sp>
    </p:spTree>
    <p:extLst>
      <p:ext uri="{BB962C8B-B14F-4D97-AF65-F5344CB8AC3E}">
        <p14:creationId xmlns:p14="http://schemas.microsoft.com/office/powerpoint/2010/main" val="35390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EA455C-BDC2-57CB-33DC-33FDE892E857}"/>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F1C7F7A-788F-A5EC-AE7B-DB115C2174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A6375AB-36C9-CF65-0B9A-14CAECD19B60}"/>
              </a:ext>
            </a:extLst>
          </p:cNvPr>
          <p:cNvSpPr>
            <a:spLocks noGrp="1"/>
          </p:cNvSpPr>
          <p:nvPr>
            <p:ph type="sldNum" sz="quarter" idx="12"/>
          </p:nvPr>
        </p:nvSpPr>
        <p:spPr/>
        <p:txBody>
          <a:bodyPr/>
          <a:lstStyle/>
          <a:p>
            <a:fld id="{3A98EE3D-8CD1-4C3F-BD1C-C98C9596463C}" type="slidenum">
              <a:rPr lang="en-US" smtClean="0"/>
              <a:t>52</a:t>
            </a:fld>
            <a:endParaRPr lang="en-US" dirty="0"/>
          </a:p>
        </p:txBody>
      </p:sp>
      <p:pic>
        <p:nvPicPr>
          <p:cNvPr id="5" name="Picture 2" descr="Splay Tree">
            <a:extLst>
              <a:ext uri="{FF2B5EF4-FFF2-40B4-BE49-F238E27FC236}">
                <a16:creationId xmlns:a16="http://schemas.microsoft.com/office/drawing/2014/main" id="{77CE5A85-B1A9-4796-E5B4-90EC1AAD9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07" y="-73416"/>
            <a:ext cx="6567534" cy="6131556"/>
          </a:xfrm>
          <a:prstGeom prst="rect">
            <a:avLst/>
          </a:prstGeom>
          <a:noFill/>
          <a:extLst>
            <a:ext uri="{909E8E84-426E-40DD-AFC4-6F175D3DCCD1}">
              <a14:hiddenFill xmlns:a14="http://schemas.microsoft.com/office/drawing/2010/main">
                <a:solidFill>
                  <a:srgbClr val="FFFFFF"/>
                </a:solidFill>
              </a14:hiddenFill>
            </a:ext>
          </a:extLst>
        </p:spPr>
      </p:pic>
      <p:sp>
        <p:nvSpPr>
          <p:cNvPr id="6" name="Arrow: U-Turn 5">
            <a:extLst>
              <a:ext uri="{FF2B5EF4-FFF2-40B4-BE49-F238E27FC236}">
                <a16:creationId xmlns:a16="http://schemas.microsoft.com/office/drawing/2014/main" id="{1CC37B34-085A-3E74-EC50-C0355609B9EC}"/>
              </a:ext>
            </a:extLst>
          </p:cNvPr>
          <p:cNvSpPr/>
          <p:nvPr/>
        </p:nvSpPr>
        <p:spPr>
          <a:xfrm rot="18246821" flipV="1">
            <a:off x="2458479" y="1508454"/>
            <a:ext cx="1920791" cy="980681"/>
          </a:xfrm>
          <a:prstGeom prst="uturnArrow">
            <a:avLst>
              <a:gd name="adj1" fmla="val 25000"/>
              <a:gd name="adj2" fmla="val 9195"/>
              <a:gd name="adj3" fmla="val 25000"/>
              <a:gd name="adj4" fmla="val 26154"/>
              <a:gd name="adj5" fmla="val 75000"/>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7" name="Oval 6">
            <a:extLst>
              <a:ext uri="{FF2B5EF4-FFF2-40B4-BE49-F238E27FC236}">
                <a16:creationId xmlns:a16="http://schemas.microsoft.com/office/drawing/2014/main" id="{D12EE45A-00B8-64C3-9783-68B2CE971339}"/>
              </a:ext>
            </a:extLst>
          </p:cNvPr>
          <p:cNvSpPr/>
          <p:nvPr/>
        </p:nvSpPr>
        <p:spPr>
          <a:xfrm>
            <a:off x="7868829" y="60281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sp>
        <p:nvSpPr>
          <p:cNvPr id="8" name="Oval 7">
            <a:extLst>
              <a:ext uri="{FF2B5EF4-FFF2-40B4-BE49-F238E27FC236}">
                <a16:creationId xmlns:a16="http://schemas.microsoft.com/office/drawing/2014/main" id="{D18F4929-2C56-C2DA-E81F-3EE5BB70FA28}"/>
              </a:ext>
            </a:extLst>
          </p:cNvPr>
          <p:cNvSpPr/>
          <p:nvPr/>
        </p:nvSpPr>
        <p:spPr>
          <a:xfrm>
            <a:off x="8581134" y="148097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10" name="Straight Arrow Connector 9">
            <a:extLst>
              <a:ext uri="{FF2B5EF4-FFF2-40B4-BE49-F238E27FC236}">
                <a16:creationId xmlns:a16="http://schemas.microsoft.com/office/drawing/2014/main" id="{6F100BBD-36EA-95B5-97C0-DE438834E95C}"/>
              </a:ext>
            </a:extLst>
          </p:cNvPr>
          <p:cNvCxnSpPr>
            <a:cxnSpLocks/>
          </p:cNvCxnSpPr>
          <p:nvPr/>
        </p:nvCxnSpPr>
        <p:spPr>
          <a:xfrm>
            <a:off x="8432306" y="1179138"/>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51FE055A-BF84-D177-D01B-6C874757FEBD}"/>
              </a:ext>
            </a:extLst>
          </p:cNvPr>
          <p:cNvCxnSpPr>
            <a:cxnSpLocks/>
          </p:cNvCxnSpPr>
          <p:nvPr/>
        </p:nvCxnSpPr>
        <p:spPr>
          <a:xfrm>
            <a:off x="9162787" y="2026517"/>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760DC14B-1598-E8DF-E6CD-8BEF0B6DCEF3}"/>
              </a:ext>
            </a:extLst>
          </p:cNvPr>
          <p:cNvSpPr/>
          <p:nvPr/>
        </p:nvSpPr>
        <p:spPr>
          <a:xfrm>
            <a:off x="9215228" y="232835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sp>
        <p:nvSpPr>
          <p:cNvPr id="15" name="Oval 14">
            <a:extLst>
              <a:ext uri="{FF2B5EF4-FFF2-40B4-BE49-F238E27FC236}">
                <a16:creationId xmlns:a16="http://schemas.microsoft.com/office/drawing/2014/main" id="{F19C9CA2-04DA-41F5-334F-17675B7ABB6A}"/>
              </a:ext>
            </a:extLst>
          </p:cNvPr>
          <p:cNvSpPr/>
          <p:nvPr/>
        </p:nvSpPr>
        <p:spPr>
          <a:xfrm>
            <a:off x="8733201" y="31271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sp>
        <p:nvSpPr>
          <p:cNvPr id="16" name="Oval 15">
            <a:extLst>
              <a:ext uri="{FF2B5EF4-FFF2-40B4-BE49-F238E27FC236}">
                <a16:creationId xmlns:a16="http://schemas.microsoft.com/office/drawing/2014/main" id="{F97F559E-28F8-9DB4-EB86-235EE1092449}"/>
              </a:ext>
            </a:extLst>
          </p:cNvPr>
          <p:cNvSpPr/>
          <p:nvPr/>
        </p:nvSpPr>
        <p:spPr>
          <a:xfrm>
            <a:off x="9852856" y="317573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17" name="Straight Arrow Connector 16">
            <a:extLst>
              <a:ext uri="{FF2B5EF4-FFF2-40B4-BE49-F238E27FC236}">
                <a16:creationId xmlns:a16="http://schemas.microsoft.com/office/drawing/2014/main" id="{7E6CA136-2907-7700-A729-7C603C848528}"/>
              </a:ext>
            </a:extLst>
          </p:cNvPr>
          <p:cNvCxnSpPr>
            <a:cxnSpLocks/>
          </p:cNvCxnSpPr>
          <p:nvPr/>
        </p:nvCxnSpPr>
        <p:spPr>
          <a:xfrm>
            <a:off x="9778705" y="2932040"/>
            <a:ext cx="371808" cy="30184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7531E828-6D00-F65C-9392-F9C9A031A571}"/>
              </a:ext>
            </a:extLst>
          </p:cNvPr>
          <p:cNvCxnSpPr>
            <a:cxnSpLocks/>
          </p:cNvCxnSpPr>
          <p:nvPr/>
        </p:nvCxnSpPr>
        <p:spPr>
          <a:xfrm flipH="1">
            <a:off x="9311615" y="2932040"/>
            <a:ext cx="467090" cy="273784"/>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79DAD0CF-DFD9-02A5-5A93-40393AF79198}"/>
              </a:ext>
            </a:extLst>
          </p:cNvPr>
          <p:cNvCxnSpPr>
            <a:cxnSpLocks/>
          </p:cNvCxnSpPr>
          <p:nvPr/>
        </p:nvCxnSpPr>
        <p:spPr>
          <a:xfrm>
            <a:off x="10433259" y="3628498"/>
            <a:ext cx="354882" cy="394618"/>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5" name="Oval 24">
            <a:extLst>
              <a:ext uri="{FF2B5EF4-FFF2-40B4-BE49-F238E27FC236}">
                <a16:creationId xmlns:a16="http://schemas.microsoft.com/office/drawing/2014/main" id="{348D0B64-0E6D-745A-357C-8F0776C46CB0}"/>
              </a:ext>
            </a:extLst>
          </p:cNvPr>
          <p:cNvSpPr/>
          <p:nvPr/>
        </p:nvSpPr>
        <p:spPr>
          <a:xfrm>
            <a:off x="10507410" y="399352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
        <p:nvSpPr>
          <p:cNvPr id="26" name="Oval 25">
            <a:extLst>
              <a:ext uri="{FF2B5EF4-FFF2-40B4-BE49-F238E27FC236}">
                <a16:creationId xmlns:a16="http://schemas.microsoft.com/office/drawing/2014/main" id="{C32DFD32-52A3-FFB6-B115-6A7EF9FA9870}"/>
              </a:ext>
            </a:extLst>
          </p:cNvPr>
          <p:cNvSpPr/>
          <p:nvPr/>
        </p:nvSpPr>
        <p:spPr>
          <a:xfrm>
            <a:off x="8208981" y="224899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27" name="Straight Arrow Connector 26">
            <a:extLst>
              <a:ext uri="{FF2B5EF4-FFF2-40B4-BE49-F238E27FC236}">
                <a16:creationId xmlns:a16="http://schemas.microsoft.com/office/drawing/2014/main" id="{3C75A9BB-6C5B-66B2-BD0B-3B8DDCBAF17C}"/>
              </a:ext>
            </a:extLst>
          </p:cNvPr>
          <p:cNvCxnSpPr>
            <a:cxnSpLocks/>
          </p:cNvCxnSpPr>
          <p:nvPr/>
        </p:nvCxnSpPr>
        <p:spPr>
          <a:xfrm flipH="1">
            <a:off x="8638416" y="2061686"/>
            <a:ext cx="467090" cy="273784"/>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8" name="Oval 27">
            <a:extLst>
              <a:ext uri="{FF2B5EF4-FFF2-40B4-BE49-F238E27FC236}">
                <a16:creationId xmlns:a16="http://schemas.microsoft.com/office/drawing/2014/main" id="{3B48244F-B836-6E72-6859-3C40ED69DE17}"/>
              </a:ext>
            </a:extLst>
          </p:cNvPr>
          <p:cNvSpPr/>
          <p:nvPr/>
        </p:nvSpPr>
        <p:spPr>
          <a:xfrm>
            <a:off x="7182680" y="146586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29" name="Straight Arrow Connector 28">
            <a:extLst>
              <a:ext uri="{FF2B5EF4-FFF2-40B4-BE49-F238E27FC236}">
                <a16:creationId xmlns:a16="http://schemas.microsoft.com/office/drawing/2014/main" id="{BEA43AB7-6028-0C6B-F0AD-D78656754703}"/>
              </a:ext>
            </a:extLst>
          </p:cNvPr>
          <p:cNvCxnSpPr>
            <a:cxnSpLocks/>
          </p:cNvCxnSpPr>
          <p:nvPr/>
        </p:nvCxnSpPr>
        <p:spPr>
          <a:xfrm flipH="1">
            <a:off x="7773583" y="1180954"/>
            <a:ext cx="333334" cy="32375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2" name="Oval 31">
            <a:extLst>
              <a:ext uri="{FF2B5EF4-FFF2-40B4-BE49-F238E27FC236}">
                <a16:creationId xmlns:a16="http://schemas.microsoft.com/office/drawing/2014/main" id="{2677A411-5CD4-D029-A878-3BA86B8DA541}"/>
              </a:ext>
            </a:extLst>
          </p:cNvPr>
          <p:cNvSpPr/>
          <p:nvPr/>
        </p:nvSpPr>
        <p:spPr>
          <a:xfrm>
            <a:off x="6698057" y="232834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3" name="Straight Arrow Connector 32">
            <a:extLst>
              <a:ext uri="{FF2B5EF4-FFF2-40B4-BE49-F238E27FC236}">
                <a16:creationId xmlns:a16="http://schemas.microsoft.com/office/drawing/2014/main" id="{8AF8B0D1-F350-427B-DB32-F7A6B0E2D8A0}"/>
              </a:ext>
            </a:extLst>
          </p:cNvPr>
          <p:cNvCxnSpPr>
            <a:cxnSpLocks/>
          </p:cNvCxnSpPr>
          <p:nvPr/>
        </p:nvCxnSpPr>
        <p:spPr>
          <a:xfrm flipH="1">
            <a:off x="7288960" y="2043432"/>
            <a:ext cx="333334" cy="32375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1959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down)">
                                      <p:cBhvr>
                                        <p:cTn id="23" dur="500"/>
                                        <p:tgtEl>
                                          <p:spTgt spid="2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down)">
                                      <p:cBhvr>
                                        <p:cTn id="31" dur="500"/>
                                        <p:tgtEl>
                                          <p:spTgt spid="27"/>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down)">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down)">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down)">
                                      <p:cBhvr>
                                        <p:cTn id="58" dur="500"/>
                                        <p:tgtEl>
                                          <p:spTgt spid="15"/>
                                        </p:tgtEl>
                                      </p:cBhvr>
                                    </p:animEffect>
                                  </p:childTnLst>
                                </p:cTn>
                              </p:par>
                              <p:par>
                                <p:cTn id="59" presetID="22" presetClass="entr" presetSubtype="4"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down)">
                                      <p:cBhvr>
                                        <p:cTn id="64" dur="500"/>
                                        <p:tgtEl>
                                          <p:spTgt spid="16"/>
                                        </p:tgtEl>
                                      </p:cBhvr>
                                    </p:animEffect>
                                  </p:childTnLst>
                                </p:cTn>
                              </p:par>
                              <p:par>
                                <p:cTn id="65" presetID="2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down)">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P spid="15" grpId="0" animBg="1"/>
      <p:bldP spid="16" grpId="0" animBg="1"/>
      <p:bldP spid="25" grpId="0" animBg="1"/>
      <p:bldP spid="26" grpId="0" animBg="1"/>
      <p:bldP spid="28" grpId="0" animBg="1"/>
      <p:bldP spid="3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C06E34-DB21-6BF3-1252-AB068C51566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5C6B4A18-5C47-0C60-615C-F06E62162EA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43CAD09-D299-8547-9D4B-89C8E1D8834D}"/>
              </a:ext>
            </a:extLst>
          </p:cNvPr>
          <p:cNvSpPr>
            <a:spLocks noGrp="1"/>
          </p:cNvSpPr>
          <p:nvPr>
            <p:ph type="sldNum" sz="quarter" idx="12"/>
          </p:nvPr>
        </p:nvSpPr>
        <p:spPr/>
        <p:txBody>
          <a:bodyPr/>
          <a:lstStyle/>
          <a:p>
            <a:fld id="{3A98EE3D-8CD1-4C3F-BD1C-C98C9596463C}" type="slidenum">
              <a:rPr lang="en-US" smtClean="0"/>
              <a:t>53</a:t>
            </a:fld>
            <a:endParaRPr lang="en-US" dirty="0"/>
          </a:p>
        </p:txBody>
      </p:sp>
      <p:sp>
        <p:nvSpPr>
          <p:cNvPr id="5" name="TextBox 4">
            <a:extLst>
              <a:ext uri="{FF2B5EF4-FFF2-40B4-BE49-F238E27FC236}">
                <a16:creationId xmlns:a16="http://schemas.microsoft.com/office/drawing/2014/main" id="{27310572-81C6-9CA3-6638-F3CA944E25A2}"/>
              </a:ext>
            </a:extLst>
          </p:cNvPr>
          <p:cNvSpPr txBox="1"/>
          <p:nvPr/>
        </p:nvSpPr>
        <p:spPr>
          <a:xfrm>
            <a:off x="564524" y="268486"/>
            <a:ext cx="2326278" cy="584775"/>
          </a:xfrm>
          <a:prstGeom prst="rect">
            <a:avLst/>
          </a:prstGeom>
          <a:noFill/>
        </p:spPr>
        <p:txBody>
          <a:bodyPr wrap="none" rtlCol="0">
            <a:spAutoFit/>
          </a:bodyPr>
          <a:lstStyle/>
          <a:p>
            <a:r>
              <a:rPr lang="en-US" sz="3200" b="1" dirty="0">
                <a:solidFill>
                  <a:srgbClr val="7030A0"/>
                </a:solidFill>
                <a:latin typeface="Algerian" panose="04020705040A02060702" pitchFamily="82" charset="0"/>
              </a:rPr>
              <a:t>SEARCH 20</a:t>
            </a:r>
            <a:endParaRPr lang="en-IN" sz="3200" b="1" dirty="0">
              <a:solidFill>
                <a:srgbClr val="7030A0"/>
              </a:solidFill>
              <a:latin typeface="Algerian" panose="04020705040A02060702" pitchFamily="82" charset="0"/>
            </a:endParaRPr>
          </a:p>
        </p:txBody>
      </p:sp>
      <p:pic>
        <p:nvPicPr>
          <p:cNvPr id="23" name="Picture 22">
            <a:extLst>
              <a:ext uri="{FF2B5EF4-FFF2-40B4-BE49-F238E27FC236}">
                <a16:creationId xmlns:a16="http://schemas.microsoft.com/office/drawing/2014/main" id="{B845F617-F317-6B56-4691-8EFA9321FE04}"/>
              </a:ext>
            </a:extLst>
          </p:cNvPr>
          <p:cNvPicPr>
            <a:picLocks noChangeAspect="1"/>
          </p:cNvPicPr>
          <p:nvPr/>
        </p:nvPicPr>
        <p:blipFill>
          <a:blip r:embed="rId2"/>
          <a:stretch>
            <a:fillRect/>
          </a:stretch>
        </p:blipFill>
        <p:spPr>
          <a:xfrm>
            <a:off x="49089" y="1219200"/>
            <a:ext cx="5683425" cy="4572000"/>
          </a:xfrm>
          <a:prstGeom prst="rect">
            <a:avLst/>
          </a:prstGeom>
        </p:spPr>
      </p:pic>
      <p:sp>
        <p:nvSpPr>
          <p:cNvPr id="24" name="Arrow: U-Turn 23">
            <a:extLst>
              <a:ext uri="{FF2B5EF4-FFF2-40B4-BE49-F238E27FC236}">
                <a16:creationId xmlns:a16="http://schemas.microsoft.com/office/drawing/2014/main" id="{4C2449F1-286D-A9C5-568B-84906E01CED5}"/>
              </a:ext>
            </a:extLst>
          </p:cNvPr>
          <p:cNvSpPr/>
          <p:nvPr/>
        </p:nvSpPr>
        <p:spPr>
          <a:xfrm rot="13967048">
            <a:off x="2017163" y="2574966"/>
            <a:ext cx="2366474" cy="738680"/>
          </a:xfrm>
          <a:prstGeom prst="uturnArrow">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25" name="TextBox 24">
            <a:extLst>
              <a:ext uri="{FF2B5EF4-FFF2-40B4-BE49-F238E27FC236}">
                <a16:creationId xmlns:a16="http://schemas.microsoft.com/office/drawing/2014/main" id="{28DF12DC-9B07-8E81-8BED-335E06AD346B}"/>
              </a:ext>
            </a:extLst>
          </p:cNvPr>
          <p:cNvSpPr txBox="1"/>
          <p:nvPr/>
        </p:nvSpPr>
        <p:spPr>
          <a:xfrm>
            <a:off x="4695825" y="115441"/>
            <a:ext cx="6657975" cy="1077218"/>
          </a:xfrm>
          <a:prstGeom prst="rect">
            <a:avLst/>
          </a:prstGeom>
          <a:noFill/>
        </p:spPr>
        <p:txBody>
          <a:bodyPr wrap="square" rtlCol="0">
            <a:spAutoFit/>
          </a:bodyPr>
          <a:lstStyle/>
          <a:p>
            <a:r>
              <a:rPr lang="en-US" sz="3200" b="1" i="1" dirty="0">
                <a:solidFill>
                  <a:srgbClr val="00B050"/>
                </a:solidFill>
                <a:latin typeface="Book Antiqua" panose="02040602050305030304" pitchFamily="18" charset="0"/>
              </a:rPr>
              <a:t>Since parent on right, rotate left</a:t>
            </a:r>
          </a:p>
          <a:p>
            <a:r>
              <a:rPr lang="en-US" sz="3200" b="1" i="1" dirty="0">
                <a:solidFill>
                  <a:srgbClr val="00B050"/>
                </a:solidFill>
                <a:latin typeface="Book Antiqua" panose="02040602050305030304" pitchFamily="18" charset="0"/>
              </a:rPr>
              <a:t>Zag Rotation</a:t>
            </a:r>
            <a:endParaRPr lang="en-IN" sz="3200" b="1" i="1" dirty="0">
              <a:solidFill>
                <a:srgbClr val="00B050"/>
              </a:solidFill>
              <a:latin typeface="Book Antiqua" panose="02040602050305030304" pitchFamily="18" charset="0"/>
            </a:endParaRPr>
          </a:p>
        </p:txBody>
      </p:sp>
      <p:sp>
        <p:nvSpPr>
          <p:cNvPr id="26" name="Oval 25">
            <a:extLst>
              <a:ext uri="{FF2B5EF4-FFF2-40B4-BE49-F238E27FC236}">
                <a16:creationId xmlns:a16="http://schemas.microsoft.com/office/drawing/2014/main" id="{1E515530-4C41-C0A3-FE30-DCB0B8CC4833}"/>
              </a:ext>
            </a:extLst>
          </p:cNvPr>
          <p:cNvSpPr/>
          <p:nvPr/>
        </p:nvSpPr>
        <p:spPr>
          <a:xfrm>
            <a:off x="7821204" y="11926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sp>
        <p:nvSpPr>
          <p:cNvPr id="27" name="Oval 26">
            <a:extLst>
              <a:ext uri="{FF2B5EF4-FFF2-40B4-BE49-F238E27FC236}">
                <a16:creationId xmlns:a16="http://schemas.microsoft.com/office/drawing/2014/main" id="{2B4F7FEF-EC24-500E-E56A-16D6659154B5}"/>
              </a:ext>
            </a:extLst>
          </p:cNvPr>
          <p:cNvSpPr/>
          <p:nvPr/>
        </p:nvSpPr>
        <p:spPr>
          <a:xfrm>
            <a:off x="8533509" y="207081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cxnSp>
        <p:nvCxnSpPr>
          <p:cNvPr id="28" name="Straight Arrow Connector 27">
            <a:extLst>
              <a:ext uri="{FF2B5EF4-FFF2-40B4-BE49-F238E27FC236}">
                <a16:creationId xmlns:a16="http://schemas.microsoft.com/office/drawing/2014/main" id="{7AEAFFA4-B883-4613-D5DE-252F77FC65F4}"/>
              </a:ext>
            </a:extLst>
          </p:cNvPr>
          <p:cNvCxnSpPr>
            <a:cxnSpLocks/>
          </p:cNvCxnSpPr>
          <p:nvPr/>
        </p:nvCxnSpPr>
        <p:spPr>
          <a:xfrm>
            <a:off x="8384681" y="1768978"/>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4AD1006A-216C-8464-E587-9C3B35879B1B}"/>
              </a:ext>
            </a:extLst>
          </p:cNvPr>
          <p:cNvSpPr/>
          <p:nvPr/>
        </p:nvSpPr>
        <p:spPr>
          <a:xfrm>
            <a:off x="7135055" y="20557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30" name="Straight Arrow Connector 29">
            <a:extLst>
              <a:ext uri="{FF2B5EF4-FFF2-40B4-BE49-F238E27FC236}">
                <a16:creationId xmlns:a16="http://schemas.microsoft.com/office/drawing/2014/main" id="{54ECE443-0B35-AD1A-5AFD-85A9DC68C46C}"/>
              </a:ext>
            </a:extLst>
          </p:cNvPr>
          <p:cNvCxnSpPr>
            <a:cxnSpLocks/>
            <a:stCxn id="26" idx="3"/>
          </p:cNvCxnSpPr>
          <p:nvPr/>
        </p:nvCxnSpPr>
        <p:spPr>
          <a:xfrm flipH="1">
            <a:off x="7725958" y="1707934"/>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49F7B80B-F1FD-7601-8A60-10090DCD4DB0}"/>
              </a:ext>
            </a:extLst>
          </p:cNvPr>
          <p:cNvSpPr/>
          <p:nvPr/>
        </p:nvSpPr>
        <p:spPr>
          <a:xfrm>
            <a:off x="6782149" y="29321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sp>
        <p:nvSpPr>
          <p:cNvPr id="32" name="Oval 31">
            <a:extLst>
              <a:ext uri="{FF2B5EF4-FFF2-40B4-BE49-F238E27FC236}">
                <a16:creationId xmlns:a16="http://schemas.microsoft.com/office/drawing/2014/main" id="{CFD0693C-4057-05EE-748B-408D411B1CB2}"/>
              </a:ext>
            </a:extLst>
          </p:cNvPr>
          <p:cNvSpPr/>
          <p:nvPr/>
        </p:nvSpPr>
        <p:spPr>
          <a:xfrm>
            <a:off x="6105874" y="379910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3" name="Straight Arrow Connector 32">
            <a:extLst>
              <a:ext uri="{FF2B5EF4-FFF2-40B4-BE49-F238E27FC236}">
                <a16:creationId xmlns:a16="http://schemas.microsoft.com/office/drawing/2014/main" id="{FE412D24-650F-F15B-8127-3A938A83E3E3}"/>
              </a:ext>
            </a:extLst>
          </p:cNvPr>
          <p:cNvCxnSpPr>
            <a:cxnSpLocks/>
            <a:endCxn id="32" idx="7"/>
          </p:cNvCxnSpPr>
          <p:nvPr/>
        </p:nvCxnSpPr>
        <p:spPr>
          <a:xfrm flipH="1">
            <a:off x="6840898" y="3514185"/>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4FA7DB59-E4A6-3EDE-40EF-E8179ED0B8DE}"/>
              </a:ext>
            </a:extLst>
          </p:cNvPr>
          <p:cNvCxnSpPr>
            <a:cxnSpLocks/>
          </p:cNvCxnSpPr>
          <p:nvPr/>
        </p:nvCxnSpPr>
        <p:spPr>
          <a:xfrm flipH="1">
            <a:off x="7306397" y="2620549"/>
            <a:ext cx="201771" cy="32375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8" name="Oval 37">
            <a:extLst>
              <a:ext uri="{FF2B5EF4-FFF2-40B4-BE49-F238E27FC236}">
                <a16:creationId xmlns:a16="http://schemas.microsoft.com/office/drawing/2014/main" id="{44539339-7FEB-2327-DAF5-F6920C44D49C}"/>
              </a:ext>
            </a:extLst>
          </p:cNvPr>
          <p:cNvSpPr/>
          <p:nvPr/>
        </p:nvSpPr>
        <p:spPr>
          <a:xfrm>
            <a:off x="7444888" y="37951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39" name="Straight Arrow Connector 38">
            <a:extLst>
              <a:ext uri="{FF2B5EF4-FFF2-40B4-BE49-F238E27FC236}">
                <a16:creationId xmlns:a16="http://schemas.microsoft.com/office/drawing/2014/main" id="{C347D08B-E2FF-9472-4D5A-BE91C99A71D4}"/>
              </a:ext>
            </a:extLst>
          </p:cNvPr>
          <p:cNvCxnSpPr>
            <a:cxnSpLocks/>
          </p:cNvCxnSpPr>
          <p:nvPr/>
        </p:nvCxnSpPr>
        <p:spPr>
          <a:xfrm>
            <a:off x="7296060" y="3493318"/>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202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par>
                                <p:cTn id="28" presetID="22" presetClass="entr" presetSubtype="4"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down)">
                                      <p:cBhvr>
                                        <p:cTn id="38" dur="500"/>
                                        <p:tgtEl>
                                          <p:spTgt spid="28"/>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par>
                                <p:cTn id="50" presetID="22" presetClass="entr" presetSubtype="4"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down)">
                                      <p:cBhvr>
                                        <p:cTn id="52" dur="500"/>
                                        <p:tgtEl>
                                          <p:spTgt spid="3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down)">
                                      <p:cBhvr>
                                        <p:cTn id="55" dur="500"/>
                                        <p:tgtEl>
                                          <p:spTgt spid="32"/>
                                        </p:tgtEl>
                                      </p:cBhvr>
                                    </p:animEffect>
                                  </p:childTnLst>
                                </p:cTn>
                              </p:par>
                              <p:par>
                                <p:cTn id="56" presetID="22" presetClass="entr" presetSubtype="4"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animBg="1"/>
      <p:bldP spid="25" grpId="0"/>
      <p:bldP spid="26" grpId="0" animBg="1"/>
      <p:bldP spid="27" grpId="0" animBg="1"/>
      <p:bldP spid="29" grpId="0" animBg="1"/>
      <p:bldP spid="31" grpId="0" animBg="1"/>
      <p:bldP spid="32" grpId="0" animBg="1"/>
      <p:bldP spid="3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C1212-EAA5-0E3B-11E5-3578B4916D7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7E1D7BE-20E2-3D1B-DD3B-D983492E1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3E3C502-CB77-E1AD-CCB5-73325F49F488}"/>
              </a:ext>
            </a:extLst>
          </p:cNvPr>
          <p:cNvSpPr>
            <a:spLocks noGrp="1"/>
          </p:cNvSpPr>
          <p:nvPr>
            <p:ph type="sldNum" sz="quarter" idx="12"/>
          </p:nvPr>
        </p:nvSpPr>
        <p:spPr/>
        <p:txBody>
          <a:bodyPr/>
          <a:lstStyle/>
          <a:p>
            <a:fld id="{3A98EE3D-8CD1-4C3F-BD1C-C98C9596463C}" type="slidenum">
              <a:rPr lang="en-US" smtClean="0"/>
              <a:t>54</a:t>
            </a:fld>
            <a:endParaRPr lang="en-US" dirty="0"/>
          </a:p>
        </p:txBody>
      </p:sp>
      <p:sp>
        <p:nvSpPr>
          <p:cNvPr id="6" name="Oval 5">
            <a:extLst>
              <a:ext uri="{FF2B5EF4-FFF2-40B4-BE49-F238E27FC236}">
                <a16:creationId xmlns:a16="http://schemas.microsoft.com/office/drawing/2014/main" id="{264A8C9B-911F-9138-57B7-2532122A2AD4}"/>
              </a:ext>
            </a:extLst>
          </p:cNvPr>
          <p:cNvSpPr/>
          <p:nvPr/>
        </p:nvSpPr>
        <p:spPr>
          <a:xfrm>
            <a:off x="2058579" y="13450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sp>
        <p:nvSpPr>
          <p:cNvPr id="7" name="Oval 6">
            <a:extLst>
              <a:ext uri="{FF2B5EF4-FFF2-40B4-BE49-F238E27FC236}">
                <a16:creationId xmlns:a16="http://schemas.microsoft.com/office/drawing/2014/main" id="{A21A9254-72BD-F2FF-1F4B-7B2DB2BED545}"/>
              </a:ext>
            </a:extLst>
          </p:cNvPr>
          <p:cNvSpPr/>
          <p:nvPr/>
        </p:nvSpPr>
        <p:spPr>
          <a:xfrm>
            <a:off x="2770884" y="222321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8" name="Straight Arrow Connector 7">
            <a:extLst>
              <a:ext uri="{FF2B5EF4-FFF2-40B4-BE49-F238E27FC236}">
                <a16:creationId xmlns:a16="http://schemas.microsoft.com/office/drawing/2014/main" id="{8DEC4CA0-2CB3-5C57-3CE5-A2C102F68310}"/>
              </a:ext>
            </a:extLst>
          </p:cNvPr>
          <p:cNvCxnSpPr>
            <a:cxnSpLocks/>
          </p:cNvCxnSpPr>
          <p:nvPr/>
        </p:nvCxnSpPr>
        <p:spPr>
          <a:xfrm>
            <a:off x="2622056" y="1921378"/>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5FB925F2-46AC-1A6E-009F-95C61E5D933A}"/>
              </a:ext>
            </a:extLst>
          </p:cNvPr>
          <p:cNvSpPr/>
          <p:nvPr/>
        </p:nvSpPr>
        <p:spPr>
          <a:xfrm>
            <a:off x="1372430" y="22081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10" name="Straight Arrow Connector 9">
            <a:extLst>
              <a:ext uri="{FF2B5EF4-FFF2-40B4-BE49-F238E27FC236}">
                <a16:creationId xmlns:a16="http://schemas.microsoft.com/office/drawing/2014/main" id="{0EC36BA0-F6BD-26C6-821C-45B1311D81F3}"/>
              </a:ext>
            </a:extLst>
          </p:cNvPr>
          <p:cNvCxnSpPr>
            <a:cxnSpLocks/>
            <a:stCxn id="6" idx="3"/>
          </p:cNvCxnSpPr>
          <p:nvPr/>
        </p:nvCxnSpPr>
        <p:spPr>
          <a:xfrm flipH="1">
            <a:off x="1963333" y="1860334"/>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BE65D427-6547-4360-C0D8-14A4E060AD90}"/>
              </a:ext>
            </a:extLst>
          </p:cNvPr>
          <p:cNvSpPr/>
          <p:nvPr/>
        </p:nvSpPr>
        <p:spPr>
          <a:xfrm>
            <a:off x="806312" y="30711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3" name="Straight Arrow Connector 12">
            <a:extLst>
              <a:ext uri="{FF2B5EF4-FFF2-40B4-BE49-F238E27FC236}">
                <a16:creationId xmlns:a16="http://schemas.microsoft.com/office/drawing/2014/main" id="{8A07A7AA-5C9F-E115-2118-67620439D22F}"/>
              </a:ext>
            </a:extLst>
          </p:cNvPr>
          <p:cNvCxnSpPr>
            <a:cxnSpLocks/>
          </p:cNvCxnSpPr>
          <p:nvPr/>
        </p:nvCxnSpPr>
        <p:spPr>
          <a:xfrm flipH="1">
            <a:off x="1478233" y="281969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0EA881B0-31BD-54BE-12C6-218C4C4600DE}"/>
              </a:ext>
            </a:extLst>
          </p:cNvPr>
          <p:cNvSpPr/>
          <p:nvPr/>
        </p:nvSpPr>
        <p:spPr>
          <a:xfrm>
            <a:off x="1727536" y="318757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16" name="Straight Arrow Connector 15">
            <a:extLst>
              <a:ext uri="{FF2B5EF4-FFF2-40B4-BE49-F238E27FC236}">
                <a16:creationId xmlns:a16="http://schemas.microsoft.com/office/drawing/2014/main" id="{3627D6F6-1FA8-DEC4-4AA6-9CC76BDE4F58}"/>
              </a:ext>
            </a:extLst>
          </p:cNvPr>
          <p:cNvCxnSpPr>
            <a:cxnSpLocks/>
          </p:cNvCxnSpPr>
          <p:nvPr/>
        </p:nvCxnSpPr>
        <p:spPr>
          <a:xfrm>
            <a:off x="1682263" y="2819692"/>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876EB9B9-4D63-3105-5787-43186698D37A}"/>
              </a:ext>
            </a:extLst>
          </p:cNvPr>
          <p:cNvSpPr/>
          <p:nvPr/>
        </p:nvSpPr>
        <p:spPr>
          <a:xfrm>
            <a:off x="272912" y="39342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8" name="Straight Arrow Connector 17">
            <a:extLst>
              <a:ext uri="{FF2B5EF4-FFF2-40B4-BE49-F238E27FC236}">
                <a16:creationId xmlns:a16="http://schemas.microsoft.com/office/drawing/2014/main" id="{39953EF0-FF81-3A9D-EA4B-D48194AB6CE4}"/>
              </a:ext>
            </a:extLst>
          </p:cNvPr>
          <p:cNvCxnSpPr>
            <a:cxnSpLocks/>
          </p:cNvCxnSpPr>
          <p:nvPr/>
        </p:nvCxnSpPr>
        <p:spPr>
          <a:xfrm flipH="1">
            <a:off x="944833" y="368274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9" name="Oval 18">
            <a:extLst>
              <a:ext uri="{FF2B5EF4-FFF2-40B4-BE49-F238E27FC236}">
                <a16:creationId xmlns:a16="http://schemas.microsoft.com/office/drawing/2014/main" id="{A704BA24-17FC-E727-964A-DBFF8354F5BC}"/>
              </a:ext>
            </a:extLst>
          </p:cNvPr>
          <p:cNvSpPr/>
          <p:nvPr/>
        </p:nvSpPr>
        <p:spPr>
          <a:xfrm>
            <a:off x="2676441" y="317642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20" name="Straight Arrow Connector 19">
            <a:extLst>
              <a:ext uri="{FF2B5EF4-FFF2-40B4-BE49-F238E27FC236}">
                <a16:creationId xmlns:a16="http://schemas.microsoft.com/office/drawing/2014/main" id="{CD986B7B-2561-6C83-E9DB-E0645A64F0E9}"/>
              </a:ext>
            </a:extLst>
          </p:cNvPr>
          <p:cNvCxnSpPr>
            <a:cxnSpLocks/>
          </p:cNvCxnSpPr>
          <p:nvPr/>
        </p:nvCxnSpPr>
        <p:spPr>
          <a:xfrm flipH="1">
            <a:off x="3107008" y="2829527"/>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1" name="Oval 20">
            <a:extLst>
              <a:ext uri="{FF2B5EF4-FFF2-40B4-BE49-F238E27FC236}">
                <a16:creationId xmlns:a16="http://schemas.microsoft.com/office/drawing/2014/main" id="{B67D813F-9F52-5757-FD3F-9512CBA4A0AD}"/>
              </a:ext>
            </a:extLst>
          </p:cNvPr>
          <p:cNvSpPr/>
          <p:nvPr/>
        </p:nvSpPr>
        <p:spPr>
          <a:xfrm>
            <a:off x="3566362" y="314719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22" name="Straight Arrow Connector 21">
            <a:extLst>
              <a:ext uri="{FF2B5EF4-FFF2-40B4-BE49-F238E27FC236}">
                <a16:creationId xmlns:a16="http://schemas.microsoft.com/office/drawing/2014/main" id="{4F4D8BD8-26D2-D709-E0B0-0BEC94077F1D}"/>
              </a:ext>
            </a:extLst>
          </p:cNvPr>
          <p:cNvCxnSpPr>
            <a:cxnSpLocks/>
            <a:endCxn id="21" idx="1"/>
          </p:cNvCxnSpPr>
          <p:nvPr/>
        </p:nvCxnSpPr>
        <p:spPr>
          <a:xfrm>
            <a:off x="3311038" y="2829527"/>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8A45CAA8-E2D5-288C-72FF-4F175F0089D1}"/>
              </a:ext>
            </a:extLst>
          </p:cNvPr>
          <p:cNvCxnSpPr>
            <a:cxnSpLocks/>
          </p:cNvCxnSpPr>
          <p:nvPr/>
        </p:nvCxnSpPr>
        <p:spPr>
          <a:xfrm>
            <a:off x="4133791" y="3717018"/>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1D7A09BC-CCA0-A178-873E-A681154F0BD1}"/>
              </a:ext>
            </a:extLst>
          </p:cNvPr>
          <p:cNvSpPr/>
          <p:nvPr/>
        </p:nvSpPr>
        <p:spPr>
          <a:xfrm>
            <a:off x="4025716" y="403468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
        <p:nvSpPr>
          <p:cNvPr id="29" name="TextBox 28">
            <a:extLst>
              <a:ext uri="{FF2B5EF4-FFF2-40B4-BE49-F238E27FC236}">
                <a16:creationId xmlns:a16="http://schemas.microsoft.com/office/drawing/2014/main" id="{12D0E58B-7950-2914-8B52-7AAB7EFD437E}"/>
              </a:ext>
            </a:extLst>
          </p:cNvPr>
          <p:cNvSpPr txBox="1"/>
          <p:nvPr/>
        </p:nvSpPr>
        <p:spPr>
          <a:xfrm>
            <a:off x="564524" y="268486"/>
            <a:ext cx="2085827" cy="584775"/>
          </a:xfrm>
          <a:prstGeom prst="rect">
            <a:avLst/>
          </a:prstGeom>
          <a:noFill/>
        </p:spPr>
        <p:txBody>
          <a:bodyPr wrap="none" rtlCol="0">
            <a:spAutoFit/>
          </a:bodyPr>
          <a:lstStyle/>
          <a:p>
            <a:r>
              <a:rPr lang="en-US" sz="3200" b="1" dirty="0">
                <a:solidFill>
                  <a:srgbClr val="7030A0"/>
                </a:solidFill>
                <a:latin typeface="Algerian" panose="04020705040A02060702" pitchFamily="82" charset="0"/>
              </a:rPr>
              <a:t>SEARCH 1</a:t>
            </a:r>
            <a:endParaRPr lang="en-IN" sz="3200" b="1" dirty="0">
              <a:solidFill>
                <a:srgbClr val="7030A0"/>
              </a:solidFill>
              <a:latin typeface="Algerian" panose="04020705040A02060702" pitchFamily="82" charset="0"/>
            </a:endParaRPr>
          </a:p>
        </p:txBody>
      </p:sp>
      <p:sp>
        <p:nvSpPr>
          <p:cNvPr id="31" name="Arrow: U-Turn 30">
            <a:extLst>
              <a:ext uri="{FF2B5EF4-FFF2-40B4-BE49-F238E27FC236}">
                <a16:creationId xmlns:a16="http://schemas.microsoft.com/office/drawing/2014/main" id="{6EF9CB45-64F9-3B26-E543-6A417550C973}"/>
              </a:ext>
            </a:extLst>
          </p:cNvPr>
          <p:cNvSpPr/>
          <p:nvPr/>
        </p:nvSpPr>
        <p:spPr>
          <a:xfrm rot="7520170" flipH="1">
            <a:off x="1882073" y="1982897"/>
            <a:ext cx="1227647" cy="625676"/>
          </a:xfrm>
          <a:prstGeom prst="uturnArrow">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32" name="TextBox 31">
            <a:extLst>
              <a:ext uri="{FF2B5EF4-FFF2-40B4-BE49-F238E27FC236}">
                <a16:creationId xmlns:a16="http://schemas.microsoft.com/office/drawing/2014/main" id="{5AB7AE1C-CFA5-AB14-E20A-8D14E684B41D}"/>
              </a:ext>
            </a:extLst>
          </p:cNvPr>
          <p:cNvSpPr txBox="1"/>
          <p:nvPr/>
        </p:nvSpPr>
        <p:spPr>
          <a:xfrm>
            <a:off x="3900789" y="268486"/>
            <a:ext cx="8172450" cy="584775"/>
          </a:xfrm>
          <a:prstGeom prst="rect">
            <a:avLst/>
          </a:prstGeom>
          <a:noFill/>
        </p:spPr>
        <p:txBody>
          <a:bodyPr wrap="square" rtlCol="0">
            <a:spAutoFit/>
          </a:bodyPr>
          <a:lstStyle/>
          <a:p>
            <a:r>
              <a:rPr lang="en-US" sz="3200" b="1" i="1" dirty="0">
                <a:solidFill>
                  <a:srgbClr val="00B050"/>
                </a:solidFill>
                <a:latin typeface="Book Antiqua" panose="02040602050305030304" pitchFamily="18" charset="0"/>
              </a:rPr>
              <a:t>Zig </a:t>
            </a:r>
            <a:r>
              <a:rPr lang="en-US" sz="3200" b="1" i="1" dirty="0" err="1">
                <a:solidFill>
                  <a:srgbClr val="00B050"/>
                </a:solidFill>
                <a:latin typeface="Book Antiqua" panose="02040602050305030304" pitchFamily="18" charset="0"/>
              </a:rPr>
              <a:t>Zig</a:t>
            </a:r>
            <a:r>
              <a:rPr lang="en-US" sz="3200" b="1" i="1" dirty="0">
                <a:solidFill>
                  <a:srgbClr val="00B050"/>
                </a:solidFill>
                <a:latin typeface="Book Antiqua" panose="02040602050305030304" pitchFamily="18" charset="0"/>
              </a:rPr>
              <a:t> (RR) rotation as LL is the problem</a:t>
            </a:r>
            <a:endParaRPr lang="en-IN" sz="3200" b="1" i="1" dirty="0">
              <a:solidFill>
                <a:srgbClr val="00B050"/>
              </a:solidFill>
              <a:latin typeface="Book Antiqua" panose="02040602050305030304" pitchFamily="18" charset="0"/>
            </a:endParaRPr>
          </a:p>
        </p:txBody>
      </p:sp>
      <p:sp>
        <p:nvSpPr>
          <p:cNvPr id="33" name="Oval 32">
            <a:extLst>
              <a:ext uri="{FF2B5EF4-FFF2-40B4-BE49-F238E27FC236}">
                <a16:creationId xmlns:a16="http://schemas.microsoft.com/office/drawing/2014/main" id="{675BE993-39E2-4A37-300E-327F6FC63EE0}"/>
              </a:ext>
            </a:extLst>
          </p:cNvPr>
          <p:cNvSpPr/>
          <p:nvPr/>
        </p:nvSpPr>
        <p:spPr>
          <a:xfrm>
            <a:off x="7322342" y="132994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sp>
        <p:nvSpPr>
          <p:cNvPr id="34" name="Oval 33">
            <a:extLst>
              <a:ext uri="{FF2B5EF4-FFF2-40B4-BE49-F238E27FC236}">
                <a16:creationId xmlns:a16="http://schemas.microsoft.com/office/drawing/2014/main" id="{A67B7867-8B02-AF70-AF16-6AA93AD956A5}"/>
              </a:ext>
            </a:extLst>
          </p:cNvPr>
          <p:cNvSpPr/>
          <p:nvPr/>
        </p:nvSpPr>
        <p:spPr>
          <a:xfrm>
            <a:off x="8531045" y="296080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35" name="Straight Arrow Connector 34">
            <a:extLst>
              <a:ext uri="{FF2B5EF4-FFF2-40B4-BE49-F238E27FC236}">
                <a16:creationId xmlns:a16="http://schemas.microsoft.com/office/drawing/2014/main" id="{983E3249-5FDA-E991-45E4-986E06760636}"/>
              </a:ext>
            </a:extLst>
          </p:cNvPr>
          <p:cNvCxnSpPr>
            <a:cxnSpLocks/>
          </p:cNvCxnSpPr>
          <p:nvPr/>
        </p:nvCxnSpPr>
        <p:spPr>
          <a:xfrm>
            <a:off x="7972426" y="1913292"/>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6" name="Oval 35">
            <a:extLst>
              <a:ext uri="{FF2B5EF4-FFF2-40B4-BE49-F238E27FC236}">
                <a16:creationId xmlns:a16="http://schemas.microsoft.com/office/drawing/2014/main" id="{1E5B4215-E615-77E1-AD07-1B771BD7CC62}"/>
              </a:ext>
            </a:extLst>
          </p:cNvPr>
          <p:cNvSpPr/>
          <p:nvPr/>
        </p:nvSpPr>
        <p:spPr>
          <a:xfrm>
            <a:off x="6636193" y="219299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7" name="Straight Arrow Connector 36">
            <a:extLst>
              <a:ext uri="{FF2B5EF4-FFF2-40B4-BE49-F238E27FC236}">
                <a16:creationId xmlns:a16="http://schemas.microsoft.com/office/drawing/2014/main" id="{B80852E8-C850-FB46-47F7-6B568ABEA9DB}"/>
              </a:ext>
            </a:extLst>
          </p:cNvPr>
          <p:cNvCxnSpPr>
            <a:cxnSpLocks/>
            <a:stCxn id="33" idx="3"/>
          </p:cNvCxnSpPr>
          <p:nvPr/>
        </p:nvCxnSpPr>
        <p:spPr>
          <a:xfrm flipH="1">
            <a:off x="7227096" y="1845224"/>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0" name="Oval 39">
            <a:extLst>
              <a:ext uri="{FF2B5EF4-FFF2-40B4-BE49-F238E27FC236}">
                <a16:creationId xmlns:a16="http://schemas.microsoft.com/office/drawing/2014/main" id="{95ACD189-2579-B8B0-9AB7-9BBC5B2C7546}"/>
              </a:ext>
            </a:extLst>
          </p:cNvPr>
          <p:cNvSpPr/>
          <p:nvPr/>
        </p:nvSpPr>
        <p:spPr>
          <a:xfrm>
            <a:off x="7536820" y="318883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41" name="Straight Arrow Connector 40">
            <a:extLst>
              <a:ext uri="{FF2B5EF4-FFF2-40B4-BE49-F238E27FC236}">
                <a16:creationId xmlns:a16="http://schemas.microsoft.com/office/drawing/2014/main" id="{D8135BF0-1C47-5BA6-68A2-CD64AFC829F0}"/>
              </a:ext>
            </a:extLst>
          </p:cNvPr>
          <p:cNvCxnSpPr>
            <a:cxnSpLocks/>
          </p:cNvCxnSpPr>
          <p:nvPr/>
        </p:nvCxnSpPr>
        <p:spPr>
          <a:xfrm flipH="1">
            <a:off x="7980473" y="2719224"/>
            <a:ext cx="295658" cy="516378"/>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2" name="Oval 41">
            <a:extLst>
              <a:ext uri="{FF2B5EF4-FFF2-40B4-BE49-F238E27FC236}">
                <a16:creationId xmlns:a16="http://schemas.microsoft.com/office/drawing/2014/main" id="{0CFBFBE0-03F3-31E8-7166-12FD1DED44C4}"/>
              </a:ext>
            </a:extLst>
          </p:cNvPr>
          <p:cNvSpPr/>
          <p:nvPr/>
        </p:nvSpPr>
        <p:spPr>
          <a:xfrm>
            <a:off x="6100685" y="31271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43" name="Straight Arrow Connector 42">
            <a:extLst>
              <a:ext uri="{FF2B5EF4-FFF2-40B4-BE49-F238E27FC236}">
                <a16:creationId xmlns:a16="http://schemas.microsoft.com/office/drawing/2014/main" id="{13A0D399-51C2-EE84-58C2-F8A002793B0C}"/>
              </a:ext>
            </a:extLst>
          </p:cNvPr>
          <p:cNvCxnSpPr>
            <a:cxnSpLocks/>
          </p:cNvCxnSpPr>
          <p:nvPr/>
        </p:nvCxnSpPr>
        <p:spPr>
          <a:xfrm flipH="1">
            <a:off x="6695094" y="277159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4" name="Oval 43">
            <a:extLst>
              <a:ext uri="{FF2B5EF4-FFF2-40B4-BE49-F238E27FC236}">
                <a16:creationId xmlns:a16="http://schemas.microsoft.com/office/drawing/2014/main" id="{546BABA7-E4CF-C00B-8837-9077707E2ABB}"/>
              </a:ext>
            </a:extLst>
          </p:cNvPr>
          <p:cNvSpPr/>
          <p:nvPr/>
        </p:nvSpPr>
        <p:spPr>
          <a:xfrm>
            <a:off x="8436602" y="39140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45" name="Straight Arrow Connector 44">
            <a:extLst>
              <a:ext uri="{FF2B5EF4-FFF2-40B4-BE49-F238E27FC236}">
                <a16:creationId xmlns:a16="http://schemas.microsoft.com/office/drawing/2014/main" id="{152DB394-4A33-F4A0-1407-9B415B2A0C35}"/>
              </a:ext>
            </a:extLst>
          </p:cNvPr>
          <p:cNvCxnSpPr>
            <a:cxnSpLocks/>
          </p:cNvCxnSpPr>
          <p:nvPr/>
        </p:nvCxnSpPr>
        <p:spPr>
          <a:xfrm flipH="1">
            <a:off x="8867169" y="3567108"/>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6" name="Oval 45">
            <a:extLst>
              <a:ext uri="{FF2B5EF4-FFF2-40B4-BE49-F238E27FC236}">
                <a16:creationId xmlns:a16="http://schemas.microsoft.com/office/drawing/2014/main" id="{7A1A3537-6EB7-EC26-07DB-93D354797039}"/>
              </a:ext>
            </a:extLst>
          </p:cNvPr>
          <p:cNvSpPr/>
          <p:nvPr/>
        </p:nvSpPr>
        <p:spPr>
          <a:xfrm>
            <a:off x="9326523" y="388477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47" name="Straight Arrow Connector 46">
            <a:extLst>
              <a:ext uri="{FF2B5EF4-FFF2-40B4-BE49-F238E27FC236}">
                <a16:creationId xmlns:a16="http://schemas.microsoft.com/office/drawing/2014/main" id="{64417813-3A40-604C-9ABC-D1F3F1E55B33}"/>
              </a:ext>
            </a:extLst>
          </p:cNvPr>
          <p:cNvCxnSpPr>
            <a:cxnSpLocks/>
            <a:endCxn id="46" idx="1"/>
          </p:cNvCxnSpPr>
          <p:nvPr/>
        </p:nvCxnSpPr>
        <p:spPr>
          <a:xfrm>
            <a:off x="9071199" y="3567108"/>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6E460D54-20B8-BD83-8753-E58D7E8B6285}"/>
              </a:ext>
            </a:extLst>
          </p:cNvPr>
          <p:cNvCxnSpPr>
            <a:cxnSpLocks/>
          </p:cNvCxnSpPr>
          <p:nvPr/>
        </p:nvCxnSpPr>
        <p:spPr>
          <a:xfrm>
            <a:off x="9893952" y="4454599"/>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9" name="Oval 48">
            <a:extLst>
              <a:ext uri="{FF2B5EF4-FFF2-40B4-BE49-F238E27FC236}">
                <a16:creationId xmlns:a16="http://schemas.microsoft.com/office/drawing/2014/main" id="{6A8D66E8-31E3-7430-7EB4-FA2B82272E76}"/>
              </a:ext>
            </a:extLst>
          </p:cNvPr>
          <p:cNvSpPr/>
          <p:nvPr/>
        </p:nvSpPr>
        <p:spPr>
          <a:xfrm>
            <a:off x="9785877" y="477226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
        <p:nvSpPr>
          <p:cNvPr id="51" name="Oval 50">
            <a:extLst>
              <a:ext uri="{FF2B5EF4-FFF2-40B4-BE49-F238E27FC236}">
                <a16:creationId xmlns:a16="http://schemas.microsoft.com/office/drawing/2014/main" id="{99C6D1FE-3285-332E-76EC-0BFF1F234194}"/>
              </a:ext>
            </a:extLst>
          </p:cNvPr>
          <p:cNvSpPr/>
          <p:nvPr/>
        </p:nvSpPr>
        <p:spPr>
          <a:xfrm>
            <a:off x="7987014" y="213058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52" name="Straight Arrow Connector 51">
            <a:extLst>
              <a:ext uri="{FF2B5EF4-FFF2-40B4-BE49-F238E27FC236}">
                <a16:creationId xmlns:a16="http://schemas.microsoft.com/office/drawing/2014/main" id="{EE1B6059-27B0-E69B-082F-D15688134F5B}"/>
              </a:ext>
            </a:extLst>
          </p:cNvPr>
          <p:cNvCxnSpPr>
            <a:cxnSpLocks/>
          </p:cNvCxnSpPr>
          <p:nvPr/>
        </p:nvCxnSpPr>
        <p:spPr>
          <a:xfrm>
            <a:off x="8543950" y="2600815"/>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54" name="Arrow: U-Turn 53">
            <a:extLst>
              <a:ext uri="{FF2B5EF4-FFF2-40B4-BE49-F238E27FC236}">
                <a16:creationId xmlns:a16="http://schemas.microsoft.com/office/drawing/2014/main" id="{3B4AC56D-F84E-38B0-A02F-EB9816699D8C}"/>
              </a:ext>
            </a:extLst>
          </p:cNvPr>
          <p:cNvSpPr/>
          <p:nvPr/>
        </p:nvSpPr>
        <p:spPr>
          <a:xfrm rot="7520170" flipH="1">
            <a:off x="1063921" y="2888077"/>
            <a:ext cx="1227647" cy="625676"/>
          </a:xfrm>
          <a:prstGeom prst="uturnArrow">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91807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par>
                                <p:cTn id="26" presetID="6" presetClass="entr" presetSubtype="16"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par>
                                <p:cTn id="32" presetID="6" presetClass="entr" presetSubtype="16"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ircle(in)">
                                      <p:cBhvr>
                                        <p:cTn id="34" dur="2000"/>
                                        <p:tgtEl>
                                          <p:spTgt spid="24"/>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par>
                                <p:cTn id="41" presetID="6"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par>
                                <p:cTn id="44" presetID="6" presetClass="entr" presetSubtype="16"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par>
                                <p:cTn id="50" presetID="6" presetClass="entr" presetSubtype="16"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ircle(in)">
                                      <p:cBhvr>
                                        <p:cTn id="52" dur="2000"/>
                                        <p:tgtEl>
                                          <p:spTgt spid="18"/>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randombar(horizontal)">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randombar(horizontal)">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down)">
                                      <p:cBhvr>
                                        <p:cTn id="70" dur="5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wipe(down)">
                                      <p:cBhvr>
                                        <p:cTn id="75" dur="500"/>
                                        <p:tgtEl>
                                          <p:spTgt spid="54"/>
                                        </p:tgtEl>
                                      </p:cBhvr>
                                    </p:animEffect>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circle(in)">
                                      <p:cBhvr>
                                        <p:cTn id="80" dur="2000"/>
                                        <p:tgtEl>
                                          <p:spTgt spid="33"/>
                                        </p:tgtEl>
                                      </p:cBhvr>
                                    </p:animEffect>
                                  </p:childTnLst>
                                </p:cTn>
                              </p:par>
                              <p:par>
                                <p:cTn id="81" presetID="6" presetClass="entr" presetSubtype="16" fill="hold"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circle(in)">
                                      <p:cBhvr>
                                        <p:cTn id="83" dur="2000"/>
                                        <p:tgtEl>
                                          <p:spTgt spid="35"/>
                                        </p:tgtEl>
                                      </p:cBhvr>
                                    </p:animEffect>
                                  </p:childTnLst>
                                </p:cTn>
                              </p:par>
                              <p:par>
                                <p:cTn id="84" presetID="6" presetClass="entr" presetSubtype="16" fill="hold" grpId="0"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circle(in)">
                                      <p:cBhvr>
                                        <p:cTn id="86" dur="2000"/>
                                        <p:tgtEl>
                                          <p:spTgt spid="51"/>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circle(in)">
                                      <p:cBhvr>
                                        <p:cTn id="91" dur="2000"/>
                                        <p:tgtEl>
                                          <p:spTgt spid="37"/>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circle(in)">
                                      <p:cBhvr>
                                        <p:cTn id="94" dur="20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wipe(down)">
                                      <p:cBhvr>
                                        <p:cTn id="99" dur="500"/>
                                        <p:tgtEl>
                                          <p:spTgt spid="43"/>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42"/>
                                        </p:tgtEl>
                                        <p:attrNameLst>
                                          <p:attrName>style.visibility</p:attrName>
                                        </p:attrNameLst>
                                      </p:cBhvr>
                                      <p:to>
                                        <p:strVal val="visible"/>
                                      </p:to>
                                    </p:set>
                                    <p:animEffect transition="in" filter="wipe(down)">
                                      <p:cBhvr>
                                        <p:cTn id="102" dur="500"/>
                                        <p:tgtEl>
                                          <p:spTgt spid="4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wipe(down)">
                                      <p:cBhvr>
                                        <p:cTn id="107" dur="500"/>
                                        <p:tgtEl>
                                          <p:spTgt spid="41"/>
                                        </p:tgtEl>
                                      </p:cBhvr>
                                    </p:animEffect>
                                  </p:childTnLst>
                                </p:cTn>
                              </p:par>
                              <p:par>
                                <p:cTn id="108" presetID="22" presetClass="entr" presetSubtype="4" fill="hold" nodeType="withEffect">
                                  <p:stCondLst>
                                    <p:cond delay="0"/>
                                  </p:stCondLst>
                                  <p:childTnLst>
                                    <p:set>
                                      <p:cBhvr>
                                        <p:cTn id="109" dur="1" fill="hold">
                                          <p:stCondLst>
                                            <p:cond delay="0"/>
                                          </p:stCondLst>
                                        </p:cTn>
                                        <p:tgtEl>
                                          <p:spTgt spid="52"/>
                                        </p:tgtEl>
                                        <p:attrNameLst>
                                          <p:attrName>style.visibility</p:attrName>
                                        </p:attrNameLst>
                                      </p:cBhvr>
                                      <p:to>
                                        <p:strVal val="visible"/>
                                      </p:to>
                                    </p:set>
                                    <p:animEffect transition="in" filter="wipe(down)">
                                      <p:cBhvr>
                                        <p:cTn id="110" dur="500"/>
                                        <p:tgtEl>
                                          <p:spTgt spid="5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wipe(down)">
                                      <p:cBhvr>
                                        <p:cTn id="113" dur="500"/>
                                        <p:tgtEl>
                                          <p:spTgt spid="40"/>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4"/>
                                        </p:tgtEl>
                                        <p:attrNameLst>
                                          <p:attrName>style.visibility</p:attrName>
                                        </p:attrNameLst>
                                      </p:cBhvr>
                                      <p:to>
                                        <p:strVal val="visible"/>
                                      </p:to>
                                    </p:set>
                                    <p:animEffect transition="in" filter="wipe(down)">
                                      <p:cBhvr>
                                        <p:cTn id="116" dur="500"/>
                                        <p:tgtEl>
                                          <p:spTgt spid="34"/>
                                        </p:tgtEl>
                                      </p:cBhvr>
                                    </p:animEffect>
                                  </p:childTnLst>
                                </p:cTn>
                              </p:par>
                              <p:par>
                                <p:cTn id="117" presetID="22" presetClass="entr" presetSubtype="4" fill="hold"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wipe(down)">
                                      <p:cBhvr>
                                        <p:cTn id="119" dur="500"/>
                                        <p:tgtEl>
                                          <p:spTgt spid="45"/>
                                        </p:tgtEl>
                                      </p:cBhvr>
                                    </p:animEffect>
                                  </p:childTnLst>
                                </p:cTn>
                              </p:par>
                              <p:par>
                                <p:cTn id="120" presetID="22" presetClass="entr" presetSubtype="4" fill="hold" nodeType="with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500"/>
                                        <p:tgtEl>
                                          <p:spTgt spid="47"/>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Effect transition="in" filter="wipe(down)">
                                      <p:cBhvr>
                                        <p:cTn id="125" dur="500"/>
                                        <p:tgtEl>
                                          <p:spTgt spid="44"/>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wipe(down)">
                                      <p:cBhvr>
                                        <p:cTn id="128" dur="500"/>
                                        <p:tgtEl>
                                          <p:spTgt spid="46"/>
                                        </p:tgtEl>
                                      </p:cBhvr>
                                    </p:animEffect>
                                  </p:childTnLst>
                                </p:cTn>
                              </p:par>
                              <p:par>
                                <p:cTn id="129" presetID="22" presetClass="entr" presetSubtype="4" fill="hold" nodeType="with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down)">
                                      <p:cBhvr>
                                        <p:cTn id="131" dur="500"/>
                                        <p:tgtEl>
                                          <p:spTgt spid="48"/>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down)">
                                      <p:cBhvr>
                                        <p:cTn id="1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P spid="15" grpId="0" animBg="1"/>
      <p:bldP spid="17" grpId="0" animBg="1"/>
      <p:bldP spid="19" grpId="0" animBg="1"/>
      <p:bldP spid="21" grpId="0" animBg="1"/>
      <p:bldP spid="27" grpId="0" animBg="1"/>
      <p:bldP spid="29" grpId="0"/>
      <p:bldP spid="31" grpId="0" animBg="1"/>
      <p:bldP spid="32" grpId="0"/>
      <p:bldP spid="33" grpId="0" animBg="1"/>
      <p:bldP spid="34" grpId="0" animBg="1"/>
      <p:bldP spid="36" grpId="0" animBg="1"/>
      <p:bldP spid="40" grpId="0" animBg="1"/>
      <p:bldP spid="42" grpId="0" animBg="1"/>
      <p:bldP spid="44" grpId="0" animBg="1"/>
      <p:bldP spid="46" grpId="0" animBg="1"/>
      <p:bldP spid="49" grpId="0" animBg="1"/>
      <p:bldP spid="51" grpId="0" animBg="1"/>
      <p:bldP spid="5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64D02C-FA7A-FA81-4845-D7B88523357F}"/>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4A494D2-0E9D-25D1-090C-2482D65762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3BB8DF-19CC-6007-E845-548888B07001}"/>
              </a:ext>
            </a:extLst>
          </p:cNvPr>
          <p:cNvSpPr>
            <a:spLocks noGrp="1"/>
          </p:cNvSpPr>
          <p:nvPr>
            <p:ph type="sldNum" sz="quarter" idx="12"/>
          </p:nvPr>
        </p:nvSpPr>
        <p:spPr/>
        <p:txBody>
          <a:bodyPr/>
          <a:lstStyle/>
          <a:p>
            <a:fld id="{3A98EE3D-8CD1-4C3F-BD1C-C98C9596463C}" type="slidenum">
              <a:rPr lang="en-US" smtClean="0"/>
              <a:t>55</a:t>
            </a:fld>
            <a:endParaRPr lang="en-US" dirty="0"/>
          </a:p>
        </p:txBody>
      </p:sp>
      <p:sp>
        <p:nvSpPr>
          <p:cNvPr id="5" name="Oval 4">
            <a:extLst>
              <a:ext uri="{FF2B5EF4-FFF2-40B4-BE49-F238E27FC236}">
                <a16:creationId xmlns:a16="http://schemas.microsoft.com/office/drawing/2014/main" id="{91F95AB3-591C-C236-828E-60DD74D14BDB}"/>
              </a:ext>
            </a:extLst>
          </p:cNvPr>
          <p:cNvSpPr/>
          <p:nvPr/>
        </p:nvSpPr>
        <p:spPr>
          <a:xfrm>
            <a:off x="1778792" y="103467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sp>
        <p:nvSpPr>
          <p:cNvPr id="6" name="Oval 5">
            <a:extLst>
              <a:ext uri="{FF2B5EF4-FFF2-40B4-BE49-F238E27FC236}">
                <a16:creationId xmlns:a16="http://schemas.microsoft.com/office/drawing/2014/main" id="{8C30483E-4D42-1128-1D72-245D0F9443D9}"/>
              </a:ext>
            </a:extLst>
          </p:cNvPr>
          <p:cNvSpPr/>
          <p:nvPr/>
        </p:nvSpPr>
        <p:spPr>
          <a:xfrm>
            <a:off x="2987495" y="266552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7" name="Straight Arrow Connector 6">
            <a:extLst>
              <a:ext uri="{FF2B5EF4-FFF2-40B4-BE49-F238E27FC236}">
                <a16:creationId xmlns:a16="http://schemas.microsoft.com/office/drawing/2014/main" id="{D38EC816-BA13-D42B-DAB2-14C85D5D7569}"/>
              </a:ext>
            </a:extLst>
          </p:cNvPr>
          <p:cNvCxnSpPr>
            <a:cxnSpLocks/>
          </p:cNvCxnSpPr>
          <p:nvPr/>
        </p:nvCxnSpPr>
        <p:spPr>
          <a:xfrm>
            <a:off x="2428876" y="1618017"/>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AFE24E69-E51E-A890-4329-6CA869385429}"/>
              </a:ext>
            </a:extLst>
          </p:cNvPr>
          <p:cNvSpPr/>
          <p:nvPr/>
        </p:nvSpPr>
        <p:spPr>
          <a:xfrm>
            <a:off x="1092643" y="189772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9" name="Straight Arrow Connector 8">
            <a:extLst>
              <a:ext uri="{FF2B5EF4-FFF2-40B4-BE49-F238E27FC236}">
                <a16:creationId xmlns:a16="http://schemas.microsoft.com/office/drawing/2014/main" id="{F23F0F9F-997F-0661-02E2-6F60A411655B}"/>
              </a:ext>
            </a:extLst>
          </p:cNvPr>
          <p:cNvCxnSpPr>
            <a:cxnSpLocks/>
            <a:stCxn id="5" idx="3"/>
          </p:cNvCxnSpPr>
          <p:nvPr/>
        </p:nvCxnSpPr>
        <p:spPr>
          <a:xfrm flipH="1">
            <a:off x="1683546" y="1549949"/>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C4C1CFD7-0795-9C0B-1CE0-9FC2566D993B}"/>
              </a:ext>
            </a:extLst>
          </p:cNvPr>
          <p:cNvSpPr/>
          <p:nvPr/>
        </p:nvSpPr>
        <p:spPr>
          <a:xfrm>
            <a:off x="1993270" y="289355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11" name="Straight Arrow Connector 10">
            <a:extLst>
              <a:ext uri="{FF2B5EF4-FFF2-40B4-BE49-F238E27FC236}">
                <a16:creationId xmlns:a16="http://schemas.microsoft.com/office/drawing/2014/main" id="{6AC5CA40-BA93-CB8A-6A67-98224BDC3209}"/>
              </a:ext>
            </a:extLst>
          </p:cNvPr>
          <p:cNvCxnSpPr>
            <a:cxnSpLocks/>
          </p:cNvCxnSpPr>
          <p:nvPr/>
        </p:nvCxnSpPr>
        <p:spPr>
          <a:xfrm flipH="1">
            <a:off x="2436923" y="2423949"/>
            <a:ext cx="295658" cy="516378"/>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C192BCCA-2139-454C-6312-5323EC833F74}"/>
              </a:ext>
            </a:extLst>
          </p:cNvPr>
          <p:cNvSpPr/>
          <p:nvPr/>
        </p:nvSpPr>
        <p:spPr>
          <a:xfrm>
            <a:off x="557135" y="283188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3" name="Straight Arrow Connector 12">
            <a:extLst>
              <a:ext uri="{FF2B5EF4-FFF2-40B4-BE49-F238E27FC236}">
                <a16:creationId xmlns:a16="http://schemas.microsoft.com/office/drawing/2014/main" id="{3E678819-70B4-AEA0-D4B8-D1AA05074B98}"/>
              </a:ext>
            </a:extLst>
          </p:cNvPr>
          <p:cNvCxnSpPr>
            <a:cxnSpLocks/>
          </p:cNvCxnSpPr>
          <p:nvPr/>
        </p:nvCxnSpPr>
        <p:spPr>
          <a:xfrm flipH="1">
            <a:off x="1151544" y="2476317"/>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915B8AD7-4DA4-2E9A-3574-CCB743B99740}"/>
              </a:ext>
            </a:extLst>
          </p:cNvPr>
          <p:cNvSpPr/>
          <p:nvPr/>
        </p:nvSpPr>
        <p:spPr>
          <a:xfrm>
            <a:off x="2893052" y="361873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15" name="Straight Arrow Connector 14">
            <a:extLst>
              <a:ext uri="{FF2B5EF4-FFF2-40B4-BE49-F238E27FC236}">
                <a16:creationId xmlns:a16="http://schemas.microsoft.com/office/drawing/2014/main" id="{4A16B506-3B40-FF89-C045-9FE52914EFD9}"/>
              </a:ext>
            </a:extLst>
          </p:cNvPr>
          <p:cNvCxnSpPr>
            <a:cxnSpLocks/>
          </p:cNvCxnSpPr>
          <p:nvPr/>
        </p:nvCxnSpPr>
        <p:spPr>
          <a:xfrm flipH="1">
            <a:off x="3323619" y="3271833"/>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B80621C0-525A-12E9-2693-965F98B3E4C8}"/>
              </a:ext>
            </a:extLst>
          </p:cNvPr>
          <p:cNvSpPr/>
          <p:nvPr/>
        </p:nvSpPr>
        <p:spPr>
          <a:xfrm>
            <a:off x="3782973" y="3589501"/>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17" name="Straight Arrow Connector 16">
            <a:extLst>
              <a:ext uri="{FF2B5EF4-FFF2-40B4-BE49-F238E27FC236}">
                <a16:creationId xmlns:a16="http://schemas.microsoft.com/office/drawing/2014/main" id="{54531656-15F1-7E27-A636-EC8B59B5F999}"/>
              </a:ext>
            </a:extLst>
          </p:cNvPr>
          <p:cNvCxnSpPr>
            <a:cxnSpLocks/>
            <a:endCxn id="16" idx="1"/>
          </p:cNvCxnSpPr>
          <p:nvPr/>
        </p:nvCxnSpPr>
        <p:spPr>
          <a:xfrm>
            <a:off x="3527649" y="3271833"/>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DEBF740B-289E-D79C-DBCA-06E62C02945D}"/>
              </a:ext>
            </a:extLst>
          </p:cNvPr>
          <p:cNvCxnSpPr>
            <a:cxnSpLocks/>
          </p:cNvCxnSpPr>
          <p:nvPr/>
        </p:nvCxnSpPr>
        <p:spPr>
          <a:xfrm>
            <a:off x="4350402" y="4159324"/>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9" name="Oval 18">
            <a:extLst>
              <a:ext uri="{FF2B5EF4-FFF2-40B4-BE49-F238E27FC236}">
                <a16:creationId xmlns:a16="http://schemas.microsoft.com/office/drawing/2014/main" id="{EB326416-FB9E-8382-7449-177DFB6E02A7}"/>
              </a:ext>
            </a:extLst>
          </p:cNvPr>
          <p:cNvSpPr/>
          <p:nvPr/>
        </p:nvSpPr>
        <p:spPr>
          <a:xfrm>
            <a:off x="4242327" y="4476992"/>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
        <p:nvSpPr>
          <p:cNvPr id="20" name="Oval 19">
            <a:extLst>
              <a:ext uri="{FF2B5EF4-FFF2-40B4-BE49-F238E27FC236}">
                <a16:creationId xmlns:a16="http://schemas.microsoft.com/office/drawing/2014/main" id="{ED7D933E-6C93-F5F0-8D0F-DBE6A4115E4F}"/>
              </a:ext>
            </a:extLst>
          </p:cNvPr>
          <p:cNvSpPr/>
          <p:nvPr/>
        </p:nvSpPr>
        <p:spPr>
          <a:xfrm>
            <a:off x="2443464" y="1835311"/>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21" name="Straight Arrow Connector 20">
            <a:extLst>
              <a:ext uri="{FF2B5EF4-FFF2-40B4-BE49-F238E27FC236}">
                <a16:creationId xmlns:a16="http://schemas.microsoft.com/office/drawing/2014/main" id="{999604A2-59B3-CA01-C6C2-2689B20FF790}"/>
              </a:ext>
            </a:extLst>
          </p:cNvPr>
          <p:cNvCxnSpPr>
            <a:cxnSpLocks/>
          </p:cNvCxnSpPr>
          <p:nvPr/>
        </p:nvCxnSpPr>
        <p:spPr>
          <a:xfrm>
            <a:off x="3000400" y="2305540"/>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28109EEF-FE15-B9F6-F53A-AF62796056CA}"/>
              </a:ext>
            </a:extLst>
          </p:cNvPr>
          <p:cNvSpPr/>
          <p:nvPr/>
        </p:nvSpPr>
        <p:spPr>
          <a:xfrm>
            <a:off x="6921334" y="66319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sp>
        <p:nvSpPr>
          <p:cNvPr id="23" name="Oval 22">
            <a:extLst>
              <a:ext uri="{FF2B5EF4-FFF2-40B4-BE49-F238E27FC236}">
                <a16:creationId xmlns:a16="http://schemas.microsoft.com/office/drawing/2014/main" id="{1EC62A27-56AF-7FB0-70F9-C6ACB3F9A1E6}"/>
              </a:ext>
            </a:extLst>
          </p:cNvPr>
          <p:cNvSpPr/>
          <p:nvPr/>
        </p:nvSpPr>
        <p:spPr>
          <a:xfrm>
            <a:off x="8433806" y="284551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24" name="Straight Arrow Connector 23">
            <a:extLst>
              <a:ext uri="{FF2B5EF4-FFF2-40B4-BE49-F238E27FC236}">
                <a16:creationId xmlns:a16="http://schemas.microsoft.com/office/drawing/2014/main" id="{BD9D4F4D-0DB9-B687-980A-0E9310CAAE67}"/>
              </a:ext>
            </a:extLst>
          </p:cNvPr>
          <p:cNvCxnSpPr>
            <a:cxnSpLocks/>
          </p:cNvCxnSpPr>
          <p:nvPr/>
        </p:nvCxnSpPr>
        <p:spPr>
          <a:xfrm>
            <a:off x="7875187" y="1798009"/>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59A10881-A8C2-6F5F-F332-CA52B14FB09C}"/>
              </a:ext>
            </a:extLst>
          </p:cNvPr>
          <p:cNvCxnSpPr>
            <a:cxnSpLocks/>
          </p:cNvCxnSpPr>
          <p:nvPr/>
        </p:nvCxnSpPr>
        <p:spPr>
          <a:xfrm flipH="1">
            <a:off x="6853158" y="1218644"/>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7449666B-53F4-4F1F-B654-7E038A130F12}"/>
              </a:ext>
            </a:extLst>
          </p:cNvPr>
          <p:cNvSpPr/>
          <p:nvPr/>
        </p:nvSpPr>
        <p:spPr>
          <a:xfrm>
            <a:off x="7343674" y="298581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28" name="Straight Arrow Connector 27">
            <a:extLst>
              <a:ext uri="{FF2B5EF4-FFF2-40B4-BE49-F238E27FC236}">
                <a16:creationId xmlns:a16="http://schemas.microsoft.com/office/drawing/2014/main" id="{477C723D-22F5-62D4-4D99-3E1E7788ACE0}"/>
              </a:ext>
            </a:extLst>
          </p:cNvPr>
          <p:cNvCxnSpPr>
            <a:cxnSpLocks/>
          </p:cNvCxnSpPr>
          <p:nvPr/>
        </p:nvCxnSpPr>
        <p:spPr>
          <a:xfrm flipH="1">
            <a:off x="7883234" y="2603941"/>
            <a:ext cx="295658" cy="516378"/>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A7838C6F-C227-3620-8870-A434CECD3544}"/>
              </a:ext>
            </a:extLst>
          </p:cNvPr>
          <p:cNvSpPr/>
          <p:nvPr/>
        </p:nvSpPr>
        <p:spPr>
          <a:xfrm>
            <a:off x="6279029" y="1452802"/>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sp>
        <p:nvSpPr>
          <p:cNvPr id="31" name="Oval 30">
            <a:extLst>
              <a:ext uri="{FF2B5EF4-FFF2-40B4-BE49-F238E27FC236}">
                <a16:creationId xmlns:a16="http://schemas.microsoft.com/office/drawing/2014/main" id="{91339CAA-8ECD-5AB7-6CB4-0C338D45AB59}"/>
              </a:ext>
            </a:extLst>
          </p:cNvPr>
          <p:cNvSpPr/>
          <p:nvPr/>
        </p:nvSpPr>
        <p:spPr>
          <a:xfrm>
            <a:off x="8339363" y="379872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32" name="Straight Arrow Connector 31">
            <a:extLst>
              <a:ext uri="{FF2B5EF4-FFF2-40B4-BE49-F238E27FC236}">
                <a16:creationId xmlns:a16="http://schemas.microsoft.com/office/drawing/2014/main" id="{156EB456-3F33-5F75-B6C7-EED40EC63224}"/>
              </a:ext>
            </a:extLst>
          </p:cNvPr>
          <p:cNvCxnSpPr>
            <a:cxnSpLocks/>
          </p:cNvCxnSpPr>
          <p:nvPr/>
        </p:nvCxnSpPr>
        <p:spPr>
          <a:xfrm flipH="1">
            <a:off x="8769930" y="3451825"/>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FED8132B-AD45-6201-E9E8-D300650D62D3}"/>
              </a:ext>
            </a:extLst>
          </p:cNvPr>
          <p:cNvSpPr/>
          <p:nvPr/>
        </p:nvSpPr>
        <p:spPr>
          <a:xfrm>
            <a:off x="9229284" y="376949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34" name="Straight Arrow Connector 33">
            <a:extLst>
              <a:ext uri="{FF2B5EF4-FFF2-40B4-BE49-F238E27FC236}">
                <a16:creationId xmlns:a16="http://schemas.microsoft.com/office/drawing/2014/main" id="{F59EDDED-6DE8-4167-5C95-24C1AE786817}"/>
              </a:ext>
            </a:extLst>
          </p:cNvPr>
          <p:cNvCxnSpPr>
            <a:cxnSpLocks/>
            <a:endCxn id="33" idx="1"/>
          </p:cNvCxnSpPr>
          <p:nvPr/>
        </p:nvCxnSpPr>
        <p:spPr>
          <a:xfrm>
            <a:off x="8973960" y="3451825"/>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301F8760-19A6-D2FF-E9EC-2B526F4C3EFD}"/>
              </a:ext>
            </a:extLst>
          </p:cNvPr>
          <p:cNvCxnSpPr>
            <a:cxnSpLocks/>
          </p:cNvCxnSpPr>
          <p:nvPr/>
        </p:nvCxnSpPr>
        <p:spPr>
          <a:xfrm>
            <a:off x="9796713" y="4339316"/>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6" name="Oval 35">
            <a:extLst>
              <a:ext uri="{FF2B5EF4-FFF2-40B4-BE49-F238E27FC236}">
                <a16:creationId xmlns:a16="http://schemas.microsoft.com/office/drawing/2014/main" id="{1FA012EB-5EDB-2443-41F7-1C73BA8908FD}"/>
              </a:ext>
            </a:extLst>
          </p:cNvPr>
          <p:cNvSpPr/>
          <p:nvPr/>
        </p:nvSpPr>
        <p:spPr>
          <a:xfrm>
            <a:off x="9688638" y="465698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
        <p:nvSpPr>
          <p:cNvPr id="37" name="Oval 36">
            <a:extLst>
              <a:ext uri="{FF2B5EF4-FFF2-40B4-BE49-F238E27FC236}">
                <a16:creationId xmlns:a16="http://schemas.microsoft.com/office/drawing/2014/main" id="{2213FFD1-4997-09E9-8903-9CA8F2C81335}"/>
              </a:ext>
            </a:extLst>
          </p:cNvPr>
          <p:cNvSpPr/>
          <p:nvPr/>
        </p:nvSpPr>
        <p:spPr>
          <a:xfrm>
            <a:off x="7889775" y="201530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38" name="Straight Arrow Connector 37">
            <a:extLst>
              <a:ext uri="{FF2B5EF4-FFF2-40B4-BE49-F238E27FC236}">
                <a16:creationId xmlns:a16="http://schemas.microsoft.com/office/drawing/2014/main" id="{10F20536-E037-C8DE-6AEE-655A953FB90A}"/>
              </a:ext>
            </a:extLst>
          </p:cNvPr>
          <p:cNvCxnSpPr>
            <a:cxnSpLocks/>
          </p:cNvCxnSpPr>
          <p:nvPr/>
        </p:nvCxnSpPr>
        <p:spPr>
          <a:xfrm>
            <a:off x="8446711" y="2485532"/>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45A16B32-DF2D-53E6-253D-77026C7A9E66}"/>
              </a:ext>
            </a:extLst>
          </p:cNvPr>
          <p:cNvSpPr/>
          <p:nvPr/>
        </p:nvSpPr>
        <p:spPr>
          <a:xfrm>
            <a:off x="7444620" y="1357581"/>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40" name="Straight Arrow Connector 39">
            <a:extLst>
              <a:ext uri="{FF2B5EF4-FFF2-40B4-BE49-F238E27FC236}">
                <a16:creationId xmlns:a16="http://schemas.microsoft.com/office/drawing/2014/main" id="{B41BEA38-9E7F-5045-6362-0204F8C50806}"/>
              </a:ext>
            </a:extLst>
          </p:cNvPr>
          <p:cNvCxnSpPr>
            <a:cxnSpLocks/>
          </p:cNvCxnSpPr>
          <p:nvPr/>
        </p:nvCxnSpPr>
        <p:spPr>
          <a:xfrm>
            <a:off x="7444620" y="1113909"/>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554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par>
                                <p:cTn id="61" presetID="22" presetClass="entr" presetSubtype="4" fill="hold"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down)">
                                      <p:cBhvr>
                                        <p:cTn id="63" dur="500"/>
                                        <p:tgtEl>
                                          <p:spTgt spid="4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down)">
                                      <p:cBhvr>
                                        <p:cTn id="66" dur="500"/>
                                        <p:tgtEl>
                                          <p:spTgt spid="3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down)">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7"/>
                                        </p:tgtEl>
                                        <p:attrNameLst>
                                          <p:attrName>style.visibility</p:attrName>
                                        </p:attrNameLst>
                                      </p:cBhvr>
                                      <p:to>
                                        <p:strVal val="visible"/>
                                      </p:to>
                                    </p:set>
                                    <p:animEffect transition="in" filter="wipe(down)">
                                      <p:cBhvr>
                                        <p:cTn id="82" dur="500"/>
                                        <p:tgtEl>
                                          <p:spTgt spid="37"/>
                                        </p:tgtEl>
                                      </p:cBhvr>
                                    </p:animEffect>
                                  </p:childTnLst>
                                </p:cTn>
                              </p:par>
                              <p:par>
                                <p:cTn id="83" presetID="22" presetClass="entr" presetSubtype="4"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wipe(down)">
                                      <p:cBhvr>
                                        <p:cTn id="85" dur="500"/>
                                        <p:tgtEl>
                                          <p:spTgt spid="2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500"/>
                                        <p:tgtEl>
                                          <p:spTgt spid="27"/>
                                        </p:tgtEl>
                                      </p:cBhvr>
                                    </p:animEffect>
                                  </p:childTnLst>
                                </p:cTn>
                              </p:par>
                              <p:par>
                                <p:cTn id="89" presetID="22" presetClass="entr" presetSubtype="4"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down)">
                                      <p:cBhvr>
                                        <p:cTn id="91" dur="500"/>
                                        <p:tgtEl>
                                          <p:spTgt spid="3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down)">
                                      <p:cBhvr>
                                        <p:cTn id="94" dur="500"/>
                                        <p:tgtEl>
                                          <p:spTgt spid="23"/>
                                        </p:tgtEl>
                                      </p:cBhvr>
                                    </p:animEffect>
                                  </p:childTnLst>
                                </p:cTn>
                              </p:par>
                              <p:par>
                                <p:cTn id="95" presetID="22" presetClass="entr" presetSubtype="4"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par>
                                <p:cTn id="98" presetID="22" presetClass="entr" presetSubtype="4"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down)">
                                      <p:cBhvr>
                                        <p:cTn id="100" dur="500"/>
                                        <p:tgtEl>
                                          <p:spTgt spid="34"/>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down)">
                                      <p:cBhvr>
                                        <p:cTn id="103" dur="500"/>
                                        <p:tgtEl>
                                          <p:spTgt spid="3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down)">
                                      <p:cBhvr>
                                        <p:cTn id="106" dur="500"/>
                                        <p:tgtEl>
                                          <p:spTgt spid="33"/>
                                        </p:tgtEl>
                                      </p:cBhvr>
                                    </p:animEffect>
                                  </p:childTnLst>
                                </p:cTn>
                              </p:par>
                              <p:par>
                                <p:cTn id="107" presetID="22" presetClass="entr" presetSubtype="4" fill="hold"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down)">
                                      <p:cBhvr>
                                        <p:cTn id="109" dur="500"/>
                                        <p:tgtEl>
                                          <p:spTgt spid="35"/>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down)">
                                      <p:cBhvr>
                                        <p:cTn id="1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4" grpId="0" animBg="1"/>
      <p:bldP spid="16" grpId="0" animBg="1"/>
      <p:bldP spid="19" grpId="0" animBg="1"/>
      <p:bldP spid="20" grpId="0" animBg="1"/>
      <p:bldP spid="22" grpId="0" animBg="1"/>
      <p:bldP spid="23" grpId="0" animBg="1"/>
      <p:bldP spid="27" grpId="0" animBg="1"/>
      <p:bldP spid="29" grpId="0" animBg="1"/>
      <p:bldP spid="31" grpId="0" animBg="1"/>
      <p:bldP spid="33" grpId="0" animBg="1"/>
      <p:bldP spid="36" grpId="0" animBg="1"/>
      <p:bldP spid="37" grpId="0" animBg="1"/>
      <p:bldP spid="3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7C4D6F-66DB-7589-3036-05D360702E1C}"/>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6A8FC0EC-8E6E-A348-6C0A-09C447BC1E0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AB2235-88AB-71F1-F10E-813C0C267487}"/>
              </a:ext>
            </a:extLst>
          </p:cNvPr>
          <p:cNvSpPr>
            <a:spLocks noGrp="1"/>
          </p:cNvSpPr>
          <p:nvPr>
            <p:ph type="sldNum" sz="quarter" idx="12"/>
          </p:nvPr>
        </p:nvSpPr>
        <p:spPr/>
        <p:txBody>
          <a:bodyPr/>
          <a:lstStyle/>
          <a:p>
            <a:fld id="{3A98EE3D-8CD1-4C3F-BD1C-C98C9596463C}" type="slidenum">
              <a:rPr lang="en-US" smtClean="0"/>
              <a:t>56</a:t>
            </a:fld>
            <a:endParaRPr lang="en-US" dirty="0"/>
          </a:p>
        </p:txBody>
      </p:sp>
      <p:sp>
        <p:nvSpPr>
          <p:cNvPr id="5" name="Oval 4">
            <a:extLst>
              <a:ext uri="{FF2B5EF4-FFF2-40B4-BE49-F238E27FC236}">
                <a16:creationId xmlns:a16="http://schemas.microsoft.com/office/drawing/2014/main" id="{941351F6-AC43-1247-0E96-B0A0B8BA583F}"/>
              </a:ext>
            </a:extLst>
          </p:cNvPr>
          <p:cNvSpPr/>
          <p:nvPr/>
        </p:nvSpPr>
        <p:spPr>
          <a:xfrm>
            <a:off x="2058579" y="13450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sp>
        <p:nvSpPr>
          <p:cNvPr id="6" name="Oval 5">
            <a:extLst>
              <a:ext uri="{FF2B5EF4-FFF2-40B4-BE49-F238E27FC236}">
                <a16:creationId xmlns:a16="http://schemas.microsoft.com/office/drawing/2014/main" id="{F17DCA87-A7B1-D1D1-DCE4-25E05B1C608C}"/>
              </a:ext>
            </a:extLst>
          </p:cNvPr>
          <p:cNvSpPr/>
          <p:nvPr/>
        </p:nvSpPr>
        <p:spPr>
          <a:xfrm>
            <a:off x="2770884" y="222321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7" name="Straight Arrow Connector 6">
            <a:extLst>
              <a:ext uri="{FF2B5EF4-FFF2-40B4-BE49-F238E27FC236}">
                <a16:creationId xmlns:a16="http://schemas.microsoft.com/office/drawing/2014/main" id="{1B5C3471-54D9-4882-8CFA-7D9406BD5A5C}"/>
              </a:ext>
            </a:extLst>
          </p:cNvPr>
          <p:cNvCxnSpPr>
            <a:cxnSpLocks/>
          </p:cNvCxnSpPr>
          <p:nvPr/>
        </p:nvCxnSpPr>
        <p:spPr>
          <a:xfrm>
            <a:off x="2622056" y="1921378"/>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B5E04E7D-4359-9FD5-231F-4FAB681AF06E}"/>
              </a:ext>
            </a:extLst>
          </p:cNvPr>
          <p:cNvSpPr/>
          <p:nvPr/>
        </p:nvSpPr>
        <p:spPr>
          <a:xfrm>
            <a:off x="1372430" y="22081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9" name="Straight Arrow Connector 8">
            <a:extLst>
              <a:ext uri="{FF2B5EF4-FFF2-40B4-BE49-F238E27FC236}">
                <a16:creationId xmlns:a16="http://schemas.microsoft.com/office/drawing/2014/main" id="{8CED3238-7D0B-F0EB-F756-DFC3AEEB1333}"/>
              </a:ext>
            </a:extLst>
          </p:cNvPr>
          <p:cNvCxnSpPr>
            <a:cxnSpLocks/>
            <a:stCxn id="5" idx="3"/>
          </p:cNvCxnSpPr>
          <p:nvPr/>
        </p:nvCxnSpPr>
        <p:spPr>
          <a:xfrm flipH="1">
            <a:off x="1963333" y="1860334"/>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A64FF6E8-F932-5FDB-D550-5624F85BB0F8}"/>
              </a:ext>
            </a:extLst>
          </p:cNvPr>
          <p:cNvSpPr/>
          <p:nvPr/>
        </p:nvSpPr>
        <p:spPr>
          <a:xfrm>
            <a:off x="806312" y="30711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1" name="Straight Arrow Connector 10">
            <a:extLst>
              <a:ext uri="{FF2B5EF4-FFF2-40B4-BE49-F238E27FC236}">
                <a16:creationId xmlns:a16="http://schemas.microsoft.com/office/drawing/2014/main" id="{EE74196C-4256-31EE-3737-89F465A45BC8}"/>
              </a:ext>
            </a:extLst>
          </p:cNvPr>
          <p:cNvCxnSpPr>
            <a:cxnSpLocks/>
          </p:cNvCxnSpPr>
          <p:nvPr/>
        </p:nvCxnSpPr>
        <p:spPr>
          <a:xfrm flipH="1">
            <a:off x="1478233" y="281969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BB4D0D20-39D3-F342-6D49-176DFC419C2E}"/>
              </a:ext>
            </a:extLst>
          </p:cNvPr>
          <p:cNvSpPr/>
          <p:nvPr/>
        </p:nvSpPr>
        <p:spPr>
          <a:xfrm>
            <a:off x="1727536" y="318757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13" name="Straight Arrow Connector 12">
            <a:extLst>
              <a:ext uri="{FF2B5EF4-FFF2-40B4-BE49-F238E27FC236}">
                <a16:creationId xmlns:a16="http://schemas.microsoft.com/office/drawing/2014/main" id="{A24D4A74-CF21-43A6-6353-8F7EEF61B749}"/>
              </a:ext>
            </a:extLst>
          </p:cNvPr>
          <p:cNvCxnSpPr>
            <a:cxnSpLocks/>
          </p:cNvCxnSpPr>
          <p:nvPr/>
        </p:nvCxnSpPr>
        <p:spPr>
          <a:xfrm>
            <a:off x="1682263" y="2819692"/>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D32B4090-107B-8CE9-8509-6B758A96790A}"/>
              </a:ext>
            </a:extLst>
          </p:cNvPr>
          <p:cNvSpPr/>
          <p:nvPr/>
        </p:nvSpPr>
        <p:spPr>
          <a:xfrm>
            <a:off x="272912" y="39342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5" name="Straight Arrow Connector 14">
            <a:extLst>
              <a:ext uri="{FF2B5EF4-FFF2-40B4-BE49-F238E27FC236}">
                <a16:creationId xmlns:a16="http://schemas.microsoft.com/office/drawing/2014/main" id="{838FF536-EF3C-1215-AEFE-71E0BC88FE79}"/>
              </a:ext>
            </a:extLst>
          </p:cNvPr>
          <p:cNvCxnSpPr>
            <a:cxnSpLocks/>
          </p:cNvCxnSpPr>
          <p:nvPr/>
        </p:nvCxnSpPr>
        <p:spPr>
          <a:xfrm flipH="1">
            <a:off x="944833" y="368274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2FD7CEA2-98CC-2027-6326-3F21BAA83E84}"/>
              </a:ext>
            </a:extLst>
          </p:cNvPr>
          <p:cNvSpPr/>
          <p:nvPr/>
        </p:nvSpPr>
        <p:spPr>
          <a:xfrm>
            <a:off x="2676441" y="317642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17" name="Straight Arrow Connector 16">
            <a:extLst>
              <a:ext uri="{FF2B5EF4-FFF2-40B4-BE49-F238E27FC236}">
                <a16:creationId xmlns:a16="http://schemas.microsoft.com/office/drawing/2014/main" id="{4AE4F508-2FF9-7C67-F96F-B9BCE0C35FC4}"/>
              </a:ext>
            </a:extLst>
          </p:cNvPr>
          <p:cNvCxnSpPr>
            <a:cxnSpLocks/>
          </p:cNvCxnSpPr>
          <p:nvPr/>
        </p:nvCxnSpPr>
        <p:spPr>
          <a:xfrm flipH="1">
            <a:off x="3107008" y="2829527"/>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8" name="Oval 17">
            <a:extLst>
              <a:ext uri="{FF2B5EF4-FFF2-40B4-BE49-F238E27FC236}">
                <a16:creationId xmlns:a16="http://schemas.microsoft.com/office/drawing/2014/main" id="{58403395-8CD4-294D-444E-A3E25DF8CA12}"/>
              </a:ext>
            </a:extLst>
          </p:cNvPr>
          <p:cNvSpPr/>
          <p:nvPr/>
        </p:nvSpPr>
        <p:spPr>
          <a:xfrm>
            <a:off x="3566362" y="314719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19" name="Straight Arrow Connector 18">
            <a:extLst>
              <a:ext uri="{FF2B5EF4-FFF2-40B4-BE49-F238E27FC236}">
                <a16:creationId xmlns:a16="http://schemas.microsoft.com/office/drawing/2014/main" id="{988578F5-ABC9-FDFC-65E0-BDAC61CE0DC2}"/>
              </a:ext>
            </a:extLst>
          </p:cNvPr>
          <p:cNvCxnSpPr>
            <a:cxnSpLocks/>
            <a:endCxn id="18" idx="1"/>
          </p:cNvCxnSpPr>
          <p:nvPr/>
        </p:nvCxnSpPr>
        <p:spPr>
          <a:xfrm>
            <a:off x="3311038" y="2829527"/>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F65F0995-6E0A-0511-3921-A770627DDC5C}"/>
              </a:ext>
            </a:extLst>
          </p:cNvPr>
          <p:cNvCxnSpPr>
            <a:cxnSpLocks/>
          </p:cNvCxnSpPr>
          <p:nvPr/>
        </p:nvCxnSpPr>
        <p:spPr>
          <a:xfrm>
            <a:off x="4133791" y="3717018"/>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1" name="Oval 20">
            <a:extLst>
              <a:ext uri="{FF2B5EF4-FFF2-40B4-BE49-F238E27FC236}">
                <a16:creationId xmlns:a16="http://schemas.microsoft.com/office/drawing/2014/main" id="{41CAB05F-675D-33CC-6089-BDCA549F1016}"/>
              </a:ext>
            </a:extLst>
          </p:cNvPr>
          <p:cNvSpPr/>
          <p:nvPr/>
        </p:nvSpPr>
        <p:spPr>
          <a:xfrm>
            <a:off x="4025716" y="403468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
        <p:nvSpPr>
          <p:cNvPr id="24" name="Arrow: U-Turn 23">
            <a:extLst>
              <a:ext uri="{FF2B5EF4-FFF2-40B4-BE49-F238E27FC236}">
                <a16:creationId xmlns:a16="http://schemas.microsoft.com/office/drawing/2014/main" id="{EBE270C2-14CB-EB69-3915-B2D2E26E69A7}"/>
              </a:ext>
            </a:extLst>
          </p:cNvPr>
          <p:cNvSpPr/>
          <p:nvPr/>
        </p:nvSpPr>
        <p:spPr>
          <a:xfrm rot="14469895">
            <a:off x="1963544" y="1983419"/>
            <a:ext cx="1343767" cy="624445"/>
          </a:xfrm>
          <a:prstGeom prst="uturnArrow">
            <a:avLst>
              <a:gd name="adj1" fmla="val 25000"/>
              <a:gd name="adj2" fmla="val 25000"/>
              <a:gd name="adj3" fmla="val 25000"/>
              <a:gd name="adj4" fmla="val 43750"/>
              <a:gd name="adj5" fmla="val 75000"/>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25" name="TextBox 24">
            <a:extLst>
              <a:ext uri="{FF2B5EF4-FFF2-40B4-BE49-F238E27FC236}">
                <a16:creationId xmlns:a16="http://schemas.microsoft.com/office/drawing/2014/main" id="{0512EE96-C934-9968-2DDE-249BD7EF140F}"/>
              </a:ext>
            </a:extLst>
          </p:cNvPr>
          <p:cNvSpPr txBox="1"/>
          <p:nvPr/>
        </p:nvSpPr>
        <p:spPr>
          <a:xfrm>
            <a:off x="564524" y="268486"/>
            <a:ext cx="2326278" cy="584775"/>
          </a:xfrm>
          <a:prstGeom prst="rect">
            <a:avLst/>
          </a:prstGeom>
          <a:noFill/>
        </p:spPr>
        <p:txBody>
          <a:bodyPr wrap="none" rtlCol="0">
            <a:spAutoFit/>
          </a:bodyPr>
          <a:lstStyle/>
          <a:p>
            <a:r>
              <a:rPr lang="en-US" sz="3200" b="1" dirty="0">
                <a:solidFill>
                  <a:srgbClr val="7030A0"/>
                </a:solidFill>
                <a:latin typeface="Algerian" panose="04020705040A02060702" pitchFamily="82" charset="0"/>
              </a:rPr>
              <a:t>SEARCH 20</a:t>
            </a:r>
            <a:endParaRPr lang="en-IN" sz="3200" b="1" dirty="0">
              <a:solidFill>
                <a:srgbClr val="7030A0"/>
              </a:solidFill>
              <a:latin typeface="Algerian" panose="04020705040A02060702" pitchFamily="82" charset="0"/>
            </a:endParaRPr>
          </a:p>
        </p:txBody>
      </p:sp>
      <p:sp>
        <p:nvSpPr>
          <p:cNvPr id="26" name="TextBox 25">
            <a:extLst>
              <a:ext uri="{FF2B5EF4-FFF2-40B4-BE49-F238E27FC236}">
                <a16:creationId xmlns:a16="http://schemas.microsoft.com/office/drawing/2014/main" id="{8A44D330-2AB5-6D4F-F3E1-2CC6F18EA485}"/>
              </a:ext>
            </a:extLst>
          </p:cNvPr>
          <p:cNvSpPr txBox="1"/>
          <p:nvPr/>
        </p:nvSpPr>
        <p:spPr>
          <a:xfrm>
            <a:off x="4067175" y="136525"/>
            <a:ext cx="8172450" cy="584775"/>
          </a:xfrm>
          <a:prstGeom prst="rect">
            <a:avLst/>
          </a:prstGeom>
          <a:noFill/>
        </p:spPr>
        <p:txBody>
          <a:bodyPr wrap="square" rtlCol="0">
            <a:spAutoFit/>
          </a:bodyPr>
          <a:lstStyle/>
          <a:p>
            <a:r>
              <a:rPr lang="en-US" sz="3200" b="1" i="1" dirty="0">
                <a:solidFill>
                  <a:srgbClr val="00B050"/>
                </a:solidFill>
                <a:latin typeface="Book Antiqua" panose="02040602050305030304" pitchFamily="18" charset="0"/>
              </a:rPr>
              <a:t>Zag </a:t>
            </a:r>
            <a:r>
              <a:rPr lang="en-US" sz="3200" b="1" i="1" dirty="0" err="1">
                <a:solidFill>
                  <a:srgbClr val="00B050"/>
                </a:solidFill>
                <a:latin typeface="Book Antiqua" panose="02040602050305030304" pitchFamily="18" charset="0"/>
              </a:rPr>
              <a:t>Zag</a:t>
            </a:r>
            <a:r>
              <a:rPr lang="en-US" sz="3200" b="1" i="1" dirty="0">
                <a:solidFill>
                  <a:srgbClr val="00B050"/>
                </a:solidFill>
                <a:latin typeface="Book Antiqua" panose="02040602050305030304" pitchFamily="18" charset="0"/>
              </a:rPr>
              <a:t> (LL) rotation as RR is the problem</a:t>
            </a:r>
            <a:endParaRPr lang="en-IN" sz="3200" b="1" i="1" dirty="0">
              <a:solidFill>
                <a:srgbClr val="00B050"/>
              </a:solidFill>
              <a:latin typeface="Book Antiqua" panose="02040602050305030304" pitchFamily="18" charset="0"/>
            </a:endParaRPr>
          </a:p>
        </p:txBody>
      </p:sp>
      <p:sp>
        <p:nvSpPr>
          <p:cNvPr id="27" name="Oval 26">
            <a:extLst>
              <a:ext uri="{FF2B5EF4-FFF2-40B4-BE49-F238E27FC236}">
                <a16:creationId xmlns:a16="http://schemas.microsoft.com/office/drawing/2014/main" id="{86F88BE5-8FE6-7453-B918-F51B97A8255E}"/>
              </a:ext>
            </a:extLst>
          </p:cNvPr>
          <p:cNvSpPr/>
          <p:nvPr/>
        </p:nvSpPr>
        <p:spPr>
          <a:xfrm>
            <a:off x="8198803" y="91133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sp>
        <p:nvSpPr>
          <p:cNvPr id="28" name="Oval 27">
            <a:extLst>
              <a:ext uri="{FF2B5EF4-FFF2-40B4-BE49-F238E27FC236}">
                <a16:creationId xmlns:a16="http://schemas.microsoft.com/office/drawing/2014/main" id="{5106F895-FC3D-AAFE-63C5-82E9F1854C50}"/>
              </a:ext>
            </a:extLst>
          </p:cNvPr>
          <p:cNvSpPr/>
          <p:nvPr/>
        </p:nvSpPr>
        <p:spPr>
          <a:xfrm>
            <a:off x="7715387" y="172165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29" name="Straight Arrow Connector 28">
            <a:extLst>
              <a:ext uri="{FF2B5EF4-FFF2-40B4-BE49-F238E27FC236}">
                <a16:creationId xmlns:a16="http://schemas.microsoft.com/office/drawing/2014/main" id="{ED285E51-DF48-697C-2539-7A64232ACEFD}"/>
              </a:ext>
            </a:extLst>
          </p:cNvPr>
          <p:cNvCxnSpPr>
            <a:cxnSpLocks/>
          </p:cNvCxnSpPr>
          <p:nvPr/>
        </p:nvCxnSpPr>
        <p:spPr>
          <a:xfrm flipH="1">
            <a:off x="8198803" y="1444948"/>
            <a:ext cx="228600" cy="40414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0" name="Oval 29">
            <a:extLst>
              <a:ext uri="{FF2B5EF4-FFF2-40B4-BE49-F238E27FC236}">
                <a16:creationId xmlns:a16="http://schemas.microsoft.com/office/drawing/2014/main" id="{4160D628-D92B-731F-8787-5D0B1B7AC5AA}"/>
              </a:ext>
            </a:extLst>
          </p:cNvPr>
          <p:cNvSpPr/>
          <p:nvPr/>
        </p:nvSpPr>
        <p:spPr>
          <a:xfrm>
            <a:off x="7162850" y="257274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31" name="Straight Arrow Connector 30">
            <a:extLst>
              <a:ext uri="{FF2B5EF4-FFF2-40B4-BE49-F238E27FC236}">
                <a16:creationId xmlns:a16="http://schemas.microsoft.com/office/drawing/2014/main" id="{961808D2-D532-602E-5865-80206FA5C3FB}"/>
              </a:ext>
            </a:extLst>
          </p:cNvPr>
          <p:cNvCxnSpPr>
            <a:cxnSpLocks/>
          </p:cNvCxnSpPr>
          <p:nvPr/>
        </p:nvCxnSpPr>
        <p:spPr>
          <a:xfrm flipH="1">
            <a:off x="7753753" y="2224971"/>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2" name="Oval 31">
            <a:extLst>
              <a:ext uri="{FF2B5EF4-FFF2-40B4-BE49-F238E27FC236}">
                <a16:creationId xmlns:a16="http://schemas.microsoft.com/office/drawing/2014/main" id="{F26DE70E-9486-1DC2-7464-93DBB67BF4EB}"/>
              </a:ext>
            </a:extLst>
          </p:cNvPr>
          <p:cNvSpPr/>
          <p:nvPr/>
        </p:nvSpPr>
        <p:spPr>
          <a:xfrm>
            <a:off x="6596732" y="343579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3" name="Straight Arrow Connector 32">
            <a:extLst>
              <a:ext uri="{FF2B5EF4-FFF2-40B4-BE49-F238E27FC236}">
                <a16:creationId xmlns:a16="http://schemas.microsoft.com/office/drawing/2014/main" id="{E81167CE-744B-9467-515E-22A2E59E7364}"/>
              </a:ext>
            </a:extLst>
          </p:cNvPr>
          <p:cNvCxnSpPr>
            <a:cxnSpLocks/>
          </p:cNvCxnSpPr>
          <p:nvPr/>
        </p:nvCxnSpPr>
        <p:spPr>
          <a:xfrm flipH="1">
            <a:off x="7268653" y="3184329"/>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4" name="Oval 33">
            <a:extLst>
              <a:ext uri="{FF2B5EF4-FFF2-40B4-BE49-F238E27FC236}">
                <a16:creationId xmlns:a16="http://schemas.microsoft.com/office/drawing/2014/main" id="{A55001BF-0A50-E689-CB23-38101BAA3488}"/>
              </a:ext>
            </a:extLst>
          </p:cNvPr>
          <p:cNvSpPr/>
          <p:nvPr/>
        </p:nvSpPr>
        <p:spPr>
          <a:xfrm>
            <a:off x="7517956" y="355221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35" name="Straight Arrow Connector 34">
            <a:extLst>
              <a:ext uri="{FF2B5EF4-FFF2-40B4-BE49-F238E27FC236}">
                <a16:creationId xmlns:a16="http://schemas.microsoft.com/office/drawing/2014/main" id="{E49B39AE-23A8-7BC7-F672-D300CB794846}"/>
              </a:ext>
            </a:extLst>
          </p:cNvPr>
          <p:cNvCxnSpPr>
            <a:cxnSpLocks/>
          </p:cNvCxnSpPr>
          <p:nvPr/>
        </p:nvCxnSpPr>
        <p:spPr>
          <a:xfrm>
            <a:off x="7472683" y="3184329"/>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6" name="Oval 35">
            <a:extLst>
              <a:ext uri="{FF2B5EF4-FFF2-40B4-BE49-F238E27FC236}">
                <a16:creationId xmlns:a16="http://schemas.microsoft.com/office/drawing/2014/main" id="{D538FABE-8BA3-F990-CCDD-78E6DAAB1834}"/>
              </a:ext>
            </a:extLst>
          </p:cNvPr>
          <p:cNvSpPr/>
          <p:nvPr/>
        </p:nvSpPr>
        <p:spPr>
          <a:xfrm>
            <a:off x="6063332" y="429884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7" name="Straight Arrow Connector 36">
            <a:extLst>
              <a:ext uri="{FF2B5EF4-FFF2-40B4-BE49-F238E27FC236}">
                <a16:creationId xmlns:a16="http://schemas.microsoft.com/office/drawing/2014/main" id="{F23B46CE-C11D-A582-8152-4F64FD166C85}"/>
              </a:ext>
            </a:extLst>
          </p:cNvPr>
          <p:cNvCxnSpPr>
            <a:cxnSpLocks/>
          </p:cNvCxnSpPr>
          <p:nvPr/>
        </p:nvCxnSpPr>
        <p:spPr>
          <a:xfrm flipH="1">
            <a:off x="6735253" y="4047379"/>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8" name="Oval 37">
            <a:extLst>
              <a:ext uri="{FF2B5EF4-FFF2-40B4-BE49-F238E27FC236}">
                <a16:creationId xmlns:a16="http://schemas.microsoft.com/office/drawing/2014/main" id="{BD3A5870-3B6A-393D-4B48-909CE881DC8A}"/>
              </a:ext>
            </a:extLst>
          </p:cNvPr>
          <p:cNvSpPr/>
          <p:nvPr/>
        </p:nvSpPr>
        <p:spPr>
          <a:xfrm>
            <a:off x="8352666" y="268355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sp>
        <p:nvSpPr>
          <p:cNvPr id="40" name="Oval 39">
            <a:extLst>
              <a:ext uri="{FF2B5EF4-FFF2-40B4-BE49-F238E27FC236}">
                <a16:creationId xmlns:a16="http://schemas.microsoft.com/office/drawing/2014/main" id="{7CAFB8F3-66B8-BAD1-7916-B69C2B354D27}"/>
              </a:ext>
            </a:extLst>
          </p:cNvPr>
          <p:cNvSpPr/>
          <p:nvPr/>
        </p:nvSpPr>
        <p:spPr>
          <a:xfrm>
            <a:off x="8927672" y="178078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41" name="Straight Arrow Connector 40">
            <a:extLst>
              <a:ext uri="{FF2B5EF4-FFF2-40B4-BE49-F238E27FC236}">
                <a16:creationId xmlns:a16="http://schemas.microsoft.com/office/drawing/2014/main" id="{7A5DBF4A-AEBF-676D-32E7-6950E5D83E26}"/>
              </a:ext>
            </a:extLst>
          </p:cNvPr>
          <p:cNvCxnSpPr>
            <a:cxnSpLocks/>
          </p:cNvCxnSpPr>
          <p:nvPr/>
        </p:nvCxnSpPr>
        <p:spPr>
          <a:xfrm>
            <a:off x="8375295" y="2311109"/>
            <a:ext cx="239592" cy="42463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DBECB17D-CF1E-7AF4-CA99-3EAB10081620}"/>
              </a:ext>
            </a:extLst>
          </p:cNvPr>
          <p:cNvCxnSpPr>
            <a:cxnSpLocks/>
          </p:cNvCxnSpPr>
          <p:nvPr/>
        </p:nvCxnSpPr>
        <p:spPr>
          <a:xfrm>
            <a:off x="9526585" y="2325338"/>
            <a:ext cx="179390" cy="41040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3" name="Oval 42">
            <a:extLst>
              <a:ext uri="{FF2B5EF4-FFF2-40B4-BE49-F238E27FC236}">
                <a16:creationId xmlns:a16="http://schemas.microsoft.com/office/drawing/2014/main" id="{4035A6F2-8C27-FBBA-3515-8037A6225BB8}"/>
              </a:ext>
            </a:extLst>
          </p:cNvPr>
          <p:cNvSpPr/>
          <p:nvPr/>
        </p:nvSpPr>
        <p:spPr>
          <a:xfrm>
            <a:off x="9437889" y="267661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cxnSp>
        <p:nvCxnSpPr>
          <p:cNvPr id="50" name="Straight Arrow Connector 49">
            <a:extLst>
              <a:ext uri="{FF2B5EF4-FFF2-40B4-BE49-F238E27FC236}">
                <a16:creationId xmlns:a16="http://schemas.microsoft.com/office/drawing/2014/main" id="{0C177A90-8F6D-FE89-884E-276D6E71ED7E}"/>
              </a:ext>
            </a:extLst>
          </p:cNvPr>
          <p:cNvCxnSpPr>
            <a:cxnSpLocks/>
          </p:cNvCxnSpPr>
          <p:nvPr/>
        </p:nvCxnSpPr>
        <p:spPr>
          <a:xfrm>
            <a:off x="8924329" y="1406205"/>
            <a:ext cx="239592" cy="42463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53" name="Arrow: U-Turn 52">
            <a:extLst>
              <a:ext uri="{FF2B5EF4-FFF2-40B4-BE49-F238E27FC236}">
                <a16:creationId xmlns:a16="http://schemas.microsoft.com/office/drawing/2014/main" id="{82B4359A-541B-79AD-E8AE-A8D46F15A826}"/>
              </a:ext>
            </a:extLst>
          </p:cNvPr>
          <p:cNvSpPr/>
          <p:nvPr/>
        </p:nvSpPr>
        <p:spPr>
          <a:xfrm rot="14469895">
            <a:off x="2819962" y="2915400"/>
            <a:ext cx="1329932" cy="683482"/>
          </a:xfrm>
          <a:prstGeom prst="uturnArrow">
            <a:avLst>
              <a:gd name="adj1" fmla="val 25000"/>
              <a:gd name="adj2" fmla="val 25000"/>
              <a:gd name="adj3" fmla="val 25000"/>
              <a:gd name="adj4" fmla="val 43750"/>
              <a:gd name="adj5" fmla="val 75000"/>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Tree>
    <p:extLst>
      <p:ext uri="{BB962C8B-B14F-4D97-AF65-F5344CB8AC3E}">
        <p14:creationId xmlns:p14="http://schemas.microsoft.com/office/powerpoint/2010/main" val="361342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par>
                                <p:cTn id="47" presetID="6"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randombar(horizontal)">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randombar(horizont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500"/>
                                        <p:tgtEl>
                                          <p:spTgt spid="5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down)">
                                      <p:cBhvr>
                                        <p:cTn id="80" dur="500"/>
                                        <p:tgtEl>
                                          <p:spTgt spid="27"/>
                                        </p:tgtEl>
                                      </p:cBhvr>
                                    </p:animEffect>
                                  </p:childTnLst>
                                </p:cTn>
                              </p:par>
                              <p:par>
                                <p:cTn id="81" presetID="22" presetClass="entr" presetSubtype="4"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down)">
                                      <p:cBhvr>
                                        <p:cTn id="83" dur="500"/>
                                        <p:tgtEl>
                                          <p:spTgt spid="29"/>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down)">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down)">
                                      <p:cBhvr>
                                        <p:cTn id="91" dur="500"/>
                                        <p:tgtEl>
                                          <p:spTgt spid="4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wipe(down)">
                                      <p:cBhvr>
                                        <p:cTn id="94" dur="500"/>
                                        <p:tgtEl>
                                          <p:spTgt spid="3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down)">
                                      <p:cBhvr>
                                        <p:cTn id="99" dur="500"/>
                                        <p:tgtEl>
                                          <p:spTgt spid="31"/>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down)">
                                      <p:cBhvr>
                                        <p:cTn id="102" dur="500"/>
                                        <p:tgtEl>
                                          <p:spTgt spid="30"/>
                                        </p:tgtEl>
                                      </p:cBhvr>
                                    </p:animEffect>
                                  </p:childTnLst>
                                </p:cTn>
                              </p:par>
                              <p:par>
                                <p:cTn id="103" presetID="22" presetClass="entr" presetSubtype="4"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500"/>
                                        <p:tgtEl>
                                          <p:spTgt spid="33"/>
                                        </p:tgtEl>
                                      </p:cBhvr>
                                    </p:animEffect>
                                  </p:childTnLst>
                                </p:cTn>
                              </p:par>
                              <p:par>
                                <p:cTn id="106" presetID="22" presetClass="entr" presetSubtype="4" fill="hold"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wipe(down)">
                                      <p:cBhvr>
                                        <p:cTn id="108" dur="500"/>
                                        <p:tgtEl>
                                          <p:spTgt spid="35"/>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down)">
                                      <p:cBhvr>
                                        <p:cTn id="111" dur="500"/>
                                        <p:tgtEl>
                                          <p:spTgt spid="34"/>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ipe(down)">
                                      <p:cBhvr>
                                        <p:cTn id="114" dur="500"/>
                                        <p:tgtEl>
                                          <p:spTgt spid="32"/>
                                        </p:tgtEl>
                                      </p:cBhvr>
                                    </p:animEffect>
                                  </p:childTnLst>
                                </p:cTn>
                              </p:par>
                              <p:par>
                                <p:cTn id="115" presetID="22" presetClass="entr" presetSubtype="4" fill="hold"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500"/>
                                        <p:tgtEl>
                                          <p:spTgt spid="37"/>
                                        </p:tgtEl>
                                      </p:cBhvr>
                                    </p:animEffect>
                                  </p:childTnLst>
                                </p:cTn>
                              </p:par>
                              <p:par>
                                <p:cTn id="118" presetID="22" presetClass="entr" presetSubtype="4"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Effect transition="in" filter="wipe(down)">
                                      <p:cBhvr>
                                        <p:cTn id="120" dur="500"/>
                                        <p:tgtEl>
                                          <p:spTgt spid="36"/>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down)">
                                      <p:cBhvr>
                                        <p:cTn id="125" dur="500"/>
                                        <p:tgtEl>
                                          <p:spTgt spid="50"/>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wipe(down)">
                                      <p:cBhvr>
                                        <p:cTn id="128" dur="5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down)">
                                      <p:cBhvr>
                                        <p:cTn id="133" dur="500"/>
                                        <p:tgtEl>
                                          <p:spTgt spid="42"/>
                                        </p:tgtEl>
                                      </p:cBhvr>
                                    </p:animEffect>
                                  </p:childTnLst>
                                </p:cTn>
                              </p:par>
                              <p:par>
                                <p:cTn id="134" presetID="22" presetClass="entr" presetSubtype="4" fill="hold" grpId="0" nodeType="withEffect">
                                  <p:stCondLst>
                                    <p:cond delay="0"/>
                                  </p:stCondLst>
                                  <p:childTnLst>
                                    <p:set>
                                      <p:cBhvr>
                                        <p:cTn id="135" dur="1" fill="hold">
                                          <p:stCondLst>
                                            <p:cond delay="0"/>
                                          </p:stCondLst>
                                        </p:cTn>
                                        <p:tgtEl>
                                          <p:spTgt spid="43"/>
                                        </p:tgtEl>
                                        <p:attrNameLst>
                                          <p:attrName>style.visibility</p:attrName>
                                        </p:attrNameLst>
                                      </p:cBhvr>
                                      <p:to>
                                        <p:strVal val="visible"/>
                                      </p:to>
                                    </p:set>
                                    <p:animEffect transition="in" filter="wipe(down)">
                                      <p:cBhvr>
                                        <p:cTn id="13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4" grpId="0" animBg="1"/>
      <p:bldP spid="16" grpId="0" animBg="1"/>
      <p:bldP spid="18" grpId="0" animBg="1"/>
      <p:bldP spid="21" grpId="0" animBg="1"/>
      <p:bldP spid="24" grpId="0" animBg="1"/>
      <p:bldP spid="25" grpId="0"/>
      <p:bldP spid="26" grpId="0"/>
      <p:bldP spid="27" grpId="0" animBg="1"/>
      <p:bldP spid="28" grpId="0" animBg="1"/>
      <p:bldP spid="30" grpId="0" animBg="1"/>
      <p:bldP spid="32" grpId="0" animBg="1"/>
      <p:bldP spid="34" grpId="0" animBg="1"/>
      <p:bldP spid="36" grpId="0" animBg="1"/>
      <p:bldP spid="38" grpId="0" animBg="1"/>
      <p:bldP spid="40" grpId="0" animBg="1"/>
      <p:bldP spid="43" grpId="0" animBg="1"/>
      <p:bldP spid="5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3895BA-A219-DD8A-A579-BBEB2B4A606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3C3DE4B3-7714-67DF-0650-87F7B25660F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F9BCA0-B21F-121F-E4EF-683538B4491B}"/>
              </a:ext>
            </a:extLst>
          </p:cNvPr>
          <p:cNvSpPr>
            <a:spLocks noGrp="1"/>
          </p:cNvSpPr>
          <p:nvPr>
            <p:ph type="sldNum" sz="quarter" idx="12"/>
          </p:nvPr>
        </p:nvSpPr>
        <p:spPr/>
        <p:txBody>
          <a:bodyPr/>
          <a:lstStyle/>
          <a:p>
            <a:fld id="{3A98EE3D-8CD1-4C3F-BD1C-C98C9596463C}" type="slidenum">
              <a:rPr lang="en-US" smtClean="0"/>
              <a:t>57</a:t>
            </a:fld>
            <a:endParaRPr lang="en-US" dirty="0"/>
          </a:p>
        </p:txBody>
      </p:sp>
      <p:sp>
        <p:nvSpPr>
          <p:cNvPr id="5" name="Oval 4">
            <a:extLst>
              <a:ext uri="{FF2B5EF4-FFF2-40B4-BE49-F238E27FC236}">
                <a16:creationId xmlns:a16="http://schemas.microsoft.com/office/drawing/2014/main" id="{8D61DD49-B829-B78D-29DF-1B40B199D029}"/>
              </a:ext>
            </a:extLst>
          </p:cNvPr>
          <p:cNvSpPr/>
          <p:nvPr/>
        </p:nvSpPr>
        <p:spPr>
          <a:xfrm>
            <a:off x="2592671" y="64463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sp>
        <p:nvSpPr>
          <p:cNvPr id="6" name="Oval 5">
            <a:extLst>
              <a:ext uri="{FF2B5EF4-FFF2-40B4-BE49-F238E27FC236}">
                <a16:creationId xmlns:a16="http://schemas.microsoft.com/office/drawing/2014/main" id="{BF3DF0F1-634A-3FF5-0135-730B40F79324}"/>
              </a:ext>
            </a:extLst>
          </p:cNvPr>
          <p:cNvSpPr/>
          <p:nvPr/>
        </p:nvSpPr>
        <p:spPr>
          <a:xfrm>
            <a:off x="2109255" y="145495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7" name="Straight Arrow Connector 6">
            <a:extLst>
              <a:ext uri="{FF2B5EF4-FFF2-40B4-BE49-F238E27FC236}">
                <a16:creationId xmlns:a16="http://schemas.microsoft.com/office/drawing/2014/main" id="{40C806F4-F63B-87BE-3783-593C25D9656E}"/>
              </a:ext>
            </a:extLst>
          </p:cNvPr>
          <p:cNvCxnSpPr>
            <a:cxnSpLocks/>
          </p:cNvCxnSpPr>
          <p:nvPr/>
        </p:nvCxnSpPr>
        <p:spPr>
          <a:xfrm flipH="1">
            <a:off x="2592671" y="1178248"/>
            <a:ext cx="228600" cy="40414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070E211C-B5E1-2D59-465C-CC838FFD7DF0}"/>
              </a:ext>
            </a:extLst>
          </p:cNvPr>
          <p:cNvSpPr/>
          <p:nvPr/>
        </p:nvSpPr>
        <p:spPr>
          <a:xfrm>
            <a:off x="1556718" y="230604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9" name="Straight Arrow Connector 8">
            <a:extLst>
              <a:ext uri="{FF2B5EF4-FFF2-40B4-BE49-F238E27FC236}">
                <a16:creationId xmlns:a16="http://schemas.microsoft.com/office/drawing/2014/main" id="{900F3EE2-4033-38A6-9830-3F707F2A2860}"/>
              </a:ext>
            </a:extLst>
          </p:cNvPr>
          <p:cNvCxnSpPr>
            <a:cxnSpLocks/>
          </p:cNvCxnSpPr>
          <p:nvPr/>
        </p:nvCxnSpPr>
        <p:spPr>
          <a:xfrm flipH="1">
            <a:off x="2147621" y="1958271"/>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A16B7EF1-82A4-8C5F-EBF2-581080C80DE6}"/>
              </a:ext>
            </a:extLst>
          </p:cNvPr>
          <p:cNvSpPr/>
          <p:nvPr/>
        </p:nvSpPr>
        <p:spPr>
          <a:xfrm>
            <a:off x="990600" y="316909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1" name="Straight Arrow Connector 10">
            <a:extLst>
              <a:ext uri="{FF2B5EF4-FFF2-40B4-BE49-F238E27FC236}">
                <a16:creationId xmlns:a16="http://schemas.microsoft.com/office/drawing/2014/main" id="{77D77C2F-1949-E923-7303-147725D25A8C}"/>
              </a:ext>
            </a:extLst>
          </p:cNvPr>
          <p:cNvCxnSpPr>
            <a:cxnSpLocks/>
          </p:cNvCxnSpPr>
          <p:nvPr/>
        </p:nvCxnSpPr>
        <p:spPr>
          <a:xfrm flipH="1">
            <a:off x="1662521" y="2917629"/>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75B1C4CE-EFCC-B016-074D-FA050D4CA460}"/>
              </a:ext>
            </a:extLst>
          </p:cNvPr>
          <p:cNvSpPr/>
          <p:nvPr/>
        </p:nvSpPr>
        <p:spPr>
          <a:xfrm>
            <a:off x="1911824" y="328551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13" name="Straight Arrow Connector 12">
            <a:extLst>
              <a:ext uri="{FF2B5EF4-FFF2-40B4-BE49-F238E27FC236}">
                <a16:creationId xmlns:a16="http://schemas.microsoft.com/office/drawing/2014/main" id="{4A84A451-F257-32E3-D56F-558E6196341C}"/>
              </a:ext>
            </a:extLst>
          </p:cNvPr>
          <p:cNvCxnSpPr>
            <a:cxnSpLocks/>
          </p:cNvCxnSpPr>
          <p:nvPr/>
        </p:nvCxnSpPr>
        <p:spPr>
          <a:xfrm>
            <a:off x="1866551" y="2917629"/>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913139AE-E763-A537-CC0C-A26F7DD8A06B}"/>
              </a:ext>
            </a:extLst>
          </p:cNvPr>
          <p:cNvSpPr/>
          <p:nvPr/>
        </p:nvSpPr>
        <p:spPr>
          <a:xfrm>
            <a:off x="457200" y="403214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5" name="Straight Arrow Connector 14">
            <a:extLst>
              <a:ext uri="{FF2B5EF4-FFF2-40B4-BE49-F238E27FC236}">
                <a16:creationId xmlns:a16="http://schemas.microsoft.com/office/drawing/2014/main" id="{E989A25D-30E6-4517-C6C5-C5D374DB3850}"/>
              </a:ext>
            </a:extLst>
          </p:cNvPr>
          <p:cNvCxnSpPr>
            <a:cxnSpLocks/>
          </p:cNvCxnSpPr>
          <p:nvPr/>
        </p:nvCxnSpPr>
        <p:spPr>
          <a:xfrm flipH="1">
            <a:off x="1129121" y="3780679"/>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0A51728E-4610-E671-6983-194D9CE4EEEF}"/>
              </a:ext>
            </a:extLst>
          </p:cNvPr>
          <p:cNvSpPr/>
          <p:nvPr/>
        </p:nvSpPr>
        <p:spPr>
          <a:xfrm>
            <a:off x="2746534" y="241685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sp>
        <p:nvSpPr>
          <p:cNvPr id="17" name="Oval 16">
            <a:extLst>
              <a:ext uri="{FF2B5EF4-FFF2-40B4-BE49-F238E27FC236}">
                <a16:creationId xmlns:a16="http://schemas.microsoft.com/office/drawing/2014/main" id="{AADDD38D-57FB-6887-6904-3F744AF93738}"/>
              </a:ext>
            </a:extLst>
          </p:cNvPr>
          <p:cNvSpPr/>
          <p:nvPr/>
        </p:nvSpPr>
        <p:spPr>
          <a:xfrm>
            <a:off x="3321540" y="151408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18" name="Straight Arrow Connector 17">
            <a:extLst>
              <a:ext uri="{FF2B5EF4-FFF2-40B4-BE49-F238E27FC236}">
                <a16:creationId xmlns:a16="http://schemas.microsoft.com/office/drawing/2014/main" id="{14F15314-B0D1-BBA6-2DCA-A4CD8561584C}"/>
              </a:ext>
            </a:extLst>
          </p:cNvPr>
          <p:cNvCxnSpPr>
            <a:cxnSpLocks/>
          </p:cNvCxnSpPr>
          <p:nvPr/>
        </p:nvCxnSpPr>
        <p:spPr>
          <a:xfrm>
            <a:off x="2769163" y="2044409"/>
            <a:ext cx="239592" cy="42463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5BECB635-6FCE-86D1-4A33-E29F55EDCFD3}"/>
              </a:ext>
            </a:extLst>
          </p:cNvPr>
          <p:cNvCxnSpPr>
            <a:cxnSpLocks/>
          </p:cNvCxnSpPr>
          <p:nvPr/>
        </p:nvCxnSpPr>
        <p:spPr>
          <a:xfrm>
            <a:off x="3920453" y="2058638"/>
            <a:ext cx="179390" cy="41040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363E7DA7-2A10-0391-1E24-B5ED6CB4E25E}"/>
              </a:ext>
            </a:extLst>
          </p:cNvPr>
          <p:cNvSpPr/>
          <p:nvPr/>
        </p:nvSpPr>
        <p:spPr>
          <a:xfrm>
            <a:off x="3831757" y="240991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cxnSp>
        <p:nvCxnSpPr>
          <p:cNvPr id="21" name="Straight Arrow Connector 20">
            <a:extLst>
              <a:ext uri="{FF2B5EF4-FFF2-40B4-BE49-F238E27FC236}">
                <a16:creationId xmlns:a16="http://schemas.microsoft.com/office/drawing/2014/main" id="{A2356A8D-3917-90D6-7366-B70752B3408D}"/>
              </a:ext>
            </a:extLst>
          </p:cNvPr>
          <p:cNvCxnSpPr>
            <a:cxnSpLocks/>
          </p:cNvCxnSpPr>
          <p:nvPr/>
        </p:nvCxnSpPr>
        <p:spPr>
          <a:xfrm>
            <a:off x="3318197" y="1139505"/>
            <a:ext cx="239592" cy="42463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C3AD2DD2-878E-74E7-27CF-E2C45E6C9A69}"/>
              </a:ext>
            </a:extLst>
          </p:cNvPr>
          <p:cNvSpPr/>
          <p:nvPr/>
        </p:nvSpPr>
        <p:spPr>
          <a:xfrm>
            <a:off x="8198803" y="91133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sp>
        <p:nvSpPr>
          <p:cNvPr id="23" name="Oval 22">
            <a:extLst>
              <a:ext uri="{FF2B5EF4-FFF2-40B4-BE49-F238E27FC236}">
                <a16:creationId xmlns:a16="http://schemas.microsoft.com/office/drawing/2014/main" id="{CA4F1D33-374E-A4C8-26C8-6DAA9FF19DC9}"/>
              </a:ext>
            </a:extLst>
          </p:cNvPr>
          <p:cNvSpPr/>
          <p:nvPr/>
        </p:nvSpPr>
        <p:spPr>
          <a:xfrm>
            <a:off x="7251546" y="256541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24" name="Straight Arrow Connector 23">
            <a:extLst>
              <a:ext uri="{FF2B5EF4-FFF2-40B4-BE49-F238E27FC236}">
                <a16:creationId xmlns:a16="http://schemas.microsoft.com/office/drawing/2014/main" id="{31029237-4E0E-0F13-9B5B-0111CB1E4252}"/>
              </a:ext>
            </a:extLst>
          </p:cNvPr>
          <p:cNvCxnSpPr>
            <a:cxnSpLocks/>
          </p:cNvCxnSpPr>
          <p:nvPr/>
        </p:nvCxnSpPr>
        <p:spPr>
          <a:xfrm flipH="1">
            <a:off x="8198803" y="1444948"/>
            <a:ext cx="228600" cy="40414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5" name="Oval 24">
            <a:extLst>
              <a:ext uri="{FF2B5EF4-FFF2-40B4-BE49-F238E27FC236}">
                <a16:creationId xmlns:a16="http://schemas.microsoft.com/office/drawing/2014/main" id="{558E00B0-FEA1-58E8-FBBC-31F2AEA9E5B4}"/>
              </a:ext>
            </a:extLst>
          </p:cNvPr>
          <p:cNvSpPr/>
          <p:nvPr/>
        </p:nvSpPr>
        <p:spPr>
          <a:xfrm>
            <a:off x="6699009" y="341650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26" name="Straight Arrow Connector 25">
            <a:extLst>
              <a:ext uri="{FF2B5EF4-FFF2-40B4-BE49-F238E27FC236}">
                <a16:creationId xmlns:a16="http://schemas.microsoft.com/office/drawing/2014/main" id="{5060361F-0CC1-A090-ED00-167355BCFF80}"/>
              </a:ext>
            </a:extLst>
          </p:cNvPr>
          <p:cNvCxnSpPr>
            <a:cxnSpLocks/>
          </p:cNvCxnSpPr>
          <p:nvPr/>
        </p:nvCxnSpPr>
        <p:spPr>
          <a:xfrm flipH="1">
            <a:off x="7289912" y="3068729"/>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43093EFE-C08B-88ED-1EFF-8679B14418BD}"/>
              </a:ext>
            </a:extLst>
          </p:cNvPr>
          <p:cNvSpPr/>
          <p:nvPr/>
        </p:nvSpPr>
        <p:spPr>
          <a:xfrm>
            <a:off x="6132891" y="427955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28" name="Straight Arrow Connector 27">
            <a:extLst>
              <a:ext uri="{FF2B5EF4-FFF2-40B4-BE49-F238E27FC236}">
                <a16:creationId xmlns:a16="http://schemas.microsoft.com/office/drawing/2014/main" id="{3C80D469-3EDF-F41B-EA3B-201E13679109}"/>
              </a:ext>
            </a:extLst>
          </p:cNvPr>
          <p:cNvCxnSpPr>
            <a:cxnSpLocks/>
          </p:cNvCxnSpPr>
          <p:nvPr/>
        </p:nvCxnSpPr>
        <p:spPr>
          <a:xfrm flipH="1">
            <a:off x="6804812" y="4028087"/>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FEF0C8D4-22BD-7C4A-1D60-7748C3E9DB90}"/>
              </a:ext>
            </a:extLst>
          </p:cNvPr>
          <p:cNvSpPr/>
          <p:nvPr/>
        </p:nvSpPr>
        <p:spPr>
          <a:xfrm>
            <a:off x="7054115" y="439597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30" name="Straight Arrow Connector 29">
            <a:extLst>
              <a:ext uri="{FF2B5EF4-FFF2-40B4-BE49-F238E27FC236}">
                <a16:creationId xmlns:a16="http://schemas.microsoft.com/office/drawing/2014/main" id="{44012250-029C-4B8A-1041-1B68B0D92066}"/>
              </a:ext>
            </a:extLst>
          </p:cNvPr>
          <p:cNvCxnSpPr>
            <a:cxnSpLocks/>
          </p:cNvCxnSpPr>
          <p:nvPr/>
        </p:nvCxnSpPr>
        <p:spPr>
          <a:xfrm>
            <a:off x="7008842" y="4028087"/>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29F6999B-FEEA-43E1-DBD7-0155958CD16D}"/>
              </a:ext>
            </a:extLst>
          </p:cNvPr>
          <p:cNvSpPr/>
          <p:nvPr/>
        </p:nvSpPr>
        <p:spPr>
          <a:xfrm>
            <a:off x="5599491" y="514260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2" name="Straight Arrow Connector 31">
            <a:extLst>
              <a:ext uri="{FF2B5EF4-FFF2-40B4-BE49-F238E27FC236}">
                <a16:creationId xmlns:a16="http://schemas.microsoft.com/office/drawing/2014/main" id="{A488F4AB-8308-0082-778A-357D37A062E1}"/>
              </a:ext>
            </a:extLst>
          </p:cNvPr>
          <p:cNvCxnSpPr>
            <a:cxnSpLocks/>
          </p:cNvCxnSpPr>
          <p:nvPr/>
        </p:nvCxnSpPr>
        <p:spPr>
          <a:xfrm flipH="1">
            <a:off x="6271412" y="4891137"/>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947D3D8E-753E-D320-9B98-290040504534}"/>
              </a:ext>
            </a:extLst>
          </p:cNvPr>
          <p:cNvSpPr/>
          <p:nvPr/>
        </p:nvSpPr>
        <p:spPr>
          <a:xfrm>
            <a:off x="7888825" y="352731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sp>
        <p:nvSpPr>
          <p:cNvPr id="34" name="Oval 33">
            <a:extLst>
              <a:ext uri="{FF2B5EF4-FFF2-40B4-BE49-F238E27FC236}">
                <a16:creationId xmlns:a16="http://schemas.microsoft.com/office/drawing/2014/main" id="{97E12E8F-08CD-4875-23F7-A8C5FD97684E}"/>
              </a:ext>
            </a:extLst>
          </p:cNvPr>
          <p:cNvSpPr/>
          <p:nvPr/>
        </p:nvSpPr>
        <p:spPr>
          <a:xfrm>
            <a:off x="7588280" y="182774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35" name="Straight Arrow Connector 34">
            <a:extLst>
              <a:ext uri="{FF2B5EF4-FFF2-40B4-BE49-F238E27FC236}">
                <a16:creationId xmlns:a16="http://schemas.microsoft.com/office/drawing/2014/main" id="{A20C6C5D-A637-0E17-B6CB-1E6A4198F8B4}"/>
              </a:ext>
            </a:extLst>
          </p:cNvPr>
          <p:cNvCxnSpPr>
            <a:cxnSpLocks/>
          </p:cNvCxnSpPr>
          <p:nvPr/>
        </p:nvCxnSpPr>
        <p:spPr>
          <a:xfrm>
            <a:off x="7911454" y="3154867"/>
            <a:ext cx="239592" cy="42463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BB67A22C-23A8-C5A2-AF8C-19448581A809}"/>
              </a:ext>
            </a:extLst>
          </p:cNvPr>
          <p:cNvCxnSpPr>
            <a:cxnSpLocks/>
          </p:cNvCxnSpPr>
          <p:nvPr/>
        </p:nvCxnSpPr>
        <p:spPr>
          <a:xfrm>
            <a:off x="8858536" y="1459846"/>
            <a:ext cx="179390" cy="41040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7" name="Oval 36">
            <a:extLst>
              <a:ext uri="{FF2B5EF4-FFF2-40B4-BE49-F238E27FC236}">
                <a16:creationId xmlns:a16="http://schemas.microsoft.com/office/drawing/2014/main" id="{B3AE66DC-ACF0-F239-7E05-F32C91CF8FB3}"/>
              </a:ext>
            </a:extLst>
          </p:cNvPr>
          <p:cNvSpPr/>
          <p:nvPr/>
        </p:nvSpPr>
        <p:spPr>
          <a:xfrm>
            <a:off x="8703583" y="187480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cxnSp>
        <p:nvCxnSpPr>
          <p:cNvPr id="39" name="Straight Arrow Connector 38">
            <a:extLst>
              <a:ext uri="{FF2B5EF4-FFF2-40B4-BE49-F238E27FC236}">
                <a16:creationId xmlns:a16="http://schemas.microsoft.com/office/drawing/2014/main" id="{32B5B68C-8DA9-7E0A-7FCF-73F4EC4EEFA3}"/>
              </a:ext>
            </a:extLst>
          </p:cNvPr>
          <p:cNvCxnSpPr>
            <a:cxnSpLocks/>
          </p:cNvCxnSpPr>
          <p:nvPr/>
        </p:nvCxnSpPr>
        <p:spPr>
          <a:xfrm flipH="1">
            <a:off x="7842449" y="2320447"/>
            <a:ext cx="114300" cy="2829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046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par>
                                <p:cTn id="29" presetID="6"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par>
                                <p:cTn id="35" presetID="6"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ircle(in)">
                                      <p:cBhvr>
                                        <p:cTn id="37" dur="2000"/>
                                        <p:tgtEl>
                                          <p:spTgt spid="1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par>
                                <p:cTn id="47" presetID="6"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circle(in)">
                                      <p:cBhvr>
                                        <p:cTn id="52" dur="2000"/>
                                        <p:tgtEl>
                                          <p:spTgt spid="20"/>
                                        </p:tgtEl>
                                      </p:cBhvr>
                                    </p:animEffect>
                                  </p:childTnLst>
                                </p:cTn>
                              </p:par>
                              <p:par>
                                <p:cTn id="53" presetID="6" presetClass="entr" presetSubtype="16"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circle(in)">
                                      <p:cBhvr>
                                        <p:cTn id="55" dur="20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par>
                                <p:cTn id="61" presetID="22" presetClass="entr" presetSubtype="4"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500"/>
                                        <p:tgtEl>
                                          <p:spTgt spid="2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down)">
                                      <p:cBhvr>
                                        <p:cTn id="71" dur="500"/>
                                        <p:tgtEl>
                                          <p:spTgt spid="3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down)">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par>
                                <p:cTn id="83" presetID="22" presetClass="entr" presetSubtype="4" fill="hold"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down)">
                                      <p:cBhvr>
                                        <p:cTn id="85" dur="500"/>
                                        <p:tgtEl>
                                          <p:spTgt spid="26"/>
                                        </p:tgtEl>
                                      </p:cBhvr>
                                    </p:animEffect>
                                  </p:childTnLst>
                                </p:cTn>
                              </p:par>
                              <p:par>
                                <p:cTn id="86" presetID="22" presetClass="entr" presetSubtype="4"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down)">
                                      <p:cBhvr>
                                        <p:cTn id="88" dur="500"/>
                                        <p:tgtEl>
                                          <p:spTgt spid="35"/>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500"/>
                                        <p:tgtEl>
                                          <p:spTgt spid="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wipe(down)">
                                      <p:cBhvr>
                                        <p:cTn id="94" dur="500"/>
                                        <p:tgtEl>
                                          <p:spTgt spid="33"/>
                                        </p:tgtEl>
                                      </p:cBhvr>
                                    </p:animEffect>
                                  </p:childTnLst>
                                </p:cTn>
                              </p:par>
                              <p:par>
                                <p:cTn id="95" presetID="22" presetClass="entr" presetSubtype="4" fill="hold"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wipe(down)">
                                      <p:cBhvr>
                                        <p:cTn id="97" dur="500"/>
                                        <p:tgtEl>
                                          <p:spTgt spid="28"/>
                                        </p:tgtEl>
                                      </p:cBhvr>
                                    </p:animEffect>
                                  </p:childTnLst>
                                </p:cTn>
                              </p:par>
                              <p:par>
                                <p:cTn id="98" presetID="22" presetClass="entr" presetSubtype="4"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wipe(down)">
                                      <p:cBhvr>
                                        <p:cTn id="100" dur="500"/>
                                        <p:tgtEl>
                                          <p:spTgt spid="30"/>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wipe(down)">
                                      <p:cBhvr>
                                        <p:cTn id="103" dur="500"/>
                                        <p:tgtEl>
                                          <p:spTgt spid="29"/>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wipe(down)">
                                      <p:cBhvr>
                                        <p:cTn id="106" dur="500"/>
                                        <p:tgtEl>
                                          <p:spTgt spid="27"/>
                                        </p:tgtEl>
                                      </p:cBhvr>
                                    </p:animEffect>
                                  </p:childTnLst>
                                </p:cTn>
                              </p:par>
                              <p:par>
                                <p:cTn id="107" presetID="22" presetClass="entr" presetSubtype="4"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500"/>
                                        <p:tgtEl>
                                          <p:spTgt spid="32"/>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wipe(down)">
                                      <p:cBhvr>
                                        <p:cTn id="1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4" grpId="0" animBg="1"/>
      <p:bldP spid="16" grpId="0" animBg="1"/>
      <p:bldP spid="17" grpId="0" animBg="1"/>
      <p:bldP spid="20" grpId="0" animBg="1"/>
      <p:bldP spid="22" grpId="0" animBg="1"/>
      <p:bldP spid="23" grpId="0" animBg="1"/>
      <p:bldP spid="25" grpId="0" animBg="1"/>
      <p:bldP spid="27" grpId="0" animBg="1"/>
      <p:bldP spid="29" grpId="0" animBg="1"/>
      <p:bldP spid="31" grpId="0" animBg="1"/>
      <p:bldP spid="33" grpId="0" animBg="1"/>
      <p:bldP spid="34" grpId="0" animBg="1"/>
      <p:bldP spid="3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FC9276-B063-0858-1D89-3CDE145F029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10901219-9B33-496E-4388-B3636448817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FDE9E2-CC3A-03F9-A183-B1968BED02B2}"/>
              </a:ext>
            </a:extLst>
          </p:cNvPr>
          <p:cNvSpPr>
            <a:spLocks noGrp="1"/>
          </p:cNvSpPr>
          <p:nvPr>
            <p:ph type="sldNum" sz="quarter" idx="12"/>
          </p:nvPr>
        </p:nvSpPr>
        <p:spPr/>
        <p:txBody>
          <a:bodyPr/>
          <a:lstStyle/>
          <a:p>
            <a:fld id="{3A98EE3D-8CD1-4C3F-BD1C-C98C9596463C}" type="slidenum">
              <a:rPr lang="en-US" smtClean="0"/>
              <a:t>58</a:t>
            </a:fld>
            <a:endParaRPr lang="en-US" dirty="0"/>
          </a:p>
        </p:txBody>
      </p:sp>
      <p:sp>
        <p:nvSpPr>
          <p:cNvPr id="5" name="TextBox 4">
            <a:extLst>
              <a:ext uri="{FF2B5EF4-FFF2-40B4-BE49-F238E27FC236}">
                <a16:creationId xmlns:a16="http://schemas.microsoft.com/office/drawing/2014/main" id="{051CB937-B592-6603-BA39-5D37D461A2F0}"/>
              </a:ext>
            </a:extLst>
          </p:cNvPr>
          <p:cNvSpPr txBox="1"/>
          <p:nvPr/>
        </p:nvSpPr>
        <p:spPr>
          <a:xfrm>
            <a:off x="564524" y="268486"/>
            <a:ext cx="2332690" cy="584775"/>
          </a:xfrm>
          <a:prstGeom prst="rect">
            <a:avLst/>
          </a:prstGeom>
          <a:noFill/>
        </p:spPr>
        <p:txBody>
          <a:bodyPr wrap="none" rtlCol="0">
            <a:spAutoFit/>
          </a:bodyPr>
          <a:lstStyle/>
          <a:p>
            <a:r>
              <a:rPr lang="en-US" sz="3200" b="1" dirty="0">
                <a:solidFill>
                  <a:srgbClr val="7030A0"/>
                </a:solidFill>
                <a:latin typeface="Algerian" panose="04020705040A02060702" pitchFamily="82" charset="0"/>
              </a:rPr>
              <a:t>SEARCH 13</a:t>
            </a:r>
            <a:endParaRPr lang="en-IN" sz="3200" b="1" dirty="0">
              <a:solidFill>
                <a:srgbClr val="7030A0"/>
              </a:solidFill>
              <a:latin typeface="Algerian" panose="04020705040A02060702" pitchFamily="82" charset="0"/>
            </a:endParaRPr>
          </a:p>
        </p:txBody>
      </p:sp>
      <p:sp>
        <p:nvSpPr>
          <p:cNvPr id="6" name="Oval 5">
            <a:extLst>
              <a:ext uri="{FF2B5EF4-FFF2-40B4-BE49-F238E27FC236}">
                <a16:creationId xmlns:a16="http://schemas.microsoft.com/office/drawing/2014/main" id="{43DBF121-497F-8E1A-1BA5-624A4DCF6452}"/>
              </a:ext>
            </a:extLst>
          </p:cNvPr>
          <p:cNvSpPr/>
          <p:nvPr/>
        </p:nvSpPr>
        <p:spPr>
          <a:xfrm>
            <a:off x="2058579" y="13450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sp>
        <p:nvSpPr>
          <p:cNvPr id="7" name="Oval 6">
            <a:extLst>
              <a:ext uri="{FF2B5EF4-FFF2-40B4-BE49-F238E27FC236}">
                <a16:creationId xmlns:a16="http://schemas.microsoft.com/office/drawing/2014/main" id="{052C314F-CF07-11E2-7145-246D17857A45}"/>
              </a:ext>
            </a:extLst>
          </p:cNvPr>
          <p:cNvSpPr/>
          <p:nvPr/>
        </p:nvSpPr>
        <p:spPr>
          <a:xfrm>
            <a:off x="2770884" y="222321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8" name="Straight Arrow Connector 7">
            <a:extLst>
              <a:ext uri="{FF2B5EF4-FFF2-40B4-BE49-F238E27FC236}">
                <a16:creationId xmlns:a16="http://schemas.microsoft.com/office/drawing/2014/main" id="{2F0B1E7E-9203-D18E-5FCE-7B20CC08E2CE}"/>
              </a:ext>
            </a:extLst>
          </p:cNvPr>
          <p:cNvCxnSpPr>
            <a:cxnSpLocks/>
          </p:cNvCxnSpPr>
          <p:nvPr/>
        </p:nvCxnSpPr>
        <p:spPr>
          <a:xfrm>
            <a:off x="2622056" y="1921378"/>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E9070F77-C190-E390-2805-232ADD4E7AE3}"/>
              </a:ext>
            </a:extLst>
          </p:cNvPr>
          <p:cNvSpPr/>
          <p:nvPr/>
        </p:nvSpPr>
        <p:spPr>
          <a:xfrm>
            <a:off x="1372430" y="22081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10" name="Straight Arrow Connector 9">
            <a:extLst>
              <a:ext uri="{FF2B5EF4-FFF2-40B4-BE49-F238E27FC236}">
                <a16:creationId xmlns:a16="http://schemas.microsoft.com/office/drawing/2014/main" id="{A30C0009-A6C7-C6E8-ED46-6FC6AE6914B4}"/>
              </a:ext>
            </a:extLst>
          </p:cNvPr>
          <p:cNvCxnSpPr>
            <a:cxnSpLocks/>
            <a:stCxn id="6" idx="3"/>
          </p:cNvCxnSpPr>
          <p:nvPr/>
        </p:nvCxnSpPr>
        <p:spPr>
          <a:xfrm flipH="1">
            <a:off x="1963333" y="1860334"/>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126AA922-9CBA-D8C9-D36F-B6E755B35E40}"/>
              </a:ext>
            </a:extLst>
          </p:cNvPr>
          <p:cNvSpPr/>
          <p:nvPr/>
        </p:nvSpPr>
        <p:spPr>
          <a:xfrm>
            <a:off x="806312" y="30711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2" name="Straight Arrow Connector 11">
            <a:extLst>
              <a:ext uri="{FF2B5EF4-FFF2-40B4-BE49-F238E27FC236}">
                <a16:creationId xmlns:a16="http://schemas.microsoft.com/office/drawing/2014/main" id="{90CBAB48-24CB-CBDB-C744-7077062CB595}"/>
              </a:ext>
            </a:extLst>
          </p:cNvPr>
          <p:cNvCxnSpPr>
            <a:cxnSpLocks/>
          </p:cNvCxnSpPr>
          <p:nvPr/>
        </p:nvCxnSpPr>
        <p:spPr>
          <a:xfrm flipH="1">
            <a:off x="1478233" y="281969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86FC67A0-71E5-D108-525F-A2273FD006B4}"/>
              </a:ext>
            </a:extLst>
          </p:cNvPr>
          <p:cNvSpPr/>
          <p:nvPr/>
        </p:nvSpPr>
        <p:spPr>
          <a:xfrm>
            <a:off x="1727536" y="318757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14" name="Straight Arrow Connector 13">
            <a:extLst>
              <a:ext uri="{FF2B5EF4-FFF2-40B4-BE49-F238E27FC236}">
                <a16:creationId xmlns:a16="http://schemas.microsoft.com/office/drawing/2014/main" id="{2B2BE598-9C65-BEC6-1B91-8860A9D95C78}"/>
              </a:ext>
            </a:extLst>
          </p:cNvPr>
          <p:cNvCxnSpPr>
            <a:cxnSpLocks/>
          </p:cNvCxnSpPr>
          <p:nvPr/>
        </p:nvCxnSpPr>
        <p:spPr>
          <a:xfrm>
            <a:off x="1682263" y="2819692"/>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C62C63C2-5326-BDFB-E9B2-EE61A5777178}"/>
              </a:ext>
            </a:extLst>
          </p:cNvPr>
          <p:cNvSpPr/>
          <p:nvPr/>
        </p:nvSpPr>
        <p:spPr>
          <a:xfrm>
            <a:off x="272912" y="39342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6" name="Straight Arrow Connector 15">
            <a:extLst>
              <a:ext uri="{FF2B5EF4-FFF2-40B4-BE49-F238E27FC236}">
                <a16:creationId xmlns:a16="http://schemas.microsoft.com/office/drawing/2014/main" id="{EED01937-2B9D-816B-77A2-19A15345D05F}"/>
              </a:ext>
            </a:extLst>
          </p:cNvPr>
          <p:cNvCxnSpPr>
            <a:cxnSpLocks/>
          </p:cNvCxnSpPr>
          <p:nvPr/>
        </p:nvCxnSpPr>
        <p:spPr>
          <a:xfrm flipH="1">
            <a:off x="944833" y="368274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686C2DD1-A007-E7FC-DCD0-FF9F8A5F5E66}"/>
              </a:ext>
            </a:extLst>
          </p:cNvPr>
          <p:cNvSpPr/>
          <p:nvPr/>
        </p:nvSpPr>
        <p:spPr>
          <a:xfrm>
            <a:off x="2676441" y="317642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18" name="Straight Arrow Connector 17">
            <a:extLst>
              <a:ext uri="{FF2B5EF4-FFF2-40B4-BE49-F238E27FC236}">
                <a16:creationId xmlns:a16="http://schemas.microsoft.com/office/drawing/2014/main" id="{BA217122-C740-529F-9645-41A2BC8BDFC5}"/>
              </a:ext>
            </a:extLst>
          </p:cNvPr>
          <p:cNvCxnSpPr>
            <a:cxnSpLocks/>
          </p:cNvCxnSpPr>
          <p:nvPr/>
        </p:nvCxnSpPr>
        <p:spPr>
          <a:xfrm flipH="1">
            <a:off x="3107008" y="2829527"/>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9" name="Oval 18">
            <a:extLst>
              <a:ext uri="{FF2B5EF4-FFF2-40B4-BE49-F238E27FC236}">
                <a16:creationId xmlns:a16="http://schemas.microsoft.com/office/drawing/2014/main" id="{21A51CB2-C87C-4863-994C-2AB31C5701A8}"/>
              </a:ext>
            </a:extLst>
          </p:cNvPr>
          <p:cNvSpPr/>
          <p:nvPr/>
        </p:nvSpPr>
        <p:spPr>
          <a:xfrm>
            <a:off x="3566362" y="314719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20" name="Straight Arrow Connector 19">
            <a:extLst>
              <a:ext uri="{FF2B5EF4-FFF2-40B4-BE49-F238E27FC236}">
                <a16:creationId xmlns:a16="http://schemas.microsoft.com/office/drawing/2014/main" id="{9CBA571C-A34D-EA20-D322-FC5B07F5C573}"/>
              </a:ext>
            </a:extLst>
          </p:cNvPr>
          <p:cNvCxnSpPr>
            <a:cxnSpLocks/>
            <a:endCxn id="19" idx="1"/>
          </p:cNvCxnSpPr>
          <p:nvPr/>
        </p:nvCxnSpPr>
        <p:spPr>
          <a:xfrm>
            <a:off x="3311038" y="2829527"/>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D211B42B-AE0D-3ED6-9F7F-4ABB0D6E1A29}"/>
              </a:ext>
            </a:extLst>
          </p:cNvPr>
          <p:cNvCxnSpPr>
            <a:cxnSpLocks/>
          </p:cNvCxnSpPr>
          <p:nvPr/>
        </p:nvCxnSpPr>
        <p:spPr>
          <a:xfrm>
            <a:off x="4133791" y="3717018"/>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6C0A37C3-3288-F1EB-2952-BD3CDBD4F2BC}"/>
              </a:ext>
            </a:extLst>
          </p:cNvPr>
          <p:cNvSpPr/>
          <p:nvPr/>
        </p:nvSpPr>
        <p:spPr>
          <a:xfrm>
            <a:off x="4025716" y="403468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
        <p:nvSpPr>
          <p:cNvPr id="23" name="Arrow: U-Turn 22">
            <a:extLst>
              <a:ext uri="{FF2B5EF4-FFF2-40B4-BE49-F238E27FC236}">
                <a16:creationId xmlns:a16="http://schemas.microsoft.com/office/drawing/2014/main" id="{1A40B226-AE45-233A-12C1-60F8088FB2A9}"/>
              </a:ext>
            </a:extLst>
          </p:cNvPr>
          <p:cNvSpPr/>
          <p:nvPr/>
        </p:nvSpPr>
        <p:spPr>
          <a:xfrm rot="14988413">
            <a:off x="2112477" y="1903070"/>
            <a:ext cx="805818" cy="516456"/>
          </a:xfrm>
          <a:prstGeom prst="uturnArrow">
            <a:avLst>
              <a:gd name="adj1" fmla="val 25000"/>
              <a:gd name="adj2" fmla="val 25000"/>
              <a:gd name="adj3" fmla="val 37558"/>
              <a:gd name="adj4" fmla="val 43750"/>
              <a:gd name="adj5" fmla="val 75000"/>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24" name="Arrow: U-Turn 23">
            <a:extLst>
              <a:ext uri="{FF2B5EF4-FFF2-40B4-BE49-F238E27FC236}">
                <a16:creationId xmlns:a16="http://schemas.microsoft.com/office/drawing/2014/main" id="{6B565ACD-E8E5-CC7E-FCB6-1AA64553A028}"/>
              </a:ext>
            </a:extLst>
          </p:cNvPr>
          <p:cNvSpPr/>
          <p:nvPr/>
        </p:nvSpPr>
        <p:spPr>
          <a:xfrm rot="4491415" flipH="1">
            <a:off x="3048878" y="2800206"/>
            <a:ext cx="800121" cy="513601"/>
          </a:xfrm>
          <a:prstGeom prst="uturnArrow">
            <a:avLst>
              <a:gd name="adj1" fmla="val 25000"/>
              <a:gd name="adj2" fmla="val 25000"/>
              <a:gd name="adj3" fmla="val 25000"/>
              <a:gd name="adj4" fmla="val 44983"/>
              <a:gd name="adj5" fmla="val 75000"/>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25" name="TextBox 24">
            <a:extLst>
              <a:ext uri="{FF2B5EF4-FFF2-40B4-BE49-F238E27FC236}">
                <a16:creationId xmlns:a16="http://schemas.microsoft.com/office/drawing/2014/main" id="{78C915C3-67A6-910B-16CA-D0BE298D7AA0}"/>
              </a:ext>
            </a:extLst>
          </p:cNvPr>
          <p:cNvSpPr txBox="1"/>
          <p:nvPr/>
        </p:nvSpPr>
        <p:spPr>
          <a:xfrm>
            <a:off x="4067175" y="136525"/>
            <a:ext cx="8172450" cy="584775"/>
          </a:xfrm>
          <a:prstGeom prst="rect">
            <a:avLst/>
          </a:prstGeom>
          <a:noFill/>
        </p:spPr>
        <p:txBody>
          <a:bodyPr wrap="square" rtlCol="0">
            <a:spAutoFit/>
          </a:bodyPr>
          <a:lstStyle/>
          <a:p>
            <a:r>
              <a:rPr lang="en-US" sz="3200" b="1" i="1" dirty="0">
                <a:solidFill>
                  <a:srgbClr val="00B050"/>
                </a:solidFill>
                <a:latin typeface="Book Antiqua" panose="02040602050305030304" pitchFamily="18" charset="0"/>
              </a:rPr>
              <a:t>Zig Zag (RL) rotation as RL is the problem</a:t>
            </a:r>
            <a:endParaRPr lang="en-IN" sz="3200" b="1" i="1" dirty="0">
              <a:solidFill>
                <a:srgbClr val="00B050"/>
              </a:solidFill>
              <a:latin typeface="Book Antiqua" panose="02040602050305030304" pitchFamily="18" charset="0"/>
            </a:endParaRPr>
          </a:p>
        </p:txBody>
      </p:sp>
      <p:sp>
        <p:nvSpPr>
          <p:cNvPr id="26" name="Oval 25">
            <a:extLst>
              <a:ext uri="{FF2B5EF4-FFF2-40B4-BE49-F238E27FC236}">
                <a16:creationId xmlns:a16="http://schemas.microsoft.com/office/drawing/2014/main" id="{21045526-69C3-1F0B-6E1F-DEF7F3DE7BB7}"/>
              </a:ext>
            </a:extLst>
          </p:cNvPr>
          <p:cNvSpPr/>
          <p:nvPr/>
        </p:nvSpPr>
        <p:spPr>
          <a:xfrm>
            <a:off x="8036563" y="1102392"/>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sp>
        <p:nvSpPr>
          <p:cNvPr id="29" name="Oval 28">
            <a:extLst>
              <a:ext uri="{FF2B5EF4-FFF2-40B4-BE49-F238E27FC236}">
                <a16:creationId xmlns:a16="http://schemas.microsoft.com/office/drawing/2014/main" id="{5E27B1FF-C966-8537-D721-6483769E1D17}"/>
              </a:ext>
            </a:extLst>
          </p:cNvPr>
          <p:cNvSpPr/>
          <p:nvPr/>
        </p:nvSpPr>
        <p:spPr>
          <a:xfrm>
            <a:off x="7570040" y="206383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sp>
        <p:nvSpPr>
          <p:cNvPr id="31" name="Oval 30">
            <a:extLst>
              <a:ext uri="{FF2B5EF4-FFF2-40B4-BE49-F238E27FC236}">
                <a16:creationId xmlns:a16="http://schemas.microsoft.com/office/drawing/2014/main" id="{704BC262-AB0D-5342-043D-284DE8E8A8E3}"/>
              </a:ext>
            </a:extLst>
          </p:cNvPr>
          <p:cNvSpPr/>
          <p:nvPr/>
        </p:nvSpPr>
        <p:spPr>
          <a:xfrm>
            <a:off x="7003922" y="292688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2" name="Straight Arrow Connector 31">
            <a:extLst>
              <a:ext uri="{FF2B5EF4-FFF2-40B4-BE49-F238E27FC236}">
                <a16:creationId xmlns:a16="http://schemas.microsoft.com/office/drawing/2014/main" id="{87949ED8-B3C1-FAB4-3EC3-F82113B951EB}"/>
              </a:ext>
            </a:extLst>
          </p:cNvPr>
          <p:cNvCxnSpPr>
            <a:cxnSpLocks/>
          </p:cNvCxnSpPr>
          <p:nvPr/>
        </p:nvCxnSpPr>
        <p:spPr>
          <a:xfrm flipH="1">
            <a:off x="7675843" y="2675421"/>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895B1337-3495-85E3-BD09-BEE660635053}"/>
              </a:ext>
            </a:extLst>
          </p:cNvPr>
          <p:cNvSpPr/>
          <p:nvPr/>
        </p:nvSpPr>
        <p:spPr>
          <a:xfrm>
            <a:off x="7925146" y="304330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34" name="Straight Arrow Connector 33">
            <a:extLst>
              <a:ext uri="{FF2B5EF4-FFF2-40B4-BE49-F238E27FC236}">
                <a16:creationId xmlns:a16="http://schemas.microsoft.com/office/drawing/2014/main" id="{CF95A923-F3A1-DB4F-B8F9-62BBC204EFEE}"/>
              </a:ext>
            </a:extLst>
          </p:cNvPr>
          <p:cNvCxnSpPr>
            <a:cxnSpLocks/>
          </p:cNvCxnSpPr>
          <p:nvPr/>
        </p:nvCxnSpPr>
        <p:spPr>
          <a:xfrm>
            <a:off x="7879873" y="2675421"/>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5" name="Oval 34">
            <a:extLst>
              <a:ext uri="{FF2B5EF4-FFF2-40B4-BE49-F238E27FC236}">
                <a16:creationId xmlns:a16="http://schemas.microsoft.com/office/drawing/2014/main" id="{383D8989-5944-7BD9-FDE0-92577BA35381}"/>
              </a:ext>
            </a:extLst>
          </p:cNvPr>
          <p:cNvSpPr/>
          <p:nvPr/>
        </p:nvSpPr>
        <p:spPr>
          <a:xfrm>
            <a:off x="6470522" y="378993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6" name="Straight Arrow Connector 35">
            <a:extLst>
              <a:ext uri="{FF2B5EF4-FFF2-40B4-BE49-F238E27FC236}">
                <a16:creationId xmlns:a16="http://schemas.microsoft.com/office/drawing/2014/main" id="{2347B3F0-5AB6-D223-01DB-1FB31351FDED}"/>
              </a:ext>
            </a:extLst>
          </p:cNvPr>
          <p:cNvCxnSpPr>
            <a:cxnSpLocks/>
          </p:cNvCxnSpPr>
          <p:nvPr/>
        </p:nvCxnSpPr>
        <p:spPr>
          <a:xfrm flipH="1">
            <a:off x="7142443" y="3538471"/>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EE9FB16C-C31A-D69D-FCE6-96D333889715}"/>
              </a:ext>
            </a:extLst>
          </p:cNvPr>
          <p:cNvSpPr/>
          <p:nvPr/>
        </p:nvSpPr>
        <p:spPr>
          <a:xfrm>
            <a:off x="8982787" y="197496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40" name="Straight Arrow Connector 39">
            <a:extLst>
              <a:ext uri="{FF2B5EF4-FFF2-40B4-BE49-F238E27FC236}">
                <a16:creationId xmlns:a16="http://schemas.microsoft.com/office/drawing/2014/main" id="{5A542C7D-BA5F-05BA-E000-B557BCE57835}"/>
              </a:ext>
            </a:extLst>
          </p:cNvPr>
          <p:cNvCxnSpPr>
            <a:cxnSpLocks/>
            <a:endCxn id="39" idx="1"/>
          </p:cNvCxnSpPr>
          <p:nvPr/>
        </p:nvCxnSpPr>
        <p:spPr>
          <a:xfrm>
            <a:off x="8727463" y="1657296"/>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E9B6E0F7-B52C-371C-4863-3E4113E82431}"/>
              </a:ext>
            </a:extLst>
          </p:cNvPr>
          <p:cNvCxnSpPr>
            <a:cxnSpLocks/>
          </p:cNvCxnSpPr>
          <p:nvPr/>
        </p:nvCxnSpPr>
        <p:spPr>
          <a:xfrm>
            <a:off x="9521429" y="2525060"/>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AD755F92-1897-EDC9-FA0A-EE56D54978B2}"/>
              </a:ext>
            </a:extLst>
          </p:cNvPr>
          <p:cNvCxnSpPr>
            <a:cxnSpLocks/>
          </p:cNvCxnSpPr>
          <p:nvPr/>
        </p:nvCxnSpPr>
        <p:spPr>
          <a:xfrm flipH="1">
            <a:off x="8094296" y="1657296"/>
            <a:ext cx="169481" cy="40654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50" name="Oval 49">
            <a:extLst>
              <a:ext uri="{FF2B5EF4-FFF2-40B4-BE49-F238E27FC236}">
                <a16:creationId xmlns:a16="http://schemas.microsoft.com/office/drawing/2014/main" id="{5E58E9AA-187B-FC8E-BDCA-C4073A62783D}"/>
              </a:ext>
            </a:extLst>
          </p:cNvPr>
          <p:cNvSpPr/>
          <p:nvPr/>
        </p:nvSpPr>
        <p:spPr>
          <a:xfrm>
            <a:off x="9515559" y="265142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sp>
        <p:nvSpPr>
          <p:cNvPr id="51" name="Oval 50">
            <a:extLst>
              <a:ext uri="{FF2B5EF4-FFF2-40B4-BE49-F238E27FC236}">
                <a16:creationId xmlns:a16="http://schemas.microsoft.com/office/drawing/2014/main" id="{C2E5CBEF-E527-EAE8-8F90-0C6F9FF37C3A}"/>
              </a:ext>
            </a:extLst>
          </p:cNvPr>
          <p:cNvSpPr/>
          <p:nvPr/>
        </p:nvSpPr>
        <p:spPr>
          <a:xfrm>
            <a:off x="10050383" y="3502992"/>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52" name="Straight Arrow Connector 51">
            <a:extLst>
              <a:ext uri="{FF2B5EF4-FFF2-40B4-BE49-F238E27FC236}">
                <a16:creationId xmlns:a16="http://schemas.microsoft.com/office/drawing/2014/main" id="{7C50533F-F4A9-97BF-6161-7512DA1273B4}"/>
              </a:ext>
            </a:extLst>
          </p:cNvPr>
          <p:cNvCxnSpPr>
            <a:cxnSpLocks/>
          </p:cNvCxnSpPr>
          <p:nvPr/>
        </p:nvCxnSpPr>
        <p:spPr>
          <a:xfrm>
            <a:off x="10617812" y="4072815"/>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53" name="Oval 52">
            <a:extLst>
              <a:ext uri="{FF2B5EF4-FFF2-40B4-BE49-F238E27FC236}">
                <a16:creationId xmlns:a16="http://schemas.microsoft.com/office/drawing/2014/main" id="{E7BE2A7C-B70F-DD31-D70B-C5C363A9DDDA}"/>
              </a:ext>
            </a:extLst>
          </p:cNvPr>
          <p:cNvSpPr/>
          <p:nvPr/>
        </p:nvSpPr>
        <p:spPr>
          <a:xfrm>
            <a:off x="10509737" y="439048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cxnSp>
        <p:nvCxnSpPr>
          <p:cNvPr id="54" name="Straight Arrow Connector 53">
            <a:extLst>
              <a:ext uri="{FF2B5EF4-FFF2-40B4-BE49-F238E27FC236}">
                <a16:creationId xmlns:a16="http://schemas.microsoft.com/office/drawing/2014/main" id="{A90A6B2F-9272-82A7-6E36-DFE5D9EB3A2C}"/>
              </a:ext>
            </a:extLst>
          </p:cNvPr>
          <p:cNvCxnSpPr>
            <a:cxnSpLocks/>
          </p:cNvCxnSpPr>
          <p:nvPr/>
        </p:nvCxnSpPr>
        <p:spPr>
          <a:xfrm>
            <a:off x="10054979" y="3202849"/>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991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par>
                                <p:cTn id="29" presetID="2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22" presetClass="entr" presetSubtype="4"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randombar(horizontal)">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randombar(horizont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par>
                                <p:cTn id="81" presetID="22" presetClass="entr" presetSubtype="4"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down)">
                                      <p:cBhvr>
                                        <p:cTn id="86" dur="500"/>
                                        <p:tgtEl>
                                          <p:spTgt spid="5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down)">
                                      <p:cBhvr>
                                        <p:cTn id="91" dur="500"/>
                                        <p:tgtEl>
                                          <p:spTgt spid="54"/>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down)">
                                      <p:cBhvr>
                                        <p:cTn id="94" dur="500"/>
                                        <p:tgtEl>
                                          <p:spTgt spid="51"/>
                                        </p:tgtEl>
                                      </p:cBhvr>
                                    </p:animEffect>
                                  </p:childTnLst>
                                </p:cTn>
                              </p:par>
                              <p:par>
                                <p:cTn id="95" presetID="22" presetClass="entr" presetSubtype="4"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wipe(down)">
                                      <p:cBhvr>
                                        <p:cTn id="97" dur="500"/>
                                        <p:tgtEl>
                                          <p:spTgt spid="52"/>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down)">
                                      <p:cBhvr>
                                        <p:cTn id="100" dur="500"/>
                                        <p:tgtEl>
                                          <p:spTgt spid="5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down)">
                                      <p:cBhvr>
                                        <p:cTn id="105" dur="500"/>
                                        <p:tgtEl>
                                          <p:spTgt spid="40"/>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down)">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wipe(down)">
                                      <p:cBhvr>
                                        <p:cTn id="113" dur="500"/>
                                        <p:tgtEl>
                                          <p:spTgt spid="45"/>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500"/>
                                        <p:tgtEl>
                                          <p:spTgt spid="29"/>
                                        </p:tgtEl>
                                      </p:cBhvr>
                                    </p:animEffect>
                                  </p:childTnLst>
                                </p:cTn>
                              </p:par>
                              <p:par>
                                <p:cTn id="117" presetID="22" presetClass="entr" presetSubtype="4" fill="hold"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wipe(down)">
                                      <p:cBhvr>
                                        <p:cTn id="119" dur="500"/>
                                        <p:tgtEl>
                                          <p:spTgt spid="32"/>
                                        </p:tgtEl>
                                      </p:cBhvr>
                                    </p:animEffect>
                                  </p:childTnLst>
                                </p:cTn>
                              </p:par>
                              <p:par>
                                <p:cTn id="120" presetID="22" presetClass="entr" presetSubtype="4" fill="hold" nodeType="with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down)">
                                      <p:cBhvr>
                                        <p:cTn id="122" dur="500"/>
                                        <p:tgtEl>
                                          <p:spTgt spid="34"/>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31"/>
                                        </p:tgtEl>
                                        <p:attrNameLst>
                                          <p:attrName>style.visibility</p:attrName>
                                        </p:attrNameLst>
                                      </p:cBhvr>
                                      <p:to>
                                        <p:strVal val="visible"/>
                                      </p:to>
                                    </p:set>
                                    <p:animEffect transition="in" filter="wipe(down)">
                                      <p:cBhvr>
                                        <p:cTn id="125" dur="500"/>
                                        <p:tgtEl>
                                          <p:spTgt spid="31"/>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wipe(down)">
                                      <p:cBhvr>
                                        <p:cTn id="128" dur="500"/>
                                        <p:tgtEl>
                                          <p:spTgt spid="33"/>
                                        </p:tgtEl>
                                      </p:cBhvr>
                                    </p:animEffect>
                                  </p:childTnLst>
                                </p:cTn>
                              </p:par>
                              <p:par>
                                <p:cTn id="129" presetID="22" presetClass="entr" presetSubtype="4" fill="hold" nodeType="withEffect">
                                  <p:stCondLst>
                                    <p:cond delay="0"/>
                                  </p:stCondLst>
                                  <p:childTnLst>
                                    <p:set>
                                      <p:cBhvr>
                                        <p:cTn id="130" dur="1" fill="hold">
                                          <p:stCondLst>
                                            <p:cond delay="0"/>
                                          </p:stCondLst>
                                        </p:cTn>
                                        <p:tgtEl>
                                          <p:spTgt spid="36"/>
                                        </p:tgtEl>
                                        <p:attrNameLst>
                                          <p:attrName>style.visibility</p:attrName>
                                        </p:attrNameLst>
                                      </p:cBhvr>
                                      <p:to>
                                        <p:strVal val="visible"/>
                                      </p:to>
                                    </p:set>
                                    <p:animEffect transition="in" filter="wipe(down)">
                                      <p:cBhvr>
                                        <p:cTn id="131" dur="500"/>
                                        <p:tgtEl>
                                          <p:spTgt spid="36"/>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5"/>
                                        </p:tgtEl>
                                        <p:attrNameLst>
                                          <p:attrName>style.visibility</p:attrName>
                                        </p:attrNameLst>
                                      </p:cBhvr>
                                      <p:to>
                                        <p:strVal val="visible"/>
                                      </p:to>
                                    </p:set>
                                    <p:animEffect transition="in" filter="wipe(down)">
                                      <p:cBhvr>
                                        <p:cTn id="1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P spid="11" grpId="0" animBg="1"/>
      <p:bldP spid="13" grpId="0" animBg="1"/>
      <p:bldP spid="15" grpId="0" animBg="1"/>
      <p:bldP spid="17" grpId="0" animBg="1"/>
      <p:bldP spid="19" grpId="0" animBg="1"/>
      <p:bldP spid="22" grpId="0" animBg="1"/>
      <p:bldP spid="23" grpId="0" animBg="1"/>
      <p:bldP spid="24" grpId="0" animBg="1"/>
      <p:bldP spid="25" grpId="0"/>
      <p:bldP spid="26" grpId="0" animBg="1"/>
      <p:bldP spid="29" grpId="0" animBg="1"/>
      <p:bldP spid="31" grpId="0" animBg="1"/>
      <p:bldP spid="33" grpId="0" animBg="1"/>
      <p:bldP spid="35" grpId="0" animBg="1"/>
      <p:bldP spid="39" grpId="0" animBg="1"/>
      <p:bldP spid="50" grpId="0" animBg="1"/>
      <p:bldP spid="51" grpId="0" animBg="1"/>
      <p:bldP spid="5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B16350-DA1D-70EB-E55F-879F0955B38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834E79D2-B6B4-A8DF-1778-793425BBAC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3C941F4-2D11-2856-72CF-BDD1441A517A}"/>
              </a:ext>
            </a:extLst>
          </p:cNvPr>
          <p:cNvSpPr>
            <a:spLocks noGrp="1"/>
          </p:cNvSpPr>
          <p:nvPr>
            <p:ph type="sldNum" sz="quarter" idx="12"/>
          </p:nvPr>
        </p:nvSpPr>
        <p:spPr/>
        <p:txBody>
          <a:bodyPr/>
          <a:lstStyle/>
          <a:p>
            <a:fld id="{3A98EE3D-8CD1-4C3F-BD1C-C98C9596463C}" type="slidenum">
              <a:rPr lang="en-US" smtClean="0"/>
              <a:t>59</a:t>
            </a:fld>
            <a:endParaRPr lang="en-US" dirty="0"/>
          </a:p>
        </p:txBody>
      </p:sp>
      <p:sp>
        <p:nvSpPr>
          <p:cNvPr id="22" name="Oval 21">
            <a:extLst>
              <a:ext uri="{FF2B5EF4-FFF2-40B4-BE49-F238E27FC236}">
                <a16:creationId xmlns:a16="http://schemas.microsoft.com/office/drawing/2014/main" id="{90BE45EA-1EB9-A26E-2236-2CFF14213F5F}"/>
              </a:ext>
            </a:extLst>
          </p:cNvPr>
          <p:cNvSpPr/>
          <p:nvPr/>
        </p:nvSpPr>
        <p:spPr>
          <a:xfrm>
            <a:off x="2121538" y="65471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sp>
        <p:nvSpPr>
          <p:cNvPr id="23" name="Oval 22">
            <a:extLst>
              <a:ext uri="{FF2B5EF4-FFF2-40B4-BE49-F238E27FC236}">
                <a16:creationId xmlns:a16="http://schemas.microsoft.com/office/drawing/2014/main" id="{CB75F89D-81D2-A0CC-B5A6-D403A32B73F9}"/>
              </a:ext>
            </a:extLst>
          </p:cNvPr>
          <p:cNvSpPr/>
          <p:nvPr/>
        </p:nvSpPr>
        <p:spPr>
          <a:xfrm>
            <a:off x="1655015" y="161616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sp>
        <p:nvSpPr>
          <p:cNvPr id="24" name="Oval 23">
            <a:extLst>
              <a:ext uri="{FF2B5EF4-FFF2-40B4-BE49-F238E27FC236}">
                <a16:creationId xmlns:a16="http://schemas.microsoft.com/office/drawing/2014/main" id="{181DD35B-6B0B-6115-4AF4-D1CF5C0CD909}"/>
              </a:ext>
            </a:extLst>
          </p:cNvPr>
          <p:cNvSpPr/>
          <p:nvPr/>
        </p:nvSpPr>
        <p:spPr>
          <a:xfrm>
            <a:off x="1088897" y="247921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25" name="Straight Arrow Connector 24">
            <a:extLst>
              <a:ext uri="{FF2B5EF4-FFF2-40B4-BE49-F238E27FC236}">
                <a16:creationId xmlns:a16="http://schemas.microsoft.com/office/drawing/2014/main" id="{11F522E5-E443-D872-67A4-1DD528CE08AE}"/>
              </a:ext>
            </a:extLst>
          </p:cNvPr>
          <p:cNvCxnSpPr>
            <a:cxnSpLocks/>
          </p:cNvCxnSpPr>
          <p:nvPr/>
        </p:nvCxnSpPr>
        <p:spPr>
          <a:xfrm flipH="1">
            <a:off x="1760818" y="2227746"/>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6" name="Oval 25">
            <a:extLst>
              <a:ext uri="{FF2B5EF4-FFF2-40B4-BE49-F238E27FC236}">
                <a16:creationId xmlns:a16="http://schemas.microsoft.com/office/drawing/2014/main" id="{3174F7E2-F061-4F7F-969D-4B2B6123991D}"/>
              </a:ext>
            </a:extLst>
          </p:cNvPr>
          <p:cNvSpPr/>
          <p:nvPr/>
        </p:nvSpPr>
        <p:spPr>
          <a:xfrm>
            <a:off x="2010121" y="2595632"/>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27" name="Straight Arrow Connector 26">
            <a:extLst>
              <a:ext uri="{FF2B5EF4-FFF2-40B4-BE49-F238E27FC236}">
                <a16:creationId xmlns:a16="http://schemas.microsoft.com/office/drawing/2014/main" id="{91DB26CA-0BDC-19FC-A926-AE58384DC4C2}"/>
              </a:ext>
            </a:extLst>
          </p:cNvPr>
          <p:cNvCxnSpPr>
            <a:cxnSpLocks/>
          </p:cNvCxnSpPr>
          <p:nvPr/>
        </p:nvCxnSpPr>
        <p:spPr>
          <a:xfrm>
            <a:off x="1964848" y="2227746"/>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8" name="Oval 27">
            <a:extLst>
              <a:ext uri="{FF2B5EF4-FFF2-40B4-BE49-F238E27FC236}">
                <a16:creationId xmlns:a16="http://schemas.microsoft.com/office/drawing/2014/main" id="{91BF9F04-D604-A255-648E-8990E8AEDF08}"/>
              </a:ext>
            </a:extLst>
          </p:cNvPr>
          <p:cNvSpPr/>
          <p:nvPr/>
        </p:nvSpPr>
        <p:spPr>
          <a:xfrm>
            <a:off x="555497" y="334226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29" name="Straight Arrow Connector 28">
            <a:extLst>
              <a:ext uri="{FF2B5EF4-FFF2-40B4-BE49-F238E27FC236}">
                <a16:creationId xmlns:a16="http://schemas.microsoft.com/office/drawing/2014/main" id="{390DD430-F57B-2F05-52FA-1DB0F4877ACB}"/>
              </a:ext>
            </a:extLst>
          </p:cNvPr>
          <p:cNvCxnSpPr>
            <a:cxnSpLocks/>
          </p:cNvCxnSpPr>
          <p:nvPr/>
        </p:nvCxnSpPr>
        <p:spPr>
          <a:xfrm flipH="1">
            <a:off x="1227418" y="3090796"/>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0" name="Oval 29">
            <a:extLst>
              <a:ext uri="{FF2B5EF4-FFF2-40B4-BE49-F238E27FC236}">
                <a16:creationId xmlns:a16="http://schemas.microsoft.com/office/drawing/2014/main" id="{1B22BDE1-95CA-F749-A21B-8EA51F59C85B}"/>
              </a:ext>
            </a:extLst>
          </p:cNvPr>
          <p:cNvSpPr/>
          <p:nvPr/>
        </p:nvSpPr>
        <p:spPr>
          <a:xfrm>
            <a:off x="3067762" y="152728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31" name="Straight Arrow Connector 30">
            <a:extLst>
              <a:ext uri="{FF2B5EF4-FFF2-40B4-BE49-F238E27FC236}">
                <a16:creationId xmlns:a16="http://schemas.microsoft.com/office/drawing/2014/main" id="{44F70A8C-44AD-BBAF-A9ED-5CFB08F28E2F}"/>
              </a:ext>
            </a:extLst>
          </p:cNvPr>
          <p:cNvCxnSpPr>
            <a:cxnSpLocks/>
            <a:endCxn id="30" idx="1"/>
          </p:cNvCxnSpPr>
          <p:nvPr/>
        </p:nvCxnSpPr>
        <p:spPr>
          <a:xfrm>
            <a:off x="2812438" y="1209621"/>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B8C11C7D-C7BF-8AB6-B0CD-3F2758D9288D}"/>
              </a:ext>
            </a:extLst>
          </p:cNvPr>
          <p:cNvCxnSpPr>
            <a:cxnSpLocks/>
          </p:cNvCxnSpPr>
          <p:nvPr/>
        </p:nvCxnSpPr>
        <p:spPr>
          <a:xfrm>
            <a:off x="3606404" y="2077385"/>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11FB9BA3-1CD5-33E6-9497-5495323E708C}"/>
              </a:ext>
            </a:extLst>
          </p:cNvPr>
          <p:cNvCxnSpPr>
            <a:cxnSpLocks/>
          </p:cNvCxnSpPr>
          <p:nvPr/>
        </p:nvCxnSpPr>
        <p:spPr>
          <a:xfrm flipH="1">
            <a:off x="2179271" y="1209621"/>
            <a:ext cx="169481" cy="40654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4" name="Oval 33">
            <a:extLst>
              <a:ext uri="{FF2B5EF4-FFF2-40B4-BE49-F238E27FC236}">
                <a16:creationId xmlns:a16="http://schemas.microsoft.com/office/drawing/2014/main" id="{8C4F0D49-41EF-D248-522A-53658C6BCD90}"/>
              </a:ext>
            </a:extLst>
          </p:cNvPr>
          <p:cNvSpPr/>
          <p:nvPr/>
        </p:nvSpPr>
        <p:spPr>
          <a:xfrm>
            <a:off x="3600534" y="220375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sp>
        <p:nvSpPr>
          <p:cNvPr id="35" name="Oval 34">
            <a:extLst>
              <a:ext uri="{FF2B5EF4-FFF2-40B4-BE49-F238E27FC236}">
                <a16:creationId xmlns:a16="http://schemas.microsoft.com/office/drawing/2014/main" id="{EADE8CDA-ED65-4091-8A02-DE07894FD16C}"/>
              </a:ext>
            </a:extLst>
          </p:cNvPr>
          <p:cNvSpPr/>
          <p:nvPr/>
        </p:nvSpPr>
        <p:spPr>
          <a:xfrm>
            <a:off x="4135358" y="305531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36" name="Straight Arrow Connector 35">
            <a:extLst>
              <a:ext uri="{FF2B5EF4-FFF2-40B4-BE49-F238E27FC236}">
                <a16:creationId xmlns:a16="http://schemas.microsoft.com/office/drawing/2014/main" id="{0CA76C50-E5F9-0882-2425-B5CC6102C5A9}"/>
              </a:ext>
            </a:extLst>
          </p:cNvPr>
          <p:cNvCxnSpPr>
            <a:cxnSpLocks/>
          </p:cNvCxnSpPr>
          <p:nvPr/>
        </p:nvCxnSpPr>
        <p:spPr>
          <a:xfrm>
            <a:off x="4702787" y="3625140"/>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7" name="Oval 36">
            <a:extLst>
              <a:ext uri="{FF2B5EF4-FFF2-40B4-BE49-F238E27FC236}">
                <a16:creationId xmlns:a16="http://schemas.microsoft.com/office/drawing/2014/main" id="{30700A6A-E7BD-F39A-9B34-7EFECC1FF4EE}"/>
              </a:ext>
            </a:extLst>
          </p:cNvPr>
          <p:cNvSpPr/>
          <p:nvPr/>
        </p:nvSpPr>
        <p:spPr>
          <a:xfrm>
            <a:off x="4594712" y="394280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cxnSp>
        <p:nvCxnSpPr>
          <p:cNvPr id="38" name="Straight Arrow Connector 37">
            <a:extLst>
              <a:ext uri="{FF2B5EF4-FFF2-40B4-BE49-F238E27FC236}">
                <a16:creationId xmlns:a16="http://schemas.microsoft.com/office/drawing/2014/main" id="{F873A820-7018-75EA-0F83-03FCAEA09B3A}"/>
              </a:ext>
            </a:extLst>
          </p:cNvPr>
          <p:cNvCxnSpPr>
            <a:cxnSpLocks/>
          </p:cNvCxnSpPr>
          <p:nvPr/>
        </p:nvCxnSpPr>
        <p:spPr>
          <a:xfrm>
            <a:off x="4139954" y="2755174"/>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B27C8DB1-C2AA-E8A6-70AC-6D7589BDB266}"/>
              </a:ext>
            </a:extLst>
          </p:cNvPr>
          <p:cNvSpPr/>
          <p:nvPr/>
        </p:nvSpPr>
        <p:spPr>
          <a:xfrm>
            <a:off x="8311435" y="686581"/>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sp>
        <p:nvSpPr>
          <p:cNvPr id="40" name="Oval 39">
            <a:extLst>
              <a:ext uri="{FF2B5EF4-FFF2-40B4-BE49-F238E27FC236}">
                <a16:creationId xmlns:a16="http://schemas.microsoft.com/office/drawing/2014/main" id="{F6B0C3E5-B962-575C-1BD7-42974E30E8BC}"/>
              </a:ext>
            </a:extLst>
          </p:cNvPr>
          <p:cNvSpPr/>
          <p:nvPr/>
        </p:nvSpPr>
        <p:spPr>
          <a:xfrm>
            <a:off x="7615176" y="253488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sp>
        <p:nvSpPr>
          <p:cNvPr id="41" name="Oval 40">
            <a:extLst>
              <a:ext uri="{FF2B5EF4-FFF2-40B4-BE49-F238E27FC236}">
                <a16:creationId xmlns:a16="http://schemas.microsoft.com/office/drawing/2014/main" id="{7A35CAE8-1D0F-0878-E67C-1DA9320DA500}"/>
              </a:ext>
            </a:extLst>
          </p:cNvPr>
          <p:cNvSpPr/>
          <p:nvPr/>
        </p:nvSpPr>
        <p:spPr>
          <a:xfrm>
            <a:off x="7049058" y="339793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42" name="Straight Arrow Connector 41">
            <a:extLst>
              <a:ext uri="{FF2B5EF4-FFF2-40B4-BE49-F238E27FC236}">
                <a16:creationId xmlns:a16="http://schemas.microsoft.com/office/drawing/2014/main" id="{26E54087-BC7E-ECC4-59E2-9DC8E267B553}"/>
              </a:ext>
            </a:extLst>
          </p:cNvPr>
          <p:cNvCxnSpPr>
            <a:cxnSpLocks/>
          </p:cNvCxnSpPr>
          <p:nvPr/>
        </p:nvCxnSpPr>
        <p:spPr>
          <a:xfrm flipH="1">
            <a:off x="7720979" y="3146466"/>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3" name="Oval 42">
            <a:extLst>
              <a:ext uri="{FF2B5EF4-FFF2-40B4-BE49-F238E27FC236}">
                <a16:creationId xmlns:a16="http://schemas.microsoft.com/office/drawing/2014/main" id="{8123D264-9AC6-48C7-16C8-A6477BBE3AEA}"/>
              </a:ext>
            </a:extLst>
          </p:cNvPr>
          <p:cNvSpPr/>
          <p:nvPr/>
        </p:nvSpPr>
        <p:spPr>
          <a:xfrm>
            <a:off x="7970282" y="3514352"/>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44" name="Straight Arrow Connector 43">
            <a:extLst>
              <a:ext uri="{FF2B5EF4-FFF2-40B4-BE49-F238E27FC236}">
                <a16:creationId xmlns:a16="http://schemas.microsoft.com/office/drawing/2014/main" id="{DEDBEC1E-405C-954A-AFF2-6CBD73FD8E66}"/>
              </a:ext>
            </a:extLst>
          </p:cNvPr>
          <p:cNvCxnSpPr>
            <a:cxnSpLocks/>
          </p:cNvCxnSpPr>
          <p:nvPr/>
        </p:nvCxnSpPr>
        <p:spPr>
          <a:xfrm>
            <a:off x="7925009" y="3146466"/>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5" name="Oval 44">
            <a:extLst>
              <a:ext uri="{FF2B5EF4-FFF2-40B4-BE49-F238E27FC236}">
                <a16:creationId xmlns:a16="http://schemas.microsoft.com/office/drawing/2014/main" id="{29771C18-8F77-B6FA-9936-112174D1D7F5}"/>
              </a:ext>
            </a:extLst>
          </p:cNvPr>
          <p:cNvSpPr/>
          <p:nvPr/>
        </p:nvSpPr>
        <p:spPr>
          <a:xfrm>
            <a:off x="6515658" y="426098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46" name="Straight Arrow Connector 45">
            <a:extLst>
              <a:ext uri="{FF2B5EF4-FFF2-40B4-BE49-F238E27FC236}">
                <a16:creationId xmlns:a16="http://schemas.microsoft.com/office/drawing/2014/main" id="{777064F5-ED09-45D1-9448-8F627259FA41}"/>
              </a:ext>
            </a:extLst>
          </p:cNvPr>
          <p:cNvCxnSpPr>
            <a:cxnSpLocks/>
          </p:cNvCxnSpPr>
          <p:nvPr/>
        </p:nvCxnSpPr>
        <p:spPr>
          <a:xfrm flipH="1">
            <a:off x="7187579" y="4009516"/>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7" name="Oval 46">
            <a:extLst>
              <a:ext uri="{FF2B5EF4-FFF2-40B4-BE49-F238E27FC236}">
                <a16:creationId xmlns:a16="http://schemas.microsoft.com/office/drawing/2014/main" id="{AB49E915-7F05-A430-5F82-91F2B71FA1F3}"/>
              </a:ext>
            </a:extLst>
          </p:cNvPr>
          <p:cNvSpPr/>
          <p:nvPr/>
        </p:nvSpPr>
        <p:spPr>
          <a:xfrm>
            <a:off x="7850782" y="153408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48" name="Straight Arrow Connector 47">
            <a:extLst>
              <a:ext uri="{FF2B5EF4-FFF2-40B4-BE49-F238E27FC236}">
                <a16:creationId xmlns:a16="http://schemas.microsoft.com/office/drawing/2014/main" id="{A8363642-D888-C3E6-3748-E3E547CCF285}"/>
              </a:ext>
            </a:extLst>
          </p:cNvPr>
          <p:cNvCxnSpPr>
            <a:cxnSpLocks/>
          </p:cNvCxnSpPr>
          <p:nvPr/>
        </p:nvCxnSpPr>
        <p:spPr>
          <a:xfrm>
            <a:off x="8998128" y="1187900"/>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C82F28F6-CD9A-650B-E06D-46A3F87BBC54}"/>
              </a:ext>
            </a:extLst>
          </p:cNvPr>
          <p:cNvCxnSpPr>
            <a:cxnSpLocks/>
          </p:cNvCxnSpPr>
          <p:nvPr/>
        </p:nvCxnSpPr>
        <p:spPr>
          <a:xfrm flipH="1">
            <a:off x="8400849" y="1241485"/>
            <a:ext cx="169481" cy="40654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51" name="Oval 50">
            <a:extLst>
              <a:ext uri="{FF2B5EF4-FFF2-40B4-BE49-F238E27FC236}">
                <a16:creationId xmlns:a16="http://schemas.microsoft.com/office/drawing/2014/main" id="{FAA89634-C2D6-0051-AEAF-859B1DCD4DBF}"/>
              </a:ext>
            </a:extLst>
          </p:cNvPr>
          <p:cNvSpPr/>
          <p:nvPr/>
        </p:nvSpPr>
        <p:spPr>
          <a:xfrm>
            <a:off x="9163003" y="1544252"/>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sp>
        <p:nvSpPr>
          <p:cNvPr id="52" name="Oval 51">
            <a:extLst>
              <a:ext uri="{FF2B5EF4-FFF2-40B4-BE49-F238E27FC236}">
                <a16:creationId xmlns:a16="http://schemas.microsoft.com/office/drawing/2014/main" id="{B6F7EA24-3D9C-923E-2ED3-F14BFB8655EA}"/>
              </a:ext>
            </a:extLst>
          </p:cNvPr>
          <p:cNvSpPr/>
          <p:nvPr/>
        </p:nvSpPr>
        <p:spPr>
          <a:xfrm>
            <a:off x="9697827" y="239581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53" name="Straight Arrow Connector 52">
            <a:extLst>
              <a:ext uri="{FF2B5EF4-FFF2-40B4-BE49-F238E27FC236}">
                <a16:creationId xmlns:a16="http://schemas.microsoft.com/office/drawing/2014/main" id="{910D0E88-C9D5-6D73-3D35-6D9E76AB80D2}"/>
              </a:ext>
            </a:extLst>
          </p:cNvPr>
          <p:cNvCxnSpPr>
            <a:cxnSpLocks/>
          </p:cNvCxnSpPr>
          <p:nvPr/>
        </p:nvCxnSpPr>
        <p:spPr>
          <a:xfrm>
            <a:off x="10265256" y="2965642"/>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54" name="Oval 53">
            <a:extLst>
              <a:ext uri="{FF2B5EF4-FFF2-40B4-BE49-F238E27FC236}">
                <a16:creationId xmlns:a16="http://schemas.microsoft.com/office/drawing/2014/main" id="{11AA8271-12DA-3C95-A1C8-A8000A8613DE}"/>
              </a:ext>
            </a:extLst>
          </p:cNvPr>
          <p:cNvSpPr/>
          <p:nvPr/>
        </p:nvSpPr>
        <p:spPr>
          <a:xfrm>
            <a:off x="10157181" y="328331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cxnSp>
        <p:nvCxnSpPr>
          <p:cNvPr id="55" name="Straight Arrow Connector 54">
            <a:extLst>
              <a:ext uri="{FF2B5EF4-FFF2-40B4-BE49-F238E27FC236}">
                <a16:creationId xmlns:a16="http://schemas.microsoft.com/office/drawing/2014/main" id="{65A60CC0-068A-7B51-CB95-BA26C8E36AFE}"/>
              </a:ext>
            </a:extLst>
          </p:cNvPr>
          <p:cNvCxnSpPr>
            <a:cxnSpLocks/>
          </p:cNvCxnSpPr>
          <p:nvPr/>
        </p:nvCxnSpPr>
        <p:spPr>
          <a:xfrm>
            <a:off x="9702423" y="2095676"/>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57" name="Straight Arrow Connector 56">
            <a:extLst>
              <a:ext uri="{FF2B5EF4-FFF2-40B4-BE49-F238E27FC236}">
                <a16:creationId xmlns:a16="http://schemas.microsoft.com/office/drawing/2014/main" id="{FA031C0E-D8EA-467B-D08E-744070653639}"/>
              </a:ext>
            </a:extLst>
          </p:cNvPr>
          <p:cNvCxnSpPr>
            <a:cxnSpLocks/>
          </p:cNvCxnSpPr>
          <p:nvPr/>
        </p:nvCxnSpPr>
        <p:spPr>
          <a:xfrm flipH="1">
            <a:off x="8115300" y="2099516"/>
            <a:ext cx="154354" cy="453184"/>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9623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par>
                                <p:cTn id="14" presetID="6" presetClass="entr" presetSubtype="16"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circle(in)">
                                      <p:cBhvr>
                                        <p:cTn id="16" dur="2000"/>
                                        <p:tgtEl>
                                          <p:spTgt spid="2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ircle(in)">
                                      <p:cBhvr>
                                        <p:cTn id="19" dur="2000"/>
                                        <p:tgtEl>
                                          <p:spTgt spid="26"/>
                                        </p:tgtEl>
                                      </p:cBhvr>
                                    </p:animEffect>
                                  </p:childTnLst>
                                </p:cTn>
                              </p:par>
                              <p:par>
                                <p:cTn id="20" presetID="6"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par>
                                <p:cTn id="26" presetID="6" presetClass="entr" presetSubtype="16"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in)">
                                      <p:cBhvr>
                                        <p:cTn id="28" dur="2000"/>
                                        <p:tgtEl>
                                          <p:spTgt spid="2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in)">
                                      <p:cBhvr>
                                        <p:cTn id="31" dur="2000"/>
                                        <p:tgtEl>
                                          <p:spTgt spid="30"/>
                                        </p:tgtEl>
                                      </p:cBhvr>
                                    </p:animEffect>
                                  </p:childTnLst>
                                </p:cTn>
                              </p:par>
                              <p:par>
                                <p:cTn id="32" presetID="6" presetClass="entr" presetSubtype="16"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circle(in)">
                                      <p:cBhvr>
                                        <p:cTn id="34" dur="2000"/>
                                        <p:tgtEl>
                                          <p:spTgt spid="31"/>
                                        </p:tgtEl>
                                      </p:cBhvr>
                                    </p:animEffect>
                                  </p:childTnLst>
                                </p:cTn>
                              </p:par>
                              <p:par>
                                <p:cTn id="35" presetID="6" presetClass="entr" presetSubtype="16"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in)">
                                      <p:cBhvr>
                                        <p:cTn id="37" dur="2000"/>
                                        <p:tgtEl>
                                          <p:spTgt spid="32"/>
                                        </p:tgtEl>
                                      </p:cBhvr>
                                    </p:animEffect>
                                  </p:childTnLst>
                                </p:cTn>
                              </p:par>
                              <p:par>
                                <p:cTn id="38" presetID="6" presetClass="entr" presetSubtype="16"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ircle(in)">
                                      <p:cBhvr>
                                        <p:cTn id="40" dur="2000"/>
                                        <p:tgtEl>
                                          <p:spTgt spid="3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ircle(in)">
                                      <p:cBhvr>
                                        <p:cTn id="43" dur="2000"/>
                                        <p:tgtEl>
                                          <p:spTgt spid="3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par>
                                <p:cTn id="47" presetID="6" presetClass="entr" presetSubtype="16"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circle(in)">
                                      <p:cBhvr>
                                        <p:cTn id="49" dur="2000"/>
                                        <p:tgtEl>
                                          <p:spTgt spid="3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circle(in)">
                                      <p:cBhvr>
                                        <p:cTn id="52" dur="2000"/>
                                        <p:tgtEl>
                                          <p:spTgt spid="37"/>
                                        </p:tgtEl>
                                      </p:cBhvr>
                                    </p:animEffect>
                                  </p:childTnLst>
                                </p:cTn>
                              </p:par>
                              <p:par>
                                <p:cTn id="53" presetID="6" presetClass="entr" presetSubtype="16"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circle(in)">
                                      <p:cBhvr>
                                        <p:cTn id="55" dur="20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down)">
                                      <p:cBhvr>
                                        <p:cTn id="60" dur="500"/>
                                        <p:tgtEl>
                                          <p:spTgt spid="39"/>
                                        </p:tgtEl>
                                      </p:cBhvr>
                                    </p:animEffect>
                                  </p:childTnLst>
                                </p:cTn>
                              </p:par>
                              <p:par>
                                <p:cTn id="61" presetID="22" presetClass="entr" presetSubtype="4"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500"/>
                                        <p:tgtEl>
                                          <p:spTgt spid="50"/>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500"/>
                                        <p:tgtEl>
                                          <p:spTgt spid="4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down)">
                                      <p:cBhvr>
                                        <p:cTn id="71" dur="500"/>
                                        <p:tgtEl>
                                          <p:spTgt spid="57"/>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down)">
                                      <p:cBhvr>
                                        <p:cTn id="74" dur="500"/>
                                        <p:tgtEl>
                                          <p:spTgt spid="40"/>
                                        </p:tgtEl>
                                      </p:cBhvr>
                                    </p:animEffect>
                                  </p:childTnLst>
                                </p:cTn>
                              </p:par>
                              <p:par>
                                <p:cTn id="75" presetID="22" presetClass="entr" presetSubtype="4"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down)">
                                      <p:cBhvr>
                                        <p:cTn id="77" dur="500"/>
                                        <p:tgtEl>
                                          <p:spTgt spid="42"/>
                                        </p:tgtEl>
                                      </p:cBhvr>
                                    </p:animEffect>
                                  </p:childTnLst>
                                </p:cTn>
                              </p:par>
                              <p:par>
                                <p:cTn id="78" presetID="22" presetClass="entr" presetSubtype="4" fill="hold" nodeType="with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wipe(down)">
                                      <p:cBhvr>
                                        <p:cTn id="80" dur="500"/>
                                        <p:tgtEl>
                                          <p:spTgt spid="44"/>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down)">
                                      <p:cBhvr>
                                        <p:cTn id="86" dur="500"/>
                                        <p:tgtEl>
                                          <p:spTgt spid="43"/>
                                        </p:tgtEl>
                                      </p:cBhvr>
                                    </p:animEffect>
                                  </p:childTnLst>
                                </p:cTn>
                              </p:par>
                              <p:par>
                                <p:cTn id="87" presetID="22" presetClass="entr" presetSubtype="4" fill="hold" nodeType="with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down)">
                                      <p:cBhvr>
                                        <p:cTn id="89" dur="500"/>
                                        <p:tgtEl>
                                          <p:spTgt spid="46"/>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ipe(down)">
                                      <p:cBhvr>
                                        <p:cTn id="92" dur="5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wipe(down)">
                                      <p:cBhvr>
                                        <p:cTn id="97" dur="500"/>
                                        <p:tgtEl>
                                          <p:spTgt spid="48"/>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wipe(down)">
                                      <p:cBhvr>
                                        <p:cTn id="100" dur="500"/>
                                        <p:tgtEl>
                                          <p:spTgt spid="51"/>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down)">
                                      <p:cBhvr>
                                        <p:cTn id="103" dur="500"/>
                                        <p:tgtEl>
                                          <p:spTgt spid="52"/>
                                        </p:tgtEl>
                                      </p:cBhvr>
                                    </p:animEffect>
                                  </p:childTnLst>
                                </p:cTn>
                              </p:par>
                              <p:par>
                                <p:cTn id="104" presetID="22" presetClass="entr" presetSubtype="4" fill="hold" nodeType="with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down)">
                                      <p:cBhvr>
                                        <p:cTn id="106" dur="500"/>
                                        <p:tgtEl>
                                          <p:spTgt spid="55"/>
                                        </p:tgtEl>
                                      </p:cBhvr>
                                    </p:animEffect>
                                  </p:childTnLst>
                                </p:cTn>
                              </p:par>
                              <p:par>
                                <p:cTn id="107" presetID="22" presetClass="entr" presetSubtype="4" fill="hold" nodeType="with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down)">
                                      <p:cBhvr>
                                        <p:cTn id="109" dur="500"/>
                                        <p:tgtEl>
                                          <p:spTgt spid="53"/>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wipe(down)">
                                      <p:cBhvr>
                                        <p:cTn id="11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8" grpId="0" animBg="1"/>
      <p:bldP spid="30" grpId="0" animBg="1"/>
      <p:bldP spid="34" grpId="0" animBg="1"/>
      <p:bldP spid="35" grpId="0" animBg="1"/>
      <p:bldP spid="37" grpId="0" animBg="1"/>
      <p:bldP spid="39" grpId="0" animBg="1"/>
      <p:bldP spid="40" grpId="0" animBg="1"/>
      <p:bldP spid="41" grpId="0" animBg="1"/>
      <p:bldP spid="43" grpId="0" animBg="1"/>
      <p:bldP spid="45" grpId="0" animBg="1"/>
      <p:bldP spid="47" grpId="0" animBg="1"/>
      <p:bldP spid="51" grpId="0" animBg="1"/>
      <p:bldP spid="52"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5E4DD3-6399-54B2-A2F0-53D5968ADA3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DD588684-138E-365A-81C8-DC509AC1BE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EDCA03D-24F5-2E13-130C-98E0C28C4632}"/>
              </a:ext>
            </a:extLst>
          </p:cNvPr>
          <p:cNvSpPr>
            <a:spLocks noGrp="1"/>
          </p:cNvSpPr>
          <p:nvPr>
            <p:ph type="sldNum" sz="quarter" idx="12"/>
          </p:nvPr>
        </p:nvSpPr>
        <p:spPr/>
        <p:txBody>
          <a:bodyPr/>
          <a:lstStyle/>
          <a:p>
            <a:fld id="{3A98EE3D-8CD1-4C3F-BD1C-C98C9596463C}" type="slidenum">
              <a:rPr lang="en-US" smtClean="0"/>
              <a:t>6</a:t>
            </a:fld>
            <a:endParaRPr lang="en-US" dirty="0"/>
          </a:p>
        </p:txBody>
      </p:sp>
      <p:pic>
        <p:nvPicPr>
          <p:cNvPr id="6" name="Picture 5">
            <a:extLst>
              <a:ext uri="{FF2B5EF4-FFF2-40B4-BE49-F238E27FC236}">
                <a16:creationId xmlns:a16="http://schemas.microsoft.com/office/drawing/2014/main" id="{89372229-F073-FDE6-2E7D-CAAC1B087D5A}"/>
              </a:ext>
            </a:extLst>
          </p:cNvPr>
          <p:cNvPicPr>
            <a:picLocks noChangeAspect="1"/>
          </p:cNvPicPr>
          <p:nvPr/>
        </p:nvPicPr>
        <p:blipFill>
          <a:blip r:embed="rId2"/>
          <a:stretch>
            <a:fillRect/>
          </a:stretch>
        </p:blipFill>
        <p:spPr>
          <a:xfrm>
            <a:off x="785674" y="1436486"/>
            <a:ext cx="9653737" cy="48211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TextBox 6">
            <a:extLst>
              <a:ext uri="{FF2B5EF4-FFF2-40B4-BE49-F238E27FC236}">
                <a16:creationId xmlns:a16="http://schemas.microsoft.com/office/drawing/2014/main" id="{092AC80A-7F43-8912-25C2-71D049A8CAB8}"/>
              </a:ext>
            </a:extLst>
          </p:cNvPr>
          <p:cNvSpPr txBox="1"/>
          <p:nvPr/>
        </p:nvSpPr>
        <p:spPr>
          <a:xfrm>
            <a:off x="1828799" y="260533"/>
            <a:ext cx="7137647" cy="1077218"/>
          </a:xfrm>
          <a:prstGeom prst="rect">
            <a:avLst/>
          </a:prstGeom>
          <a:noFill/>
        </p:spPr>
        <p:txBody>
          <a:bodyPr wrap="square" rtlCol="0">
            <a:spAutoFit/>
          </a:bodyPr>
          <a:lstStyle/>
          <a:p>
            <a:pPr algn="ctr"/>
            <a:r>
              <a:rPr lang="en-US" sz="3200" b="1" dirty="0">
                <a:solidFill>
                  <a:srgbClr val="C00000"/>
                </a:solidFill>
                <a:latin typeface="Book Antiqua" panose="02040602050305030304" pitchFamily="18" charset="0"/>
              </a:rPr>
              <a:t>AVL trees are balanced with respect to heights of sub-trees</a:t>
            </a:r>
            <a:endParaRPr lang="en-IN"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252301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FE88B-B282-AC8F-FE34-53FF6C974A1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35F39E55-415A-44C8-C280-341B1F69262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25F4A48-F9BD-98EF-6E8A-596AE02B9990}"/>
              </a:ext>
            </a:extLst>
          </p:cNvPr>
          <p:cNvSpPr>
            <a:spLocks noGrp="1"/>
          </p:cNvSpPr>
          <p:nvPr>
            <p:ph type="sldNum" sz="quarter" idx="12"/>
          </p:nvPr>
        </p:nvSpPr>
        <p:spPr/>
        <p:txBody>
          <a:bodyPr/>
          <a:lstStyle/>
          <a:p>
            <a:fld id="{3A98EE3D-8CD1-4C3F-BD1C-C98C9596463C}" type="slidenum">
              <a:rPr lang="en-US" smtClean="0"/>
              <a:t>60</a:t>
            </a:fld>
            <a:endParaRPr lang="en-US" dirty="0"/>
          </a:p>
        </p:txBody>
      </p:sp>
      <p:sp>
        <p:nvSpPr>
          <p:cNvPr id="5" name="TextBox 4">
            <a:extLst>
              <a:ext uri="{FF2B5EF4-FFF2-40B4-BE49-F238E27FC236}">
                <a16:creationId xmlns:a16="http://schemas.microsoft.com/office/drawing/2014/main" id="{D1D33F80-7543-8A20-DC72-7E42CE7119DC}"/>
              </a:ext>
            </a:extLst>
          </p:cNvPr>
          <p:cNvSpPr txBox="1"/>
          <p:nvPr/>
        </p:nvSpPr>
        <p:spPr>
          <a:xfrm>
            <a:off x="564524" y="268486"/>
            <a:ext cx="2085827" cy="584775"/>
          </a:xfrm>
          <a:prstGeom prst="rect">
            <a:avLst/>
          </a:prstGeom>
          <a:noFill/>
        </p:spPr>
        <p:txBody>
          <a:bodyPr wrap="none" rtlCol="0">
            <a:spAutoFit/>
          </a:bodyPr>
          <a:lstStyle/>
          <a:p>
            <a:r>
              <a:rPr lang="en-US" sz="3200" b="1" dirty="0">
                <a:solidFill>
                  <a:srgbClr val="7030A0"/>
                </a:solidFill>
                <a:latin typeface="Algerian" panose="04020705040A02060702" pitchFamily="82" charset="0"/>
              </a:rPr>
              <a:t>SEARCH 9</a:t>
            </a:r>
            <a:endParaRPr lang="en-IN" sz="3200" b="1" dirty="0">
              <a:solidFill>
                <a:srgbClr val="7030A0"/>
              </a:solidFill>
              <a:latin typeface="Algerian" panose="04020705040A02060702" pitchFamily="82" charset="0"/>
            </a:endParaRPr>
          </a:p>
        </p:txBody>
      </p:sp>
      <p:sp>
        <p:nvSpPr>
          <p:cNvPr id="6" name="Oval 5">
            <a:extLst>
              <a:ext uri="{FF2B5EF4-FFF2-40B4-BE49-F238E27FC236}">
                <a16:creationId xmlns:a16="http://schemas.microsoft.com/office/drawing/2014/main" id="{0CF2A459-7CA1-70CD-83F1-DC69FDF32D33}"/>
              </a:ext>
            </a:extLst>
          </p:cNvPr>
          <p:cNvSpPr/>
          <p:nvPr/>
        </p:nvSpPr>
        <p:spPr>
          <a:xfrm>
            <a:off x="2058579" y="13450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sp>
        <p:nvSpPr>
          <p:cNvPr id="7" name="Oval 6">
            <a:extLst>
              <a:ext uri="{FF2B5EF4-FFF2-40B4-BE49-F238E27FC236}">
                <a16:creationId xmlns:a16="http://schemas.microsoft.com/office/drawing/2014/main" id="{AD66C350-2C6D-CD49-20A7-6436C3A8164D}"/>
              </a:ext>
            </a:extLst>
          </p:cNvPr>
          <p:cNvSpPr/>
          <p:nvPr/>
        </p:nvSpPr>
        <p:spPr>
          <a:xfrm>
            <a:off x="2770884" y="222321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8" name="Straight Arrow Connector 7">
            <a:extLst>
              <a:ext uri="{FF2B5EF4-FFF2-40B4-BE49-F238E27FC236}">
                <a16:creationId xmlns:a16="http://schemas.microsoft.com/office/drawing/2014/main" id="{83258C86-25E5-44B3-371C-EA02F9292615}"/>
              </a:ext>
            </a:extLst>
          </p:cNvPr>
          <p:cNvCxnSpPr>
            <a:cxnSpLocks/>
          </p:cNvCxnSpPr>
          <p:nvPr/>
        </p:nvCxnSpPr>
        <p:spPr>
          <a:xfrm>
            <a:off x="2622056" y="1921378"/>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3049C252-9FAC-05A9-9506-FC124C3A99D9}"/>
              </a:ext>
            </a:extLst>
          </p:cNvPr>
          <p:cNvSpPr/>
          <p:nvPr/>
        </p:nvSpPr>
        <p:spPr>
          <a:xfrm>
            <a:off x="1372430" y="22081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10" name="Straight Arrow Connector 9">
            <a:extLst>
              <a:ext uri="{FF2B5EF4-FFF2-40B4-BE49-F238E27FC236}">
                <a16:creationId xmlns:a16="http://schemas.microsoft.com/office/drawing/2014/main" id="{958B9F11-16FE-F821-6D4F-55B015E47686}"/>
              </a:ext>
            </a:extLst>
          </p:cNvPr>
          <p:cNvCxnSpPr>
            <a:cxnSpLocks/>
            <a:stCxn id="6" idx="3"/>
          </p:cNvCxnSpPr>
          <p:nvPr/>
        </p:nvCxnSpPr>
        <p:spPr>
          <a:xfrm flipH="1">
            <a:off x="1963333" y="1860334"/>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4CBDE852-4C1D-883B-840E-CDCF1E945DBD}"/>
              </a:ext>
            </a:extLst>
          </p:cNvPr>
          <p:cNvSpPr/>
          <p:nvPr/>
        </p:nvSpPr>
        <p:spPr>
          <a:xfrm>
            <a:off x="806312" y="30711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2" name="Straight Arrow Connector 11">
            <a:extLst>
              <a:ext uri="{FF2B5EF4-FFF2-40B4-BE49-F238E27FC236}">
                <a16:creationId xmlns:a16="http://schemas.microsoft.com/office/drawing/2014/main" id="{3D658FD7-33AA-7408-1716-F0081C7935DE}"/>
              </a:ext>
            </a:extLst>
          </p:cNvPr>
          <p:cNvCxnSpPr>
            <a:cxnSpLocks/>
          </p:cNvCxnSpPr>
          <p:nvPr/>
        </p:nvCxnSpPr>
        <p:spPr>
          <a:xfrm flipH="1">
            <a:off x="1478233" y="281969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37BDF034-A738-7004-AA5C-E313BCB72819}"/>
              </a:ext>
            </a:extLst>
          </p:cNvPr>
          <p:cNvSpPr/>
          <p:nvPr/>
        </p:nvSpPr>
        <p:spPr>
          <a:xfrm>
            <a:off x="1727536" y="318757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14" name="Straight Arrow Connector 13">
            <a:extLst>
              <a:ext uri="{FF2B5EF4-FFF2-40B4-BE49-F238E27FC236}">
                <a16:creationId xmlns:a16="http://schemas.microsoft.com/office/drawing/2014/main" id="{C42625C8-9E53-A36C-34AF-D9CC173F81A1}"/>
              </a:ext>
            </a:extLst>
          </p:cNvPr>
          <p:cNvCxnSpPr>
            <a:cxnSpLocks/>
          </p:cNvCxnSpPr>
          <p:nvPr/>
        </p:nvCxnSpPr>
        <p:spPr>
          <a:xfrm>
            <a:off x="1682263" y="2819692"/>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CDE5057E-A9AF-5976-7AC1-68C8833CD732}"/>
              </a:ext>
            </a:extLst>
          </p:cNvPr>
          <p:cNvSpPr/>
          <p:nvPr/>
        </p:nvSpPr>
        <p:spPr>
          <a:xfrm>
            <a:off x="272912" y="393420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6" name="Straight Arrow Connector 15">
            <a:extLst>
              <a:ext uri="{FF2B5EF4-FFF2-40B4-BE49-F238E27FC236}">
                <a16:creationId xmlns:a16="http://schemas.microsoft.com/office/drawing/2014/main" id="{2B21C7D1-C55D-603F-ABB2-A5A1D97ECE53}"/>
              </a:ext>
            </a:extLst>
          </p:cNvPr>
          <p:cNvCxnSpPr>
            <a:cxnSpLocks/>
          </p:cNvCxnSpPr>
          <p:nvPr/>
        </p:nvCxnSpPr>
        <p:spPr>
          <a:xfrm flipH="1">
            <a:off x="944833" y="368274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18DC53D8-9EE1-C26A-F17C-ECA822891E56}"/>
              </a:ext>
            </a:extLst>
          </p:cNvPr>
          <p:cNvSpPr/>
          <p:nvPr/>
        </p:nvSpPr>
        <p:spPr>
          <a:xfrm>
            <a:off x="2676441" y="317642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18" name="Straight Arrow Connector 17">
            <a:extLst>
              <a:ext uri="{FF2B5EF4-FFF2-40B4-BE49-F238E27FC236}">
                <a16:creationId xmlns:a16="http://schemas.microsoft.com/office/drawing/2014/main" id="{150464E9-EB6D-6D9A-AADB-FA5E47386F5B}"/>
              </a:ext>
            </a:extLst>
          </p:cNvPr>
          <p:cNvCxnSpPr>
            <a:cxnSpLocks/>
          </p:cNvCxnSpPr>
          <p:nvPr/>
        </p:nvCxnSpPr>
        <p:spPr>
          <a:xfrm flipH="1">
            <a:off x="3107008" y="2829527"/>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9" name="Oval 18">
            <a:extLst>
              <a:ext uri="{FF2B5EF4-FFF2-40B4-BE49-F238E27FC236}">
                <a16:creationId xmlns:a16="http://schemas.microsoft.com/office/drawing/2014/main" id="{2953AEB1-FD51-08CD-11AD-EBACEAF31F1F}"/>
              </a:ext>
            </a:extLst>
          </p:cNvPr>
          <p:cNvSpPr/>
          <p:nvPr/>
        </p:nvSpPr>
        <p:spPr>
          <a:xfrm>
            <a:off x="3566362" y="314719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20" name="Straight Arrow Connector 19">
            <a:extLst>
              <a:ext uri="{FF2B5EF4-FFF2-40B4-BE49-F238E27FC236}">
                <a16:creationId xmlns:a16="http://schemas.microsoft.com/office/drawing/2014/main" id="{FD60ABBC-344B-2F99-A575-7F1546FB4815}"/>
              </a:ext>
            </a:extLst>
          </p:cNvPr>
          <p:cNvCxnSpPr>
            <a:cxnSpLocks/>
            <a:endCxn id="19" idx="1"/>
          </p:cNvCxnSpPr>
          <p:nvPr/>
        </p:nvCxnSpPr>
        <p:spPr>
          <a:xfrm>
            <a:off x="3311038" y="2829527"/>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31E1BAFE-5782-A4E5-BCBA-229021DF2438}"/>
              </a:ext>
            </a:extLst>
          </p:cNvPr>
          <p:cNvCxnSpPr>
            <a:cxnSpLocks/>
          </p:cNvCxnSpPr>
          <p:nvPr/>
        </p:nvCxnSpPr>
        <p:spPr>
          <a:xfrm>
            <a:off x="4133791" y="3717018"/>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86F2DB1D-83D2-07A0-ACFE-2E46ED8A9425}"/>
              </a:ext>
            </a:extLst>
          </p:cNvPr>
          <p:cNvSpPr/>
          <p:nvPr/>
        </p:nvSpPr>
        <p:spPr>
          <a:xfrm>
            <a:off x="4025716" y="403468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
        <p:nvSpPr>
          <p:cNvPr id="23" name="Arrow: U-Turn 22">
            <a:extLst>
              <a:ext uri="{FF2B5EF4-FFF2-40B4-BE49-F238E27FC236}">
                <a16:creationId xmlns:a16="http://schemas.microsoft.com/office/drawing/2014/main" id="{2C25139D-58AF-9B99-9B2C-A3CC4294AA7D}"/>
              </a:ext>
            </a:extLst>
          </p:cNvPr>
          <p:cNvSpPr/>
          <p:nvPr/>
        </p:nvSpPr>
        <p:spPr>
          <a:xfrm rot="14988413">
            <a:off x="1283702" y="2831791"/>
            <a:ext cx="805818" cy="516456"/>
          </a:xfrm>
          <a:prstGeom prst="uturnArrow">
            <a:avLst>
              <a:gd name="adj1" fmla="val 25000"/>
              <a:gd name="adj2" fmla="val 25000"/>
              <a:gd name="adj3" fmla="val 37558"/>
              <a:gd name="adj4" fmla="val 43750"/>
              <a:gd name="adj5" fmla="val 75000"/>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24" name="Arrow: U-Turn 23">
            <a:extLst>
              <a:ext uri="{FF2B5EF4-FFF2-40B4-BE49-F238E27FC236}">
                <a16:creationId xmlns:a16="http://schemas.microsoft.com/office/drawing/2014/main" id="{D503A1EC-C868-4CF8-35C3-D91EDDC25AF2}"/>
              </a:ext>
            </a:extLst>
          </p:cNvPr>
          <p:cNvSpPr/>
          <p:nvPr/>
        </p:nvSpPr>
        <p:spPr>
          <a:xfrm rot="7422589" flipH="1">
            <a:off x="2027716" y="1943407"/>
            <a:ext cx="800121" cy="513601"/>
          </a:xfrm>
          <a:prstGeom prst="uturnArrow">
            <a:avLst>
              <a:gd name="adj1" fmla="val 25000"/>
              <a:gd name="adj2" fmla="val 25000"/>
              <a:gd name="adj3" fmla="val 25000"/>
              <a:gd name="adj4" fmla="val 44983"/>
              <a:gd name="adj5" fmla="val 75000"/>
            </a:avLst>
          </a:prstGeom>
          <a:solidFill>
            <a:srgbClr val="C0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solidFill>
                <a:schemeClr val="tx1"/>
              </a:solidFill>
            </a:endParaRPr>
          </a:p>
        </p:txBody>
      </p:sp>
      <p:sp>
        <p:nvSpPr>
          <p:cNvPr id="25" name="TextBox 24">
            <a:extLst>
              <a:ext uri="{FF2B5EF4-FFF2-40B4-BE49-F238E27FC236}">
                <a16:creationId xmlns:a16="http://schemas.microsoft.com/office/drawing/2014/main" id="{DA1A537B-657B-0146-82E7-B74C59B2E45E}"/>
              </a:ext>
            </a:extLst>
          </p:cNvPr>
          <p:cNvSpPr txBox="1"/>
          <p:nvPr/>
        </p:nvSpPr>
        <p:spPr>
          <a:xfrm>
            <a:off x="3996929" y="560873"/>
            <a:ext cx="8172450" cy="584775"/>
          </a:xfrm>
          <a:prstGeom prst="rect">
            <a:avLst/>
          </a:prstGeom>
          <a:noFill/>
        </p:spPr>
        <p:txBody>
          <a:bodyPr wrap="square" rtlCol="0">
            <a:spAutoFit/>
          </a:bodyPr>
          <a:lstStyle/>
          <a:p>
            <a:r>
              <a:rPr lang="en-US" sz="3200" b="1" i="1" dirty="0">
                <a:solidFill>
                  <a:srgbClr val="00B050"/>
                </a:solidFill>
                <a:latin typeface="Book Antiqua" panose="02040602050305030304" pitchFamily="18" charset="0"/>
              </a:rPr>
              <a:t>Zag Zig (LR) rotation as LR is the problem</a:t>
            </a:r>
            <a:endParaRPr lang="en-IN" sz="3200" b="1" i="1" dirty="0">
              <a:solidFill>
                <a:srgbClr val="00B050"/>
              </a:solidFill>
              <a:latin typeface="Book Antiqua" panose="02040602050305030304" pitchFamily="18" charset="0"/>
            </a:endParaRPr>
          </a:p>
        </p:txBody>
      </p:sp>
      <p:sp>
        <p:nvSpPr>
          <p:cNvPr id="26" name="Oval 25">
            <a:extLst>
              <a:ext uri="{FF2B5EF4-FFF2-40B4-BE49-F238E27FC236}">
                <a16:creationId xmlns:a16="http://schemas.microsoft.com/office/drawing/2014/main" id="{12AAFE18-2E64-FF95-C727-D0ACFB64093A}"/>
              </a:ext>
            </a:extLst>
          </p:cNvPr>
          <p:cNvSpPr/>
          <p:nvPr/>
        </p:nvSpPr>
        <p:spPr>
          <a:xfrm>
            <a:off x="8068880" y="122618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sp>
        <p:nvSpPr>
          <p:cNvPr id="27" name="Oval 26">
            <a:extLst>
              <a:ext uri="{FF2B5EF4-FFF2-40B4-BE49-F238E27FC236}">
                <a16:creationId xmlns:a16="http://schemas.microsoft.com/office/drawing/2014/main" id="{674542C8-525D-922D-9224-8A716DFC29E9}"/>
              </a:ext>
            </a:extLst>
          </p:cNvPr>
          <p:cNvSpPr/>
          <p:nvPr/>
        </p:nvSpPr>
        <p:spPr>
          <a:xfrm>
            <a:off x="8781185" y="210434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28" name="Straight Arrow Connector 27">
            <a:extLst>
              <a:ext uri="{FF2B5EF4-FFF2-40B4-BE49-F238E27FC236}">
                <a16:creationId xmlns:a16="http://schemas.microsoft.com/office/drawing/2014/main" id="{42F9657D-EA9B-4EAD-D78E-9F8FAA7C853E}"/>
              </a:ext>
            </a:extLst>
          </p:cNvPr>
          <p:cNvCxnSpPr>
            <a:cxnSpLocks/>
          </p:cNvCxnSpPr>
          <p:nvPr/>
        </p:nvCxnSpPr>
        <p:spPr>
          <a:xfrm>
            <a:off x="8632357" y="1802503"/>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53FA3808-275E-C9D1-2222-5BF9C280F29D}"/>
              </a:ext>
            </a:extLst>
          </p:cNvPr>
          <p:cNvSpPr/>
          <p:nvPr/>
        </p:nvSpPr>
        <p:spPr>
          <a:xfrm>
            <a:off x="7382731" y="2089234"/>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cxnSp>
        <p:nvCxnSpPr>
          <p:cNvPr id="30" name="Straight Arrow Connector 29">
            <a:extLst>
              <a:ext uri="{FF2B5EF4-FFF2-40B4-BE49-F238E27FC236}">
                <a16:creationId xmlns:a16="http://schemas.microsoft.com/office/drawing/2014/main" id="{9218436D-37CC-DD14-2D07-D180405B9594}"/>
              </a:ext>
            </a:extLst>
          </p:cNvPr>
          <p:cNvCxnSpPr>
            <a:cxnSpLocks/>
            <a:stCxn id="26" idx="3"/>
          </p:cNvCxnSpPr>
          <p:nvPr/>
        </p:nvCxnSpPr>
        <p:spPr>
          <a:xfrm flipH="1">
            <a:off x="7973634" y="1741459"/>
            <a:ext cx="221356" cy="38661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7437E622-A8A8-5180-C6BE-83FBE687F93C}"/>
              </a:ext>
            </a:extLst>
          </p:cNvPr>
          <p:cNvSpPr/>
          <p:nvPr/>
        </p:nvSpPr>
        <p:spPr>
          <a:xfrm>
            <a:off x="6444018" y="374754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2" name="Straight Arrow Connector 31">
            <a:extLst>
              <a:ext uri="{FF2B5EF4-FFF2-40B4-BE49-F238E27FC236}">
                <a16:creationId xmlns:a16="http://schemas.microsoft.com/office/drawing/2014/main" id="{AA6D4E39-7B48-AC5C-C14D-B5B588B539EF}"/>
              </a:ext>
            </a:extLst>
          </p:cNvPr>
          <p:cNvCxnSpPr>
            <a:cxnSpLocks/>
          </p:cNvCxnSpPr>
          <p:nvPr/>
        </p:nvCxnSpPr>
        <p:spPr>
          <a:xfrm flipH="1">
            <a:off x="7115939" y="3496081"/>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6E7A75F9-00B4-208C-632D-60C10DBD43DD}"/>
              </a:ext>
            </a:extLst>
          </p:cNvPr>
          <p:cNvSpPr/>
          <p:nvPr/>
        </p:nvSpPr>
        <p:spPr>
          <a:xfrm>
            <a:off x="6952164" y="293182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34" name="Straight Arrow Connector 33">
            <a:extLst>
              <a:ext uri="{FF2B5EF4-FFF2-40B4-BE49-F238E27FC236}">
                <a16:creationId xmlns:a16="http://schemas.microsoft.com/office/drawing/2014/main" id="{B0A6396F-E658-CCF4-29B7-195979FC4841}"/>
              </a:ext>
            </a:extLst>
          </p:cNvPr>
          <p:cNvCxnSpPr>
            <a:cxnSpLocks/>
          </p:cNvCxnSpPr>
          <p:nvPr/>
        </p:nvCxnSpPr>
        <p:spPr>
          <a:xfrm flipH="1">
            <a:off x="7434590" y="2641882"/>
            <a:ext cx="284265" cy="39880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5" name="Oval 34">
            <a:extLst>
              <a:ext uri="{FF2B5EF4-FFF2-40B4-BE49-F238E27FC236}">
                <a16:creationId xmlns:a16="http://schemas.microsoft.com/office/drawing/2014/main" id="{D975939D-65DB-DADF-9273-17EB966F6E53}"/>
              </a:ext>
            </a:extLst>
          </p:cNvPr>
          <p:cNvSpPr/>
          <p:nvPr/>
        </p:nvSpPr>
        <p:spPr>
          <a:xfrm>
            <a:off x="5910618" y="4610598"/>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36" name="Straight Arrow Connector 35">
            <a:extLst>
              <a:ext uri="{FF2B5EF4-FFF2-40B4-BE49-F238E27FC236}">
                <a16:creationId xmlns:a16="http://schemas.microsoft.com/office/drawing/2014/main" id="{136D640F-2067-229C-F6F1-E6C5C6CFD907}"/>
              </a:ext>
            </a:extLst>
          </p:cNvPr>
          <p:cNvCxnSpPr>
            <a:cxnSpLocks/>
          </p:cNvCxnSpPr>
          <p:nvPr/>
        </p:nvCxnSpPr>
        <p:spPr>
          <a:xfrm flipH="1">
            <a:off x="6582539" y="4359131"/>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7" name="Oval 36">
            <a:extLst>
              <a:ext uri="{FF2B5EF4-FFF2-40B4-BE49-F238E27FC236}">
                <a16:creationId xmlns:a16="http://schemas.microsoft.com/office/drawing/2014/main" id="{B9187CF6-CA89-B7B2-C127-DB6FDDE572A3}"/>
              </a:ext>
            </a:extLst>
          </p:cNvPr>
          <p:cNvSpPr/>
          <p:nvPr/>
        </p:nvSpPr>
        <p:spPr>
          <a:xfrm>
            <a:off x="8686742" y="305755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38" name="Straight Arrow Connector 37">
            <a:extLst>
              <a:ext uri="{FF2B5EF4-FFF2-40B4-BE49-F238E27FC236}">
                <a16:creationId xmlns:a16="http://schemas.microsoft.com/office/drawing/2014/main" id="{E1DFFA24-C7AC-2449-2269-5FA79E470111}"/>
              </a:ext>
            </a:extLst>
          </p:cNvPr>
          <p:cNvCxnSpPr>
            <a:cxnSpLocks/>
          </p:cNvCxnSpPr>
          <p:nvPr/>
        </p:nvCxnSpPr>
        <p:spPr>
          <a:xfrm flipH="1">
            <a:off x="9117309" y="2710652"/>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FEB69842-AE86-437F-503A-C24634FC2C16}"/>
              </a:ext>
            </a:extLst>
          </p:cNvPr>
          <p:cNvSpPr/>
          <p:nvPr/>
        </p:nvSpPr>
        <p:spPr>
          <a:xfrm>
            <a:off x="9576663" y="302832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40" name="Straight Arrow Connector 39">
            <a:extLst>
              <a:ext uri="{FF2B5EF4-FFF2-40B4-BE49-F238E27FC236}">
                <a16:creationId xmlns:a16="http://schemas.microsoft.com/office/drawing/2014/main" id="{EA3A07AF-7890-B31B-00DE-EF6514884EF6}"/>
              </a:ext>
            </a:extLst>
          </p:cNvPr>
          <p:cNvCxnSpPr>
            <a:cxnSpLocks/>
            <a:endCxn id="39" idx="1"/>
          </p:cNvCxnSpPr>
          <p:nvPr/>
        </p:nvCxnSpPr>
        <p:spPr>
          <a:xfrm>
            <a:off x="9321339" y="2710652"/>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F597CF82-A9E3-FF46-43EA-D7577E64D5C7}"/>
              </a:ext>
            </a:extLst>
          </p:cNvPr>
          <p:cNvCxnSpPr>
            <a:cxnSpLocks/>
          </p:cNvCxnSpPr>
          <p:nvPr/>
        </p:nvCxnSpPr>
        <p:spPr>
          <a:xfrm>
            <a:off x="10144092" y="3598143"/>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2" name="Oval 41">
            <a:extLst>
              <a:ext uri="{FF2B5EF4-FFF2-40B4-BE49-F238E27FC236}">
                <a16:creationId xmlns:a16="http://schemas.microsoft.com/office/drawing/2014/main" id="{AAF8F295-B86E-2256-E760-843DF3ECF421}"/>
              </a:ext>
            </a:extLst>
          </p:cNvPr>
          <p:cNvSpPr/>
          <p:nvPr/>
        </p:nvSpPr>
        <p:spPr>
          <a:xfrm>
            <a:off x="10036017" y="3915811"/>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Tree>
    <p:extLst>
      <p:ext uri="{BB962C8B-B14F-4D97-AF65-F5344CB8AC3E}">
        <p14:creationId xmlns:p14="http://schemas.microsoft.com/office/powerpoint/2010/main" val="384951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par>
                                <p:cTn id="41" presetID="6"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par>
                                <p:cTn id="50" presetID="6" presetClass="entr" presetSubtype="16"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20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randombar(horizontal)">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wipe(down)">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wipe(down)">
                                      <p:cBhvr>
                                        <p:cTn id="80" dur="500"/>
                                        <p:tgtEl>
                                          <p:spTgt spid="29"/>
                                        </p:tgtEl>
                                      </p:cBhvr>
                                    </p:animEffect>
                                  </p:childTnLst>
                                </p:cTn>
                              </p:par>
                              <p:par>
                                <p:cTn id="81" presetID="22" presetClass="entr" presetSubtype="4"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down)">
                                      <p:cBhvr>
                                        <p:cTn id="86" dur="500"/>
                                        <p:tgtEl>
                                          <p:spTgt spid="33"/>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down)">
                                      <p:cBhvr>
                                        <p:cTn id="91" dur="500"/>
                                        <p:tgtEl>
                                          <p:spTgt spid="32"/>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wipe(down)">
                                      <p:cBhvr>
                                        <p:cTn id="94" dur="500"/>
                                        <p:tgtEl>
                                          <p:spTgt spid="31"/>
                                        </p:tgtEl>
                                      </p:cBhvr>
                                    </p:animEffect>
                                  </p:childTnLst>
                                </p:cTn>
                              </p:par>
                              <p:par>
                                <p:cTn id="95" presetID="22" presetClass="entr" presetSubtype="4"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wipe(down)">
                                      <p:cBhvr>
                                        <p:cTn id="100" dur="500"/>
                                        <p:tgtEl>
                                          <p:spTgt spid="3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down)">
                                      <p:cBhvr>
                                        <p:cTn id="105" dur="500"/>
                                        <p:tgtEl>
                                          <p:spTgt spid="30"/>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down)">
                                      <p:cBhvr>
                                        <p:cTn id="108" dur="500"/>
                                        <p:tgtEl>
                                          <p:spTgt spid="2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down)">
                                      <p:cBhvr>
                                        <p:cTn id="113" dur="500"/>
                                        <p:tgtEl>
                                          <p:spTgt spid="28"/>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down)">
                                      <p:cBhvr>
                                        <p:cTn id="116" dur="500"/>
                                        <p:tgtEl>
                                          <p:spTgt spid="27"/>
                                        </p:tgtEl>
                                      </p:cBhvr>
                                    </p:animEffect>
                                  </p:childTnLst>
                                </p:cTn>
                              </p:par>
                              <p:par>
                                <p:cTn id="117" presetID="22" presetClass="entr" presetSubtype="4"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wipe(down)">
                                      <p:cBhvr>
                                        <p:cTn id="119" dur="500"/>
                                        <p:tgtEl>
                                          <p:spTgt spid="38"/>
                                        </p:tgtEl>
                                      </p:cBhvr>
                                    </p:animEffect>
                                  </p:childTnLst>
                                </p:cTn>
                              </p:par>
                              <p:par>
                                <p:cTn id="120" presetID="22" presetClass="entr" presetSubtype="4" fill="hold" nodeType="withEffect">
                                  <p:stCondLst>
                                    <p:cond delay="0"/>
                                  </p:stCondLst>
                                  <p:childTnLst>
                                    <p:set>
                                      <p:cBhvr>
                                        <p:cTn id="121" dur="1" fill="hold">
                                          <p:stCondLst>
                                            <p:cond delay="0"/>
                                          </p:stCondLst>
                                        </p:cTn>
                                        <p:tgtEl>
                                          <p:spTgt spid="40"/>
                                        </p:tgtEl>
                                        <p:attrNameLst>
                                          <p:attrName>style.visibility</p:attrName>
                                        </p:attrNameLst>
                                      </p:cBhvr>
                                      <p:to>
                                        <p:strVal val="visible"/>
                                      </p:to>
                                    </p:set>
                                    <p:animEffect transition="in" filter="wipe(down)">
                                      <p:cBhvr>
                                        <p:cTn id="122" dur="500"/>
                                        <p:tgtEl>
                                          <p:spTgt spid="40"/>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down)">
                                      <p:cBhvr>
                                        <p:cTn id="125" dur="500"/>
                                        <p:tgtEl>
                                          <p:spTgt spid="37"/>
                                        </p:tgtEl>
                                      </p:cBhvr>
                                    </p:animEffect>
                                  </p:childTnLst>
                                </p:cTn>
                              </p:par>
                              <p:par>
                                <p:cTn id="126" presetID="22" presetClass="entr" presetSubtype="4" fill="hold" nodeType="withEffect">
                                  <p:stCondLst>
                                    <p:cond delay="0"/>
                                  </p:stCondLst>
                                  <p:childTnLst>
                                    <p:set>
                                      <p:cBhvr>
                                        <p:cTn id="127" dur="1" fill="hold">
                                          <p:stCondLst>
                                            <p:cond delay="0"/>
                                          </p:stCondLst>
                                        </p:cTn>
                                        <p:tgtEl>
                                          <p:spTgt spid="41"/>
                                        </p:tgtEl>
                                        <p:attrNameLst>
                                          <p:attrName>style.visibility</p:attrName>
                                        </p:attrNameLst>
                                      </p:cBhvr>
                                      <p:to>
                                        <p:strVal val="visible"/>
                                      </p:to>
                                    </p:set>
                                    <p:animEffect transition="in" filter="wipe(down)">
                                      <p:cBhvr>
                                        <p:cTn id="128" dur="500"/>
                                        <p:tgtEl>
                                          <p:spTgt spid="41"/>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wipe(down)">
                                      <p:cBhvr>
                                        <p:cTn id="131" dur="500"/>
                                        <p:tgtEl>
                                          <p:spTgt spid="42"/>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wipe(down)">
                                      <p:cBhvr>
                                        <p:cTn id="1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animBg="1"/>
      <p:bldP spid="11" grpId="0" animBg="1"/>
      <p:bldP spid="13" grpId="0" animBg="1"/>
      <p:bldP spid="15" grpId="0" animBg="1"/>
      <p:bldP spid="17" grpId="0" animBg="1"/>
      <p:bldP spid="19" grpId="0" animBg="1"/>
      <p:bldP spid="22" grpId="0" animBg="1"/>
      <p:bldP spid="23" grpId="0" animBg="1"/>
      <p:bldP spid="24" grpId="0" animBg="1"/>
      <p:bldP spid="25" grpId="0"/>
      <p:bldP spid="26" grpId="0" animBg="1"/>
      <p:bldP spid="27" grpId="0" animBg="1"/>
      <p:bldP spid="29" grpId="0" animBg="1"/>
      <p:bldP spid="31" grpId="0" animBg="1"/>
      <p:bldP spid="33" grpId="0" animBg="1"/>
      <p:bldP spid="35" grpId="0" animBg="1"/>
      <p:bldP spid="37" grpId="0" animBg="1"/>
      <p:bldP spid="39" grpId="0" animBg="1"/>
      <p:bldP spid="4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5C5D14-FEA3-ADF8-3323-B0E99166A2BF}"/>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1B18458-A089-4DCC-4CDA-3765EE695D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BF8A330-628D-10E0-7E3F-583520F58C01}"/>
              </a:ext>
            </a:extLst>
          </p:cNvPr>
          <p:cNvSpPr>
            <a:spLocks noGrp="1"/>
          </p:cNvSpPr>
          <p:nvPr>
            <p:ph type="sldNum" sz="quarter" idx="12"/>
          </p:nvPr>
        </p:nvSpPr>
        <p:spPr/>
        <p:txBody>
          <a:bodyPr/>
          <a:lstStyle/>
          <a:p>
            <a:fld id="{3A98EE3D-8CD1-4C3F-BD1C-C98C9596463C}" type="slidenum">
              <a:rPr lang="en-US" smtClean="0"/>
              <a:t>61</a:t>
            </a:fld>
            <a:endParaRPr lang="en-US" dirty="0"/>
          </a:p>
        </p:txBody>
      </p:sp>
      <p:sp>
        <p:nvSpPr>
          <p:cNvPr id="5" name="Oval 4">
            <a:extLst>
              <a:ext uri="{FF2B5EF4-FFF2-40B4-BE49-F238E27FC236}">
                <a16:creationId xmlns:a16="http://schemas.microsoft.com/office/drawing/2014/main" id="{9ABF468B-92CA-1AAC-47AE-56BDBA02B5E9}"/>
              </a:ext>
            </a:extLst>
          </p:cNvPr>
          <p:cNvSpPr/>
          <p:nvPr/>
        </p:nvSpPr>
        <p:spPr>
          <a:xfrm>
            <a:off x="4620830" y="759459"/>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9</a:t>
            </a:r>
            <a:endParaRPr lang="en-IN" sz="2800" dirty="0"/>
          </a:p>
        </p:txBody>
      </p:sp>
      <p:sp>
        <p:nvSpPr>
          <p:cNvPr id="6" name="Oval 5">
            <a:extLst>
              <a:ext uri="{FF2B5EF4-FFF2-40B4-BE49-F238E27FC236}">
                <a16:creationId xmlns:a16="http://schemas.microsoft.com/office/drawing/2014/main" id="{E969B8B4-5508-5F00-1325-0910DFC9C662}"/>
              </a:ext>
            </a:extLst>
          </p:cNvPr>
          <p:cNvSpPr/>
          <p:nvPr/>
        </p:nvSpPr>
        <p:spPr>
          <a:xfrm>
            <a:off x="5848904" y="2332406"/>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15</a:t>
            </a:r>
            <a:endParaRPr lang="en-IN" sz="2800" dirty="0"/>
          </a:p>
        </p:txBody>
      </p:sp>
      <p:cxnSp>
        <p:nvCxnSpPr>
          <p:cNvPr id="7" name="Straight Arrow Connector 6">
            <a:extLst>
              <a:ext uri="{FF2B5EF4-FFF2-40B4-BE49-F238E27FC236}">
                <a16:creationId xmlns:a16="http://schemas.microsoft.com/office/drawing/2014/main" id="{2D0CFF92-1497-1969-0A15-4ABE69BBD337}"/>
              </a:ext>
            </a:extLst>
          </p:cNvPr>
          <p:cNvCxnSpPr>
            <a:cxnSpLocks/>
          </p:cNvCxnSpPr>
          <p:nvPr/>
        </p:nvCxnSpPr>
        <p:spPr>
          <a:xfrm>
            <a:off x="5700076" y="2030565"/>
            <a:ext cx="297657" cy="35998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4EF6306C-3D4E-DB7C-0CF8-479BBB1B10D7}"/>
              </a:ext>
            </a:extLst>
          </p:cNvPr>
          <p:cNvSpPr/>
          <p:nvPr/>
        </p:nvSpPr>
        <p:spPr>
          <a:xfrm>
            <a:off x="5234866" y="1448407"/>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10</a:t>
            </a:r>
            <a:endParaRPr lang="en-IN" sz="2800" dirty="0"/>
          </a:p>
        </p:txBody>
      </p:sp>
      <p:cxnSp>
        <p:nvCxnSpPr>
          <p:cNvPr id="9" name="Straight Arrow Connector 8">
            <a:extLst>
              <a:ext uri="{FF2B5EF4-FFF2-40B4-BE49-F238E27FC236}">
                <a16:creationId xmlns:a16="http://schemas.microsoft.com/office/drawing/2014/main" id="{1C917825-5B58-C1CF-5FB6-DD3999BEBD63}"/>
              </a:ext>
            </a:extLst>
          </p:cNvPr>
          <p:cNvCxnSpPr>
            <a:cxnSpLocks/>
          </p:cNvCxnSpPr>
          <p:nvPr/>
        </p:nvCxnSpPr>
        <p:spPr>
          <a:xfrm>
            <a:off x="5278055" y="1261568"/>
            <a:ext cx="217056" cy="37367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AA2AC126-946F-6986-C5B2-584F4FF16C73}"/>
              </a:ext>
            </a:extLst>
          </p:cNvPr>
          <p:cNvSpPr/>
          <p:nvPr/>
        </p:nvSpPr>
        <p:spPr>
          <a:xfrm>
            <a:off x="3511915" y="254606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1" name="Straight Arrow Connector 10">
            <a:extLst>
              <a:ext uri="{FF2B5EF4-FFF2-40B4-BE49-F238E27FC236}">
                <a16:creationId xmlns:a16="http://schemas.microsoft.com/office/drawing/2014/main" id="{752C7F42-0D80-148A-4C58-0B67FFB9DB37}"/>
              </a:ext>
            </a:extLst>
          </p:cNvPr>
          <p:cNvCxnSpPr>
            <a:cxnSpLocks/>
          </p:cNvCxnSpPr>
          <p:nvPr/>
        </p:nvCxnSpPr>
        <p:spPr>
          <a:xfrm flipH="1">
            <a:off x="4183836" y="2294593"/>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9BFB3F6F-606C-FAF5-F01A-776C611F0864}"/>
              </a:ext>
            </a:extLst>
          </p:cNvPr>
          <p:cNvSpPr/>
          <p:nvPr/>
        </p:nvSpPr>
        <p:spPr>
          <a:xfrm>
            <a:off x="4020061" y="1730332"/>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7</a:t>
            </a:r>
            <a:endParaRPr lang="en-IN" sz="2800" dirty="0"/>
          </a:p>
        </p:txBody>
      </p:sp>
      <p:cxnSp>
        <p:nvCxnSpPr>
          <p:cNvPr id="13" name="Straight Arrow Connector 12">
            <a:extLst>
              <a:ext uri="{FF2B5EF4-FFF2-40B4-BE49-F238E27FC236}">
                <a16:creationId xmlns:a16="http://schemas.microsoft.com/office/drawing/2014/main" id="{0C2C189F-91C0-088B-8AC4-CA4568AC0459}"/>
              </a:ext>
            </a:extLst>
          </p:cNvPr>
          <p:cNvCxnSpPr>
            <a:cxnSpLocks/>
          </p:cNvCxnSpPr>
          <p:nvPr/>
        </p:nvCxnSpPr>
        <p:spPr>
          <a:xfrm flipH="1">
            <a:off x="4608781" y="1299033"/>
            <a:ext cx="266803" cy="54340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5DF7908F-B21C-F045-D323-5BE391F663C0}"/>
              </a:ext>
            </a:extLst>
          </p:cNvPr>
          <p:cNvSpPr/>
          <p:nvPr/>
        </p:nvSpPr>
        <p:spPr>
          <a:xfrm>
            <a:off x="2978515" y="3409110"/>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a:t>
            </a:r>
            <a:endParaRPr lang="en-IN" sz="2800" dirty="0"/>
          </a:p>
        </p:txBody>
      </p:sp>
      <p:cxnSp>
        <p:nvCxnSpPr>
          <p:cNvPr id="15" name="Straight Arrow Connector 14">
            <a:extLst>
              <a:ext uri="{FF2B5EF4-FFF2-40B4-BE49-F238E27FC236}">
                <a16:creationId xmlns:a16="http://schemas.microsoft.com/office/drawing/2014/main" id="{E17E4B7F-6098-DA6B-9A9D-B7AB5726D5D7}"/>
              </a:ext>
            </a:extLst>
          </p:cNvPr>
          <p:cNvCxnSpPr>
            <a:cxnSpLocks/>
          </p:cNvCxnSpPr>
          <p:nvPr/>
        </p:nvCxnSpPr>
        <p:spPr>
          <a:xfrm flipH="1">
            <a:off x="3650436" y="3157643"/>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6EB11B41-49A7-305B-3599-BE163B21C0C6}"/>
              </a:ext>
            </a:extLst>
          </p:cNvPr>
          <p:cNvSpPr/>
          <p:nvPr/>
        </p:nvSpPr>
        <p:spPr>
          <a:xfrm>
            <a:off x="5754461" y="3285615"/>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13</a:t>
            </a:r>
            <a:endParaRPr lang="en-IN" sz="2800" dirty="0"/>
          </a:p>
        </p:txBody>
      </p:sp>
      <p:cxnSp>
        <p:nvCxnSpPr>
          <p:cNvPr id="17" name="Straight Arrow Connector 16">
            <a:extLst>
              <a:ext uri="{FF2B5EF4-FFF2-40B4-BE49-F238E27FC236}">
                <a16:creationId xmlns:a16="http://schemas.microsoft.com/office/drawing/2014/main" id="{B20CB6A6-30B5-A6C6-CC5C-872DD3F491A5}"/>
              </a:ext>
            </a:extLst>
          </p:cNvPr>
          <p:cNvCxnSpPr>
            <a:cxnSpLocks/>
          </p:cNvCxnSpPr>
          <p:nvPr/>
        </p:nvCxnSpPr>
        <p:spPr>
          <a:xfrm flipH="1">
            <a:off x="6185028" y="2938714"/>
            <a:ext cx="189213" cy="37332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8" name="Oval 17">
            <a:extLst>
              <a:ext uri="{FF2B5EF4-FFF2-40B4-BE49-F238E27FC236}">
                <a16:creationId xmlns:a16="http://schemas.microsoft.com/office/drawing/2014/main" id="{F5022AE9-FC48-6A74-1C2F-4139D1DB2B12}"/>
              </a:ext>
            </a:extLst>
          </p:cNvPr>
          <p:cNvSpPr/>
          <p:nvPr/>
        </p:nvSpPr>
        <p:spPr>
          <a:xfrm>
            <a:off x="6644382" y="3256382"/>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20</a:t>
            </a:r>
            <a:endParaRPr lang="en-IN" sz="2800" dirty="0"/>
          </a:p>
        </p:txBody>
      </p:sp>
      <p:cxnSp>
        <p:nvCxnSpPr>
          <p:cNvPr id="19" name="Straight Arrow Connector 18">
            <a:extLst>
              <a:ext uri="{FF2B5EF4-FFF2-40B4-BE49-F238E27FC236}">
                <a16:creationId xmlns:a16="http://schemas.microsoft.com/office/drawing/2014/main" id="{1D226897-157B-96CD-EBB5-E1D6DFE0A039}"/>
              </a:ext>
            </a:extLst>
          </p:cNvPr>
          <p:cNvCxnSpPr>
            <a:cxnSpLocks/>
            <a:endCxn id="18" idx="1"/>
          </p:cNvCxnSpPr>
          <p:nvPr/>
        </p:nvCxnSpPr>
        <p:spPr>
          <a:xfrm>
            <a:off x="6389058" y="2938714"/>
            <a:ext cx="381434" cy="4060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BE21B28C-6443-865F-6D75-6BCD7C996764}"/>
              </a:ext>
            </a:extLst>
          </p:cNvPr>
          <p:cNvCxnSpPr>
            <a:cxnSpLocks/>
          </p:cNvCxnSpPr>
          <p:nvPr/>
        </p:nvCxnSpPr>
        <p:spPr>
          <a:xfrm>
            <a:off x="7211811" y="3826205"/>
            <a:ext cx="322492" cy="35152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1" name="Oval 20">
            <a:extLst>
              <a:ext uri="{FF2B5EF4-FFF2-40B4-BE49-F238E27FC236}">
                <a16:creationId xmlns:a16="http://schemas.microsoft.com/office/drawing/2014/main" id="{6E4A819A-D42D-7B1C-A8D3-1FB41FC7A584}"/>
              </a:ext>
            </a:extLst>
          </p:cNvPr>
          <p:cNvSpPr/>
          <p:nvPr/>
        </p:nvSpPr>
        <p:spPr>
          <a:xfrm>
            <a:off x="7103736" y="4143873"/>
            <a:ext cx="861134" cy="60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a:t>30</a:t>
            </a:r>
            <a:endParaRPr lang="en-IN" sz="2800" dirty="0"/>
          </a:p>
        </p:txBody>
      </p:sp>
    </p:spTree>
    <p:extLst>
      <p:ext uri="{BB962C8B-B14F-4D97-AF65-F5344CB8AC3E}">
        <p14:creationId xmlns:p14="http://schemas.microsoft.com/office/powerpoint/2010/main" val="40219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par>
                                <p:cTn id="42" presetID="22" presetClass="entr" presetSubtype="4"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down)">
                                      <p:cBhvr>
                                        <p:cTn id="53" dur="500"/>
                                        <p:tgtEl>
                                          <p:spTgt spid="18"/>
                                        </p:tgtEl>
                                      </p:cBhvr>
                                    </p:animEffect>
                                  </p:childTnLst>
                                </p:cTn>
                              </p:par>
                              <p:par>
                                <p:cTn id="54" presetID="22" presetClass="entr" presetSubtype="4"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0" grpId="0" animBg="1"/>
      <p:bldP spid="12" grpId="0" animBg="1"/>
      <p:bldP spid="14" grpId="0" animBg="1"/>
      <p:bldP spid="16" grpId="0" animBg="1"/>
      <p:bldP spid="18" grpId="0" animBg="1"/>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8C84A7-3DD5-4A5B-0AAD-EE40265578E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42BBEA39-C332-2D7B-DF26-CAAB5B0D85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A79142D-56A1-3BBD-3680-07E405DD5B1C}"/>
              </a:ext>
            </a:extLst>
          </p:cNvPr>
          <p:cNvSpPr>
            <a:spLocks noGrp="1"/>
          </p:cNvSpPr>
          <p:nvPr>
            <p:ph type="sldNum" sz="quarter" idx="12"/>
          </p:nvPr>
        </p:nvSpPr>
        <p:spPr/>
        <p:txBody>
          <a:bodyPr/>
          <a:lstStyle/>
          <a:p>
            <a:fld id="{3A98EE3D-8CD1-4C3F-BD1C-C98C9596463C}" type="slidenum">
              <a:rPr lang="en-US" smtClean="0"/>
              <a:t>62</a:t>
            </a:fld>
            <a:endParaRPr lang="en-US" dirty="0"/>
          </a:p>
        </p:txBody>
      </p:sp>
      <p:sp>
        <p:nvSpPr>
          <p:cNvPr id="5" name="Oval 4">
            <a:extLst>
              <a:ext uri="{FF2B5EF4-FFF2-40B4-BE49-F238E27FC236}">
                <a16:creationId xmlns:a16="http://schemas.microsoft.com/office/drawing/2014/main" id="{F37FBBEC-454A-7841-D0B9-BE4902F74BCF}"/>
              </a:ext>
            </a:extLst>
          </p:cNvPr>
          <p:cNvSpPr/>
          <p:nvPr/>
        </p:nvSpPr>
        <p:spPr>
          <a:xfrm>
            <a:off x="266700" y="857250"/>
            <a:ext cx="5257800" cy="1981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INSERTION OPERATION in Splay </a:t>
            </a:r>
            <a:r>
              <a:rPr lang="en-US" sz="3600" dirty="0" err="1">
                <a:latin typeface="Algerian" panose="04020705040A02060702" pitchFamily="82" charset="0"/>
              </a:rPr>
              <a:t>TRee</a:t>
            </a:r>
            <a:endParaRPr lang="en-IN" sz="3600" dirty="0">
              <a:latin typeface="Algerian" panose="04020705040A02060702" pitchFamily="82" charset="0"/>
            </a:endParaRPr>
          </a:p>
        </p:txBody>
      </p:sp>
      <p:sp>
        <p:nvSpPr>
          <p:cNvPr id="7" name="TextBox 6">
            <a:extLst>
              <a:ext uri="{FF2B5EF4-FFF2-40B4-BE49-F238E27FC236}">
                <a16:creationId xmlns:a16="http://schemas.microsoft.com/office/drawing/2014/main" id="{7741B11A-E347-CBFD-77DD-284288486102}"/>
              </a:ext>
            </a:extLst>
          </p:cNvPr>
          <p:cNvSpPr txBox="1"/>
          <p:nvPr/>
        </p:nvSpPr>
        <p:spPr>
          <a:xfrm>
            <a:off x="6858000" y="1392793"/>
            <a:ext cx="2781300" cy="584775"/>
          </a:xfrm>
          <a:prstGeom prst="rect">
            <a:avLst/>
          </a:prstGeom>
          <a:noFill/>
        </p:spPr>
        <p:txBody>
          <a:bodyPr wrap="square">
            <a:spAutoFit/>
          </a:bodyPr>
          <a:lstStyle/>
          <a:p>
            <a:r>
              <a:rPr lang="en-IN" sz="3200" b="1" i="0" dirty="0">
                <a:solidFill>
                  <a:srgbClr val="7030A0"/>
                </a:solidFill>
                <a:effectLst/>
                <a:latin typeface="Book Antiqua" panose="02040602050305030304" pitchFamily="18" charset="0"/>
              </a:rPr>
              <a:t>15, 10, 17, 7</a:t>
            </a:r>
            <a:endParaRPr lang="en-IN" sz="3200" dirty="0">
              <a:solidFill>
                <a:srgbClr val="7030A0"/>
              </a:solidFill>
              <a:latin typeface="Book Antiqua" panose="02040602050305030304" pitchFamily="18" charset="0"/>
            </a:endParaRPr>
          </a:p>
        </p:txBody>
      </p:sp>
      <p:sp>
        <p:nvSpPr>
          <p:cNvPr id="8" name="TextBox 7">
            <a:extLst>
              <a:ext uri="{FF2B5EF4-FFF2-40B4-BE49-F238E27FC236}">
                <a16:creationId xmlns:a16="http://schemas.microsoft.com/office/drawing/2014/main" id="{052745FA-8B8E-2A29-CA8C-CC9957F7CD4F}"/>
              </a:ext>
            </a:extLst>
          </p:cNvPr>
          <p:cNvSpPr txBox="1"/>
          <p:nvPr/>
        </p:nvSpPr>
        <p:spPr>
          <a:xfrm>
            <a:off x="5703465" y="564862"/>
            <a:ext cx="4278735" cy="584775"/>
          </a:xfrm>
          <a:prstGeom prst="rect">
            <a:avLst/>
          </a:prstGeom>
          <a:noFill/>
        </p:spPr>
        <p:txBody>
          <a:bodyPr wrap="none" rtlCol="0">
            <a:spAutoFit/>
          </a:bodyPr>
          <a:lstStyle/>
          <a:p>
            <a:r>
              <a:rPr lang="en-US" sz="3200" b="1" i="1" dirty="0">
                <a:latin typeface="Book Antiqua" panose="02040602050305030304" pitchFamily="18" charset="0"/>
              </a:rPr>
              <a:t>Consider the sequence:</a:t>
            </a:r>
            <a:endParaRPr lang="en-IN" sz="3200" b="1" i="1" dirty="0">
              <a:latin typeface="Book Antiqua" panose="02040602050305030304" pitchFamily="18" charset="0"/>
            </a:endParaRPr>
          </a:p>
        </p:txBody>
      </p:sp>
      <p:sp>
        <p:nvSpPr>
          <p:cNvPr id="9" name="Oval 8">
            <a:extLst>
              <a:ext uri="{FF2B5EF4-FFF2-40B4-BE49-F238E27FC236}">
                <a16:creationId xmlns:a16="http://schemas.microsoft.com/office/drawing/2014/main" id="{9ADE4938-3ED2-78C1-6736-B40E0F3482C9}"/>
              </a:ext>
            </a:extLst>
          </p:cNvPr>
          <p:cNvSpPr/>
          <p:nvPr/>
        </p:nvSpPr>
        <p:spPr>
          <a:xfrm>
            <a:off x="5703465" y="2681431"/>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sp>
        <p:nvSpPr>
          <p:cNvPr id="10" name="Oval 9">
            <a:extLst>
              <a:ext uri="{FF2B5EF4-FFF2-40B4-BE49-F238E27FC236}">
                <a16:creationId xmlns:a16="http://schemas.microsoft.com/office/drawing/2014/main" id="{732F3641-9B8B-D713-E9B4-01BC47DB36A2}"/>
              </a:ext>
            </a:extLst>
          </p:cNvPr>
          <p:cNvSpPr/>
          <p:nvPr/>
        </p:nvSpPr>
        <p:spPr>
          <a:xfrm>
            <a:off x="7610474" y="283845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11" name="Straight Arrow Connector 10">
            <a:extLst>
              <a:ext uri="{FF2B5EF4-FFF2-40B4-BE49-F238E27FC236}">
                <a16:creationId xmlns:a16="http://schemas.microsoft.com/office/drawing/2014/main" id="{0D54A4FE-0ED0-C95D-CEAC-3032DB45BB6D}"/>
              </a:ext>
            </a:extLst>
          </p:cNvPr>
          <p:cNvCxnSpPr>
            <a:cxnSpLocks/>
          </p:cNvCxnSpPr>
          <p:nvPr/>
        </p:nvCxnSpPr>
        <p:spPr>
          <a:xfrm flipH="1">
            <a:off x="7772400" y="3552825"/>
            <a:ext cx="232171" cy="434141"/>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BA8EF144-8234-9AC8-951C-9A8CA4A989F6}"/>
              </a:ext>
            </a:extLst>
          </p:cNvPr>
          <p:cNvSpPr/>
          <p:nvPr/>
        </p:nvSpPr>
        <p:spPr>
          <a:xfrm>
            <a:off x="7153274" y="393840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sp>
        <p:nvSpPr>
          <p:cNvPr id="14" name="Oval 13">
            <a:extLst>
              <a:ext uri="{FF2B5EF4-FFF2-40B4-BE49-F238E27FC236}">
                <a16:creationId xmlns:a16="http://schemas.microsoft.com/office/drawing/2014/main" id="{B46A928E-C932-A295-A50C-42970B9A4876}"/>
              </a:ext>
            </a:extLst>
          </p:cNvPr>
          <p:cNvSpPr/>
          <p:nvPr/>
        </p:nvSpPr>
        <p:spPr>
          <a:xfrm>
            <a:off x="9482137" y="2976285"/>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15" name="Straight Arrow Connector 14">
            <a:extLst>
              <a:ext uri="{FF2B5EF4-FFF2-40B4-BE49-F238E27FC236}">
                <a16:creationId xmlns:a16="http://schemas.microsoft.com/office/drawing/2014/main" id="{1B781741-F30E-3CDE-1132-1D643906C9D7}"/>
              </a:ext>
            </a:extLst>
          </p:cNvPr>
          <p:cNvCxnSpPr>
            <a:cxnSpLocks/>
            <a:stCxn id="14" idx="4"/>
          </p:cNvCxnSpPr>
          <p:nvPr/>
        </p:nvCxnSpPr>
        <p:spPr>
          <a:xfrm>
            <a:off x="9982200" y="3690660"/>
            <a:ext cx="152400" cy="385583"/>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04B6E179-A4E3-B81D-33A3-BDD562B8E3FF}"/>
              </a:ext>
            </a:extLst>
          </p:cNvPr>
          <p:cNvSpPr/>
          <p:nvPr/>
        </p:nvSpPr>
        <p:spPr>
          <a:xfrm>
            <a:off x="9634537" y="404784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spTree>
    <p:extLst>
      <p:ext uri="{BB962C8B-B14F-4D97-AF65-F5344CB8AC3E}">
        <p14:creationId xmlns:p14="http://schemas.microsoft.com/office/powerpoint/2010/main" val="76828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3" grpId="0" animBg="1"/>
      <p:bldP spid="14"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AE1E2-BD74-23FF-8590-510DADD7335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3C9F912-7B3D-0F4D-5544-50AF268B6B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7C2F0D-91BE-F692-64CE-DB38E31BECD6}"/>
              </a:ext>
            </a:extLst>
          </p:cNvPr>
          <p:cNvSpPr>
            <a:spLocks noGrp="1"/>
          </p:cNvSpPr>
          <p:nvPr>
            <p:ph type="sldNum" sz="quarter" idx="12"/>
          </p:nvPr>
        </p:nvSpPr>
        <p:spPr/>
        <p:txBody>
          <a:bodyPr/>
          <a:lstStyle/>
          <a:p>
            <a:fld id="{3A98EE3D-8CD1-4C3F-BD1C-C98C9596463C}" type="slidenum">
              <a:rPr lang="en-US" smtClean="0"/>
              <a:t>63</a:t>
            </a:fld>
            <a:endParaRPr lang="en-US" dirty="0"/>
          </a:p>
        </p:txBody>
      </p:sp>
      <p:sp>
        <p:nvSpPr>
          <p:cNvPr id="5" name="TextBox 4">
            <a:extLst>
              <a:ext uri="{FF2B5EF4-FFF2-40B4-BE49-F238E27FC236}">
                <a16:creationId xmlns:a16="http://schemas.microsoft.com/office/drawing/2014/main" id="{586DCB30-A298-8A49-6899-7B3AF05EB47A}"/>
              </a:ext>
            </a:extLst>
          </p:cNvPr>
          <p:cNvSpPr txBox="1"/>
          <p:nvPr/>
        </p:nvSpPr>
        <p:spPr>
          <a:xfrm>
            <a:off x="723900" y="411718"/>
            <a:ext cx="2781300" cy="584775"/>
          </a:xfrm>
          <a:prstGeom prst="rect">
            <a:avLst/>
          </a:prstGeom>
          <a:noFill/>
        </p:spPr>
        <p:txBody>
          <a:bodyPr wrap="square">
            <a:spAutoFit/>
          </a:bodyPr>
          <a:lstStyle/>
          <a:p>
            <a:r>
              <a:rPr lang="en-IN" sz="3200" b="1" i="0" dirty="0">
                <a:solidFill>
                  <a:schemeClr val="bg2"/>
                </a:solidFill>
                <a:effectLst/>
                <a:latin typeface="Book Antiqua" panose="02040602050305030304" pitchFamily="18" charset="0"/>
              </a:rPr>
              <a:t>15, 10</a:t>
            </a:r>
            <a:r>
              <a:rPr lang="en-IN" sz="3200" b="1" i="0" dirty="0">
                <a:solidFill>
                  <a:srgbClr val="7030A0"/>
                </a:solidFill>
                <a:effectLst/>
                <a:latin typeface="Book Antiqua" panose="02040602050305030304" pitchFamily="18" charset="0"/>
              </a:rPr>
              <a:t>, 17, 7</a:t>
            </a:r>
            <a:endParaRPr lang="en-IN" sz="3200" dirty="0">
              <a:solidFill>
                <a:srgbClr val="7030A0"/>
              </a:solidFill>
              <a:latin typeface="Book Antiqua" panose="02040602050305030304" pitchFamily="18" charset="0"/>
            </a:endParaRPr>
          </a:p>
        </p:txBody>
      </p:sp>
      <p:sp>
        <p:nvSpPr>
          <p:cNvPr id="6" name="Oval 5">
            <a:extLst>
              <a:ext uri="{FF2B5EF4-FFF2-40B4-BE49-F238E27FC236}">
                <a16:creationId xmlns:a16="http://schemas.microsoft.com/office/drawing/2014/main" id="{64AE7F6C-8E75-A084-DE3C-9BE8644C24F3}"/>
              </a:ext>
            </a:extLst>
          </p:cNvPr>
          <p:cNvSpPr/>
          <p:nvPr/>
        </p:nvSpPr>
        <p:spPr>
          <a:xfrm>
            <a:off x="1576387" y="1395135"/>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7" name="Straight Arrow Connector 6">
            <a:extLst>
              <a:ext uri="{FF2B5EF4-FFF2-40B4-BE49-F238E27FC236}">
                <a16:creationId xmlns:a16="http://schemas.microsoft.com/office/drawing/2014/main" id="{7CCBCDC8-0098-05CF-5849-617B8055E769}"/>
              </a:ext>
            </a:extLst>
          </p:cNvPr>
          <p:cNvCxnSpPr>
            <a:cxnSpLocks/>
            <a:stCxn id="6" idx="4"/>
          </p:cNvCxnSpPr>
          <p:nvPr/>
        </p:nvCxnSpPr>
        <p:spPr>
          <a:xfrm>
            <a:off x="2076450" y="2109510"/>
            <a:ext cx="152400" cy="385583"/>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2D7193CB-8D77-C9E0-CD83-C5F128CF999D}"/>
              </a:ext>
            </a:extLst>
          </p:cNvPr>
          <p:cNvSpPr/>
          <p:nvPr/>
        </p:nvSpPr>
        <p:spPr>
          <a:xfrm>
            <a:off x="1728787" y="246669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9" name="Straight Arrow Connector 8">
            <a:extLst>
              <a:ext uri="{FF2B5EF4-FFF2-40B4-BE49-F238E27FC236}">
                <a16:creationId xmlns:a16="http://schemas.microsoft.com/office/drawing/2014/main" id="{126AECBF-C481-4271-BC3C-15FD62A0E1DC}"/>
              </a:ext>
            </a:extLst>
          </p:cNvPr>
          <p:cNvCxnSpPr>
            <a:cxnSpLocks/>
          </p:cNvCxnSpPr>
          <p:nvPr/>
        </p:nvCxnSpPr>
        <p:spPr>
          <a:xfrm>
            <a:off x="2424113" y="3194131"/>
            <a:ext cx="152400" cy="385583"/>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74D1F538-61D0-7B22-E77A-4B1139F6CE06}"/>
              </a:ext>
            </a:extLst>
          </p:cNvPr>
          <p:cNvSpPr/>
          <p:nvPr/>
        </p:nvSpPr>
        <p:spPr>
          <a:xfrm>
            <a:off x="2166938" y="351855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sp>
        <p:nvSpPr>
          <p:cNvPr id="11" name="Oval 10">
            <a:extLst>
              <a:ext uri="{FF2B5EF4-FFF2-40B4-BE49-F238E27FC236}">
                <a16:creationId xmlns:a16="http://schemas.microsoft.com/office/drawing/2014/main" id="{88639250-73D9-8C0D-BD7A-A495EB9FDE83}"/>
              </a:ext>
            </a:extLst>
          </p:cNvPr>
          <p:cNvSpPr/>
          <p:nvPr/>
        </p:nvSpPr>
        <p:spPr>
          <a:xfrm>
            <a:off x="4376737" y="139513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12" name="Straight Arrow Connector 11">
            <a:extLst>
              <a:ext uri="{FF2B5EF4-FFF2-40B4-BE49-F238E27FC236}">
                <a16:creationId xmlns:a16="http://schemas.microsoft.com/office/drawing/2014/main" id="{ECE010BA-6BA8-3D04-5629-4FD0D901C132}"/>
              </a:ext>
            </a:extLst>
          </p:cNvPr>
          <p:cNvCxnSpPr>
            <a:cxnSpLocks/>
          </p:cNvCxnSpPr>
          <p:nvPr/>
        </p:nvCxnSpPr>
        <p:spPr>
          <a:xfrm>
            <a:off x="5019675" y="2109510"/>
            <a:ext cx="152400" cy="385583"/>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D8E95030-4624-5111-2E25-30F02339BC95}"/>
              </a:ext>
            </a:extLst>
          </p:cNvPr>
          <p:cNvSpPr/>
          <p:nvPr/>
        </p:nvSpPr>
        <p:spPr>
          <a:xfrm>
            <a:off x="4876800" y="246669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14" name="Straight Arrow Connector 13">
            <a:extLst>
              <a:ext uri="{FF2B5EF4-FFF2-40B4-BE49-F238E27FC236}">
                <a16:creationId xmlns:a16="http://schemas.microsoft.com/office/drawing/2014/main" id="{623AD5D2-0DD7-CD1F-338C-A304182EE674}"/>
              </a:ext>
            </a:extLst>
          </p:cNvPr>
          <p:cNvCxnSpPr>
            <a:cxnSpLocks/>
          </p:cNvCxnSpPr>
          <p:nvPr/>
        </p:nvCxnSpPr>
        <p:spPr>
          <a:xfrm flipH="1">
            <a:off x="4376737" y="2109510"/>
            <a:ext cx="414338" cy="50034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031B9CBC-B7DD-97CF-90E3-DB84208A4192}"/>
              </a:ext>
            </a:extLst>
          </p:cNvPr>
          <p:cNvSpPr/>
          <p:nvPr/>
        </p:nvSpPr>
        <p:spPr>
          <a:xfrm>
            <a:off x="3724274" y="249509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sp>
        <p:nvSpPr>
          <p:cNvPr id="18" name="Oval 17">
            <a:extLst>
              <a:ext uri="{FF2B5EF4-FFF2-40B4-BE49-F238E27FC236}">
                <a16:creationId xmlns:a16="http://schemas.microsoft.com/office/drawing/2014/main" id="{C40601DF-4F30-0397-65F2-37A09A161A9A}"/>
              </a:ext>
            </a:extLst>
          </p:cNvPr>
          <p:cNvSpPr/>
          <p:nvPr/>
        </p:nvSpPr>
        <p:spPr>
          <a:xfrm>
            <a:off x="7948612" y="134124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19" name="Straight Arrow Connector 18">
            <a:extLst>
              <a:ext uri="{FF2B5EF4-FFF2-40B4-BE49-F238E27FC236}">
                <a16:creationId xmlns:a16="http://schemas.microsoft.com/office/drawing/2014/main" id="{775B866B-F89E-E28A-AD04-28642562FDCE}"/>
              </a:ext>
            </a:extLst>
          </p:cNvPr>
          <p:cNvCxnSpPr>
            <a:cxnSpLocks/>
            <a:endCxn id="22" idx="0"/>
          </p:cNvCxnSpPr>
          <p:nvPr/>
        </p:nvCxnSpPr>
        <p:spPr>
          <a:xfrm flipH="1">
            <a:off x="7477124" y="2988279"/>
            <a:ext cx="242888" cy="398643"/>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58524EBD-CC51-1437-7C0E-416C79A697D1}"/>
              </a:ext>
            </a:extLst>
          </p:cNvPr>
          <p:cNvSpPr/>
          <p:nvPr/>
        </p:nvSpPr>
        <p:spPr>
          <a:xfrm>
            <a:off x="7296149" y="235968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21" name="Straight Arrow Connector 20">
            <a:extLst>
              <a:ext uri="{FF2B5EF4-FFF2-40B4-BE49-F238E27FC236}">
                <a16:creationId xmlns:a16="http://schemas.microsoft.com/office/drawing/2014/main" id="{58E9677B-B8EC-0C63-385B-3BE227B9274F}"/>
              </a:ext>
            </a:extLst>
          </p:cNvPr>
          <p:cNvCxnSpPr>
            <a:cxnSpLocks/>
          </p:cNvCxnSpPr>
          <p:nvPr/>
        </p:nvCxnSpPr>
        <p:spPr>
          <a:xfrm flipH="1">
            <a:off x="7948612" y="2009226"/>
            <a:ext cx="347663" cy="54673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E3901528-60FD-4FFB-B6BB-588D47CC2EE4}"/>
              </a:ext>
            </a:extLst>
          </p:cNvPr>
          <p:cNvSpPr/>
          <p:nvPr/>
        </p:nvSpPr>
        <p:spPr>
          <a:xfrm>
            <a:off x="6977061" y="3386922"/>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spTree>
    <p:extLst>
      <p:ext uri="{BB962C8B-B14F-4D97-AF65-F5344CB8AC3E}">
        <p14:creationId xmlns:p14="http://schemas.microsoft.com/office/powerpoint/2010/main" val="259906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par>
                                <p:cTn id="42" presetID="22" presetClass="entr" presetSubtype="4"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6" grpId="0" animBg="1"/>
      <p:bldP spid="18" grpId="0" animBg="1"/>
      <p:bldP spid="20" grpId="0" animBg="1"/>
      <p:bldP spid="2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AE1E2-BD74-23FF-8590-510DADD7335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3C9F912-7B3D-0F4D-5544-50AF268B6B2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7C2F0D-91BE-F692-64CE-DB38E31BECD6}"/>
              </a:ext>
            </a:extLst>
          </p:cNvPr>
          <p:cNvSpPr>
            <a:spLocks noGrp="1"/>
          </p:cNvSpPr>
          <p:nvPr>
            <p:ph type="sldNum" sz="quarter" idx="12"/>
          </p:nvPr>
        </p:nvSpPr>
        <p:spPr/>
        <p:txBody>
          <a:bodyPr/>
          <a:lstStyle/>
          <a:p>
            <a:fld id="{3A98EE3D-8CD1-4C3F-BD1C-C98C9596463C}" type="slidenum">
              <a:rPr lang="en-US" smtClean="0"/>
              <a:t>64</a:t>
            </a:fld>
            <a:endParaRPr lang="en-US" dirty="0"/>
          </a:p>
        </p:txBody>
      </p:sp>
      <p:sp>
        <p:nvSpPr>
          <p:cNvPr id="5" name="TextBox 4">
            <a:extLst>
              <a:ext uri="{FF2B5EF4-FFF2-40B4-BE49-F238E27FC236}">
                <a16:creationId xmlns:a16="http://schemas.microsoft.com/office/drawing/2014/main" id="{586DCB30-A298-8A49-6899-7B3AF05EB47A}"/>
              </a:ext>
            </a:extLst>
          </p:cNvPr>
          <p:cNvSpPr txBox="1"/>
          <p:nvPr/>
        </p:nvSpPr>
        <p:spPr>
          <a:xfrm>
            <a:off x="723900" y="411718"/>
            <a:ext cx="2781300" cy="584775"/>
          </a:xfrm>
          <a:prstGeom prst="rect">
            <a:avLst/>
          </a:prstGeom>
          <a:noFill/>
        </p:spPr>
        <p:txBody>
          <a:bodyPr wrap="square">
            <a:spAutoFit/>
          </a:bodyPr>
          <a:lstStyle/>
          <a:p>
            <a:r>
              <a:rPr lang="en-IN" sz="3200" b="1" i="0" dirty="0">
                <a:solidFill>
                  <a:schemeClr val="bg2"/>
                </a:solidFill>
                <a:effectLst/>
                <a:latin typeface="Book Antiqua" panose="02040602050305030304" pitchFamily="18" charset="0"/>
              </a:rPr>
              <a:t>15, 10</a:t>
            </a:r>
            <a:r>
              <a:rPr lang="en-IN" sz="3200" b="1" i="0" dirty="0">
                <a:solidFill>
                  <a:srgbClr val="7030A0"/>
                </a:solidFill>
                <a:effectLst/>
                <a:latin typeface="Book Antiqua" panose="02040602050305030304" pitchFamily="18" charset="0"/>
              </a:rPr>
              <a:t>, </a:t>
            </a:r>
            <a:r>
              <a:rPr lang="en-IN" sz="3200" b="1" i="0" dirty="0">
                <a:solidFill>
                  <a:schemeClr val="bg2"/>
                </a:solidFill>
                <a:effectLst/>
                <a:latin typeface="Book Antiqua" panose="02040602050305030304" pitchFamily="18" charset="0"/>
              </a:rPr>
              <a:t>17, </a:t>
            </a:r>
            <a:r>
              <a:rPr lang="en-IN" sz="3200" b="1" i="0" dirty="0">
                <a:solidFill>
                  <a:srgbClr val="7030A0"/>
                </a:solidFill>
                <a:effectLst/>
                <a:latin typeface="Book Antiqua" panose="02040602050305030304" pitchFamily="18" charset="0"/>
              </a:rPr>
              <a:t>7</a:t>
            </a:r>
            <a:endParaRPr lang="en-IN" sz="3200" dirty="0">
              <a:solidFill>
                <a:srgbClr val="7030A0"/>
              </a:solidFill>
              <a:latin typeface="Book Antiqua" panose="02040602050305030304" pitchFamily="18" charset="0"/>
            </a:endParaRPr>
          </a:p>
        </p:txBody>
      </p:sp>
      <p:sp>
        <p:nvSpPr>
          <p:cNvPr id="18" name="Oval 17">
            <a:extLst>
              <a:ext uri="{FF2B5EF4-FFF2-40B4-BE49-F238E27FC236}">
                <a16:creationId xmlns:a16="http://schemas.microsoft.com/office/drawing/2014/main" id="{C40601DF-4F30-0397-65F2-37A09A161A9A}"/>
              </a:ext>
            </a:extLst>
          </p:cNvPr>
          <p:cNvSpPr/>
          <p:nvPr/>
        </p:nvSpPr>
        <p:spPr>
          <a:xfrm>
            <a:off x="2219324" y="106064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19" name="Straight Arrow Connector 18">
            <a:extLst>
              <a:ext uri="{FF2B5EF4-FFF2-40B4-BE49-F238E27FC236}">
                <a16:creationId xmlns:a16="http://schemas.microsoft.com/office/drawing/2014/main" id="{775B866B-F89E-E28A-AD04-28642562FDCE}"/>
              </a:ext>
            </a:extLst>
          </p:cNvPr>
          <p:cNvCxnSpPr>
            <a:cxnSpLocks/>
            <a:endCxn id="22" idx="0"/>
          </p:cNvCxnSpPr>
          <p:nvPr/>
        </p:nvCxnSpPr>
        <p:spPr>
          <a:xfrm flipH="1">
            <a:off x="1747836" y="2707687"/>
            <a:ext cx="242888" cy="398643"/>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58524EBD-CC51-1437-7C0E-416C79A697D1}"/>
              </a:ext>
            </a:extLst>
          </p:cNvPr>
          <p:cNvSpPr/>
          <p:nvPr/>
        </p:nvSpPr>
        <p:spPr>
          <a:xfrm>
            <a:off x="1566861" y="207908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21" name="Straight Arrow Connector 20">
            <a:extLst>
              <a:ext uri="{FF2B5EF4-FFF2-40B4-BE49-F238E27FC236}">
                <a16:creationId xmlns:a16="http://schemas.microsoft.com/office/drawing/2014/main" id="{58E9677B-B8EC-0C63-385B-3BE227B9274F}"/>
              </a:ext>
            </a:extLst>
          </p:cNvPr>
          <p:cNvCxnSpPr>
            <a:cxnSpLocks/>
          </p:cNvCxnSpPr>
          <p:nvPr/>
        </p:nvCxnSpPr>
        <p:spPr>
          <a:xfrm flipH="1">
            <a:off x="2276474" y="1565813"/>
            <a:ext cx="347663" cy="54673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2" name="Oval 21">
            <a:extLst>
              <a:ext uri="{FF2B5EF4-FFF2-40B4-BE49-F238E27FC236}">
                <a16:creationId xmlns:a16="http://schemas.microsoft.com/office/drawing/2014/main" id="{E3901528-60FD-4FFB-B6BB-588D47CC2EE4}"/>
              </a:ext>
            </a:extLst>
          </p:cNvPr>
          <p:cNvSpPr/>
          <p:nvPr/>
        </p:nvSpPr>
        <p:spPr>
          <a:xfrm>
            <a:off x="1247773" y="310633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23" name="Straight Arrow Connector 22">
            <a:extLst>
              <a:ext uri="{FF2B5EF4-FFF2-40B4-BE49-F238E27FC236}">
                <a16:creationId xmlns:a16="http://schemas.microsoft.com/office/drawing/2014/main" id="{7F1CD5C8-70BE-8D68-14B5-E317D89B3350}"/>
              </a:ext>
            </a:extLst>
          </p:cNvPr>
          <p:cNvCxnSpPr>
            <a:cxnSpLocks/>
          </p:cNvCxnSpPr>
          <p:nvPr/>
        </p:nvCxnSpPr>
        <p:spPr>
          <a:xfrm flipH="1">
            <a:off x="1323973" y="3820705"/>
            <a:ext cx="242888" cy="398643"/>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4" name="Oval 23">
            <a:extLst>
              <a:ext uri="{FF2B5EF4-FFF2-40B4-BE49-F238E27FC236}">
                <a16:creationId xmlns:a16="http://schemas.microsoft.com/office/drawing/2014/main" id="{B8B19BDF-5145-E830-9F16-62CF34FCBF25}"/>
              </a:ext>
            </a:extLst>
          </p:cNvPr>
          <p:cNvSpPr/>
          <p:nvPr/>
        </p:nvSpPr>
        <p:spPr>
          <a:xfrm>
            <a:off x="771524" y="414422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sp>
        <p:nvSpPr>
          <p:cNvPr id="25" name="Oval 24">
            <a:extLst>
              <a:ext uri="{FF2B5EF4-FFF2-40B4-BE49-F238E27FC236}">
                <a16:creationId xmlns:a16="http://schemas.microsoft.com/office/drawing/2014/main" id="{87DB1686-669D-C111-DBD6-23D2332BB288}"/>
              </a:ext>
            </a:extLst>
          </p:cNvPr>
          <p:cNvSpPr/>
          <p:nvPr/>
        </p:nvSpPr>
        <p:spPr>
          <a:xfrm>
            <a:off x="4195762" y="106064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26" name="Straight Arrow Connector 25">
            <a:extLst>
              <a:ext uri="{FF2B5EF4-FFF2-40B4-BE49-F238E27FC236}">
                <a16:creationId xmlns:a16="http://schemas.microsoft.com/office/drawing/2014/main" id="{DC33DDD4-1338-559E-D771-20B40C962460}"/>
              </a:ext>
            </a:extLst>
          </p:cNvPr>
          <p:cNvCxnSpPr>
            <a:cxnSpLocks/>
          </p:cNvCxnSpPr>
          <p:nvPr/>
        </p:nvCxnSpPr>
        <p:spPr>
          <a:xfrm>
            <a:off x="4113608" y="2698885"/>
            <a:ext cx="250031" cy="516444"/>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8B1436C6-FCF7-8286-423E-0856D249AB71}"/>
              </a:ext>
            </a:extLst>
          </p:cNvPr>
          <p:cNvSpPr/>
          <p:nvPr/>
        </p:nvSpPr>
        <p:spPr>
          <a:xfrm>
            <a:off x="3543299" y="207908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28" name="Straight Arrow Connector 27">
            <a:extLst>
              <a:ext uri="{FF2B5EF4-FFF2-40B4-BE49-F238E27FC236}">
                <a16:creationId xmlns:a16="http://schemas.microsoft.com/office/drawing/2014/main" id="{C3CC7DD9-2821-E79D-91CF-441CB16A6B41}"/>
              </a:ext>
            </a:extLst>
          </p:cNvPr>
          <p:cNvCxnSpPr>
            <a:cxnSpLocks/>
          </p:cNvCxnSpPr>
          <p:nvPr/>
        </p:nvCxnSpPr>
        <p:spPr>
          <a:xfrm flipH="1">
            <a:off x="4252912" y="1565813"/>
            <a:ext cx="347663" cy="54673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9AFED8CF-DEA0-51A1-8F35-BD3A158953EC}"/>
              </a:ext>
            </a:extLst>
          </p:cNvPr>
          <p:cNvSpPr/>
          <p:nvPr/>
        </p:nvSpPr>
        <p:spPr>
          <a:xfrm>
            <a:off x="3945731" y="308729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30" name="Straight Arrow Connector 29">
            <a:extLst>
              <a:ext uri="{FF2B5EF4-FFF2-40B4-BE49-F238E27FC236}">
                <a16:creationId xmlns:a16="http://schemas.microsoft.com/office/drawing/2014/main" id="{59C67048-42ED-C2FB-E3D9-82EA8169A8CA}"/>
              </a:ext>
            </a:extLst>
          </p:cNvPr>
          <p:cNvCxnSpPr>
            <a:cxnSpLocks/>
          </p:cNvCxnSpPr>
          <p:nvPr/>
        </p:nvCxnSpPr>
        <p:spPr>
          <a:xfrm flipH="1">
            <a:off x="3574253" y="2724116"/>
            <a:ext cx="395286" cy="5331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E3A713CC-0655-3F5B-BC47-83754349AA0D}"/>
              </a:ext>
            </a:extLst>
          </p:cNvPr>
          <p:cNvSpPr/>
          <p:nvPr/>
        </p:nvSpPr>
        <p:spPr>
          <a:xfrm>
            <a:off x="2845588" y="3187901"/>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sp>
        <p:nvSpPr>
          <p:cNvPr id="33" name="Oval 32">
            <a:extLst>
              <a:ext uri="{FF2B5EF4-FFF2-40B4-BE49-F238E27FC236}">
                <a16:creationId xmlns:a16="http://schemas.microsoft.com/office/drawing/2014/main" id="{D55ABC0C-FFFC-6CC0-FBDF-E78C99A9D181}"/>
              </a:ext>
            </a:extLst>
          </p:cNvPr>
          <p:cNvSpPr/>
          <p:nvPr/>
        </p:nvSpPr>
        <p:spPr>
          <a:xfrm>
            <a:off x="7055642" y="112732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34" name="Straight Arrow Connector 33">
            <a:extLst>
              <a:ext uri="{FF2B5EF4-FFF2-40B4-BE49-F238E27FC236}">
                <a16:creationId xmlns:a16="http://schemas.microsoft.com/office/drawing/2014/main" id="{B567D545-3FB2-8759-FA01-70D93D3CB04F}"/>
              </a:ext>
            </a:extLst>
          </p:cNvPr>
          <p:cNvCxnSpPr>
            <a:cxnSpLocks/>
          </p:cNvCxnSpPr>
          <p:nvPr/>
        </p:nvCxnSpPr>
        <p:spPr>
          <a:xfrm>
            <a:off x="6827042" y="2774362"/>
            <a:ext cx="228600" cy="40929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5" name="Oval 34">
            <a:extLst>
              <a:ext uri="{FF2B5EF4-FFF2-40B4-BE49-F238E27FC236}">
                <a16:creationId xmlns:a16="http://schemas.microsoft.com/office/drawing/2014/main" id="{67E23F22-E39C-9726-83D9-122B0AC20023}"/>
              </a:ext>
            </a:extLst>
          </p:cNvPr>
          <p:cNvSpPr/>
          <p:nvPr/>
        </p:nvSpPr>
        <p:spPr>
          <a:xfrm>
            <a:off x="6403179" y="214576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36" name="Straight Arrow Connector 35">
            <a:extLst>
              <a:ext uri="{FF2B5EF4-FFF2-40B4-BE49-F238E27FC236}">
                <a16:creationId xmlns:a16="http://schemas.microsoft.com/office/drawing/2014/main" id="{7A5746FE-7F4F-1110-67B2-D39099629082}"/>
              </a:ext>
            </a:extLst>
          </p:cNvPr>
          <p:cNvCxnSpPr>
            <a:cxnSpLocks/>
          </p:cNvCxnSpPr>
          <p:nvPr/>
        </p:nvCxnSpPr>
        <p:spPr>
          <a:xfrm flipH="1">
            <a:off x="7112792" y="1632488"/>
            <a:ext cx="347663" cy="54673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7" name="Oval 36">
            <a:extLst>
              <a:ext uri="{FF2B5EF4-FFF2-40B4-BE49-F238E27FC236}">
                <a16:creationId xmlns:a16="http://schemas.microsoft.com/office/drawing/2014/main" id="{EA976004-FA86-D893-324B-7804FCED687B}"/>
              </a:ext>
            </a:extLst>
          </p:cNvPr>
          <p:cNvSpPr/>
          <p:nvPr/>
        </p:nvSpPr>
        <p:spPr>
          <a:xfrm>
            <a:off x="6607968" y="313817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38" name="Straight Arrow Connector 37">
            <a:extLst>
              <a:ext uri="{FF2B5EF4-FFF2-40B4-BE49-F238E27FC236}">
                <a16:creationId xmlns:a16="http://schemas.microsoft.com/office/drawing/2014/main" id="{FF46B685-CC14-557C-B59B-1672BD8266F4}"/>
              </a:ext>
            </a:extLst>
          </p:cNvPr>
          <p:cNvCxnSpPr>
            <a:cxnSpLocks/>
          </p:cNvCxnSpPr>
          <p:nvPr/>
        </p:nvCxnSpPr>
        <p:spPr>
          <a:xfrm>
            <a:off x="7279480" y="3721002"/>
            <a:ext cx="180975" cy="40958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D54A4D39-B10E-5860-2090-F4667FE32942}"/>
              </a:ext>
            </a:extLst>
          </p:cNvPr>
          <p:cNvSpPr/>
          <p:nvPr/>
        </p:nvSpPr>
        <p:spPr>
          <a:xfrm>
            <a:off x="7055642" y="412295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sp>
        <p:nvSpPr>
          <p:cNvPr id="42" name="Oval 41">
            <a:extLst>
              <a:ext uri="{FF2B5EF4-FFF2-40B4-BE49-F238E27FC236}">
                <a16:creationId xmlns:a16="http://schemas.microsoft.com/office/drawing/2014/main" id="{B5236C77-4318-ACA4-541F-4E0ED3377942}"/>
              </a:ext>
            </a:extLst>
          </p:cNvPr>
          <p:cNvSpPr/>
          <p:nvPr/>
        </p:nvSpPr>
        <p:spPr>
          <a:xfrm>
            <a:off x="9682159" y="1332059"/>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43" name="Straight Arrow Connector 42">
            <a:extLst>
              <a:ext uri="{FF2B5EF4-FFF2-40B4-BE49-F238E27FC236}">
                <a16:creationId xmlns:a16="http://schemas.microsoft.com/office/drawing/2014/main" id="{0F9ADDD2-53A5-DAD2-3F22-9D3F35023C40}"/>
              </a:ext>
            </a:extLst>
          </p:cNvPr>
          <p:cNvCxnSpPr>
            <a:cxnSpLocks/>
          </p:cNvCxnSpPr>
          <p:nvPr/>
        </p:nvCxnSpPr>
        <p:spPr>
          <a:xfrm flipH="1">
            <a:off x="9913140" y="3025356"/>
            <a:ext cx="173832" cy="379947"/>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4" name="Oval 43">
            <a:extLst>
              <a:ext uri="{FF2B5EF4-FFF2-40B4-BE49-F238E27FC236}">
                <a16:creationId xmlns:a16="http://schemas.microsoft.com/office/drawing/2014/main" id="{425A89E6-44A9-B851-A3D7-F71E11750952}"/>
              </a:ext>
            </a:extLst>
          </p:cNvPr>
          <p:cNvSpPr/>
          <p:nvPr/>
        </p:nvSpPr>
        <p:spPr>
          <a:xfrm>
            <a:off x="9839322" y="234269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45" name="Straight Arrow Connector 44">
            <a:extLst>
              <a:ext uri="{FF2B5EF4-FFF2-40B4-BE49-F238E27FC236}">
                <a16:creationId xmlns:a16="http://schemas.microsoft.com/office/drawing/2014/main" id="{6542D234-2A45-729B-3557-08CC06AFF7A3}"/>
              </a:ext>
            </a:extLst>
          </p:cNvPr>
          <p:cNvCxnSpPr>
            <a:cxnSpLocks/>
          </p:cNvCxnSpPr>
          <p:nvPr/>
        </p:nvCxnSpPr>
        <p:spPr>
          <a:xfrm>
            <a:off x="10086972" y="1837224"/>
            <a:ext cx="190500" cy="61527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6" name="Oval 45">
            <a:extLst>
              <a:ext uri="{FF2B5EF4-FFF2-40B4-BE49-F238E27FC236}">
                <a16:creationId xmlns:a16="http://schemas.microsoft.com/office/drawing/2014/main" id="{66A8E14D-8AD5-A09F-6629-EF2F9C6FA747}"/>
              </a:ext>
            </a:extLst>
          </p:cNvPr>
          <p:cNvSpPr/>
          <p:nvPr/>
        </p:nvSpPr>
        <p:spPr>
          <a:xfrm>
            <a:off x="9234485" y="334291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47" name="Straight Arrow Connector 46">
            <a:extLst>
              <a:ext uri="{FF2B5EF4-FFF2-40B4-BE49-F238E27FC236}">
                <a16:creationId xmlns:a16="http://schemas.microsoft.com/office/drawing/2014/main" id="{C09783E1-C230-88FE-BB28-16C1B7E675B8}"/>
              </a:ext>
            </a:extLst>
          </p:cNvPr>
          <p:cNvCxnSpPr>
            <a:cxnSpLocks/>
          </p:cNvCxnSpPr>
          <p:nvPr/>
        </p:nvCxnSpPr>
        <p:spPr>
          <a:xfrm>
            <a:off x="9857165" y="3966267"/>
            <a:ext cx="229807" cy="38656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8" name="Oval 47">
            <a:extLst>
              <a:ext uri="{FF2B5EF4-FFF2-40B4-BE49-F238E27FC236}">
                <a16:creationId xmlns:a16="http://schemas.microsoft.com/office/drawing/2014/main" id="{CD5DA1DD-89A4-9F2C-6728-51510A554D05}"/>
              </a:ext>
            </a:extLst>
          </p:cNvPr>
          <p:cNvSpPr/>
          <p:nvPr/>
        </p:nvSpPr>
        <p:spPr>
          <a:xfrm>
            <a:off x="9739306" y="434219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spTree>
    <p:extLst>
      <p:ext uri="{BB962C8B-B14F-4D97-AF65-F5344CB8AC3E}">
        <p14:creationId xmlns:p14="http://schemas.microsoft.com/office/powerpoint/2010/main" val="270937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par>
                                <p:cTn id="20" presetID="22" presetClass="entr" presetSubtype="4"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down)">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down)">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wipe(down)">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500"/>
                                        <p:tgtEl>
                                          <p:spTgt spid="3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down)">
                                      <p:cBhvr>
                                        <p:cTn id="76" dur="500"/>
                                        <p:tgtEl>
                                          <p:spTgt spid="36"/>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wipe(down)">
                                      <p:cBhvr>
                                        <p:cTn id="79" dur="500"/>
                                        <p:tgtEl>
                                          <p:spTgt spid="3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wipe(down)">
                                      <p:cBhvr>
                                        <p:cTn id="84" dur="500"/>
                                        <p:tgtEl>
                                          <p:spTgt spid="42"/>
                                        </p:tgtEl>
                                      </p:cBhvr>
                                    </p:animEffect>
                                  </p:childTnLst>
                                </p:cTn>
                              </p:par>
                              <p:par>
                                <p:cTn id="85" presetID="22" presetClass="entr" presetSubtype="4" fill="hold"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wipe(down)">
                                      <p:cBhvr>
                                        <p:cTn id="87" dur="500"/>
                                        <p:tgtEl>
                                          <p:spTgt spid="4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down)">
                                      <p:cBhvr>
                                        <p:cTn id="90" dur="500"/>
                                        <p:tgtEl>
                                          <p:spTgt spid="4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wipe(down)">
                                      <p:cBhvr>
                                        <p:cTn id="95" dur="500"/>
                                        <p:tgtEl>
                                          <p:spTgt spid="43"/>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down)">
                                      <p:cBhvr>
                                        <p:cTn id="98" dur="500"/>
                                        <p:tgtEl>
                                          <p:spTgt spid="46"/>
                                        </p:tgtEl>
                                      </p:cBhvr>
                                    </p:animEffect>
                                  </p:childTnLst>
                                </p:cTn>
                              </p:par>
                              <p:par>
                                <p:cTn id="99" presetID="22" presetClass="entr" presetSubtype="4" fill="hold" nodeType="withEffect">
                                  <p:stCondLst>
                                    <p:cond delay="0"/>
                                  </p:stCondLst>
                                  <p:childTnLst>
                                    <p:set>
                                      <p:cBhvr>
                                        <p:cTn id="100" dur="1" fill="hold">
                                          <p:stCondLst>
                                            <p:cond delay="0"/>
                                          </p:stCondLst>
                                        </p:cTn>
                                        <p:tgtEl>
                                          <p:spTgt spid="47"/>
                                        </p:tgtEl>
                                        <p:attrNameLst>
                                          <p:attrName>style.visibility</p:attrName>
                                        </p:attrNameLst>
                                      </p:cBhvr>
                                      <p:to>
                                        <p:strVal val="visible"/>
                                      </p:to>
                                    </p:set>
                                    <p:animEffect transition="in" filter="wipe(down)">
                                      <p:cBhvr>
                                        <p:cTn id="101" dur="500"/>
                                        <p:tgtEl>
                                          <p:spTgt spid="47"/>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wipe(down)">
                                      <p:cBhvr>
                                        <p:cTn id="10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P spid="25" grpId="0" animBg="1"/>
      <p:bldP spid="27" grpId="0" animBg="1"/>
      <p:bldP spid="29" grpId="0" animBg="1"/>
      <p:bldP spid="31" grpId="0" animBg="1"/>
      <p:bldP spid="33" grpId="0" animBg="1"/>
      <p:bldP spid="35" grpId="0" animBg="1"/>
      <p:bldP spid="37" grpId="0" animBg="1"/>
      <p:bldP spid="39" grpId="0" animBg="1"/>
      <p:bldP spid="42" grpId="0" animBg="1"/>
      <p:bldP spid="44" grpId="0" animBg="1"/>
      <p:bldP spid="46" grpId="0" animBg="1"/>
      <p:bldP spid="4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B37F3A-4780-C8CE-C524-20C92657807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8B277419-FD44-1B09-FDC5-DA8BE208AF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E2CB36B-78C8-EC06-9EDE-D27EA691E4F2}"/>
              </a:ext>
            </a:extLst>
          </p:cNvPr>
          <p:cNvSpPr>
            <a:spLocks noGrp="1"/>
          </p:cNvSpPr>
          <p:nvPr>
            <p:ph type="sldNum" sz="quarter" idx="12"/>
          </p:nvPr>
        </p:nvSpPr>
        <p:spPr/>
        <p:txBody>
          <a:bodyPr/>
          <a:lstStyle/>
          <a:p>
            <a:fld id="{3A98EE3D-8CD1-4C3F-BD1C-C98C9596463C}" type="slidenum">
              <a:rPr lang="en-US" smtClean="0"/>
              <a:t>65</a:t>
            </a:fld>
            <a:endParaRPr lang="en-US" dirty="0"/>
          </a:p>
        </p:txBody>
      </p:sp>
      <p:sp>
        <p:nvSpPr>
          <p:cNvPr id="7" name="Oval 6">
            <a:extLst>
              <a:ext uri="{FF2B5EF4-FFF2-40B4-BE49-F238E27FC236}">
                <a16:creationId xmlns:a16="http://schemas.microsoft.com/office/drawing/2014/main" id="{7024E9CD-DEE8-029D-7B17-C96024310C9B}"/>
              </a:ext>
            </a:extLst>
          </p:cNvPr>
          <p:cNvSpPr/>
          <p:nvPr/>
        </p:nvSpPr>
        <p:spPr>
          <a:xfrm>
            <a:off x="457200" y="381000"/>
            <a:ext cx="5257800" cy="1981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lgerian" panose="04020705040A02060702" pitchFamily="82" charset="0"/>
              </a:rPr>
              <a:t>DELETION OPERATION in Splay </a:t>
            </a:r>
            <a:r>
              <a:rPr lang="en-US" sz="3600" dirty="0" err="1">
                <a:latin typeface="Algerian" panose="04020705040A02060702" pitchFamily="82" charset="0"/>
              </a:rPr>
              <a:t>TRee</a:t>
            </a:r>
            <a:endParaRPr lang="en-IN" sz="3600" dirty="0">
              <a:latin typeface="Algerian" panose="04020705040A02060702" pitchFamily="82" charset="0"/>
            </a:endParaRPr>
          </a:p>
        </p:txBody>
      </p:sp>
      <p:sp>
        <p:nvSpPr>
          <p:cNvPr id="9" name="TextBox 8">
            <a:extLst>
              <a:ext uri="{FF2B5EF4-FFF2-40B4-BE49-F238E27FC236}">
                <a16:creationId xmlns:a16="http://schemas.microsoft.com/office/drawing/2014/main" id="{24A20002-B024-B302-B6B5-8E07F17E7144}"/>
              </a:ext>
            </a:extLst>
          </p:cNvPr>
          <p:cNvSpPr txBox="1"/>
          <p:nvPr/>
        </p:nvSpPr>
        <p:spPr>
          <a:xfrm>
            <a:off x="4543425" y="2457361"/>
            <a:ext cx="6153150" cy="2554545"/>
          </a:xfrm>
          <a:prstGeom prst="rect">
            <a:avLst/>
          </a:prstGeom>
          <a:noFill/>
        </p:spPr>
        <p:txBody>
          <a:bodyPr wrap="square">
            <a:spAutoFit/>
          </a:bodyPr>
          <a:lstStyle/>
          <a:p>
            <a:pPr algn="just"/>
            <a:r>
              <a:rPr lang="en-US" sz="3200" b="1" i="1" dirty="0">
                <a:solidFill>
                  <a:srgbClr val="0070C0"/>
                </a:solidFill>
                <a:effectLst/>
                <a:latin typeface="Book Antiqua" panose="02040602050305030304" pitchFamily="18" charset="0"/>
              </a:rPr>
              <a:t>Types of Deletions:</a:t>
            </a:r>
          </a:p>
          <a:p>
            <a:pPr algn="just"/>
            <a:r>
              <a:rPr lang="en-US" sz="3200" b="1" i="1" dirty="0">
                <a:solidFill>
                  <a:srgbClr val="0070C0"/>
                </a:solidFill>
                <a:effectLst/>
                <a:latin typeface="Book Antiqua" panose="02040602050305030304" pitchFamily="18" charset="0"/>
              </a:rPr>
              <a:t>There are two types of deletions in the splay trees:</a:t>
            </a:r>
          </a:p>
          <a:p>
            <a:pPr algn="just">
              <a:buFont typeface="+mj-lt"/>
              <a:buAutoNum type="arabicPeriod"/>
            </a:pPr>
            <a:r>
              <a:rPr lang="en-US" sz="3200" b="1" i="1" dirty="0">
                <a:solidFill>
                  <a:srgbClr val="0070C0"/>
                </a:solidFill>
                <a:effectLst/>
                <a:latin typeface="Book Antiqua" panose="02040602050305030304" pitchFamily="18" charset="0"/>
              </a:rPr>
              <a:t>Bottom-up splaying</a:t>
            </a:r>
          </a:p>
          <a:p>
            <a:pPr algn="just">
              <a:buFont typeface="+mj-lt"/>
              <a:buAutoNum type="arabicPeriod"/>
            </a:pPr>
            <a:r>
              <a:rPr lang="en-US" sz="3200" b="1" i="1" dirty="0">
                <a:solidFill>
                  <a:srgbClr val="0070C0"/>
                </a:solidFill>
                <a:effectLst/>
                <a:latin typeface="Book Antiqua" panose="02040602050305030304" pitchFamily="18" charset="0"/>
              </a:rPr>
              <a:t>Top-down splaying</a:t>
            </a:r>
          </a:p>
        </p:txBody>
      </p:sp>
    </p:spTree>
    <p:extLst>
      <p:ext uri="{BB962C8B-B14F-4D97-AF65-F5344CB8AC3E}">
        <p14:creationId xmlns:p14="http://schemas.microsoft.com/office/powerpoint/2010/main" val="116381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A1D4B4-F018-D593-FE7E-091CDAE6CC6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81B6486B-A7DE-A229-49A2-D7B4E814B3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C01479-AB13-0EBB-090E-D005228B5A4A}"/>
              </a:ext>
            </a:extLst>
          </p:cNvPr>
          <p:cNvSpPr>
            <a:spLocks noGrp="1"/>
          </p:cNvSpPr>
          <p:nvPr>
            <p:ph type="sldNum" sz="quarter" idx="12"/>
          </p:nvPr>
        </p:nvSpPr>
        <p:spPr/>
        <p:txBody>
          <a:bodyPr/>
          <a:lstStyle/>
          <a:p>
            <a:fld id="{3A98EE3D-8CD1-4C3F-BD1C-C98C9596463C}" type="slidenum">
              <a:rPr lang="en-US" smtClean="0"/>
              <a:t>66</a:t>
            </a:fld>
            <a:endParaRPr lang="en-US" dirty="0"/>
          </a:p>
        </p:txBody>
      </p:sp>
      <p:sp>
        <p:nvSpPr>
          <p:cNvPr id="6" name="TextBox 5">
            <a:extLst>
              <a:ext uri="{FF2B5EF4-FFF2-40B4-BE49-F238E27FC236}">
                <a16:creationId xmlns:a16="http://schemas.microsoft.com/office/drawing/2014/main" id="{054EA02D-BF90-DCA5-EAFA-1B8A8505CE6C}"/>
              </a:ext>
            </a:extLst>
          </p:cNvPr>
          <p:cNvSpPr txBox="1"/>
          <p:nvPr/>
        </p:nvSpPr>
        <p:spPr>
          <a:xfrm>
            <a:off x="457200" y="-26997"/>
            <a:ext cx="10448925" cy="1508105"/>
          </a:xfrm>
          <a:prstGeom prst="rect">
            <a:avLst/>
          </a:prstGeom>
          <a:noFill/>
        </p:spPr>
        <p:txBody>
          <a:bodyPr wrap="square">
            <a:spAutoFit/>
          </a:bodyPr>
          <a:lstStyle/>
          <a:p>
            <a:pPr algn="just"/>
            <a:r>
              <a:rPr lang="en-US" sz="3200" b="1" dirty="0">
                <a:solidFill>
                  <a:srgbClr val="C00000"/>
                </a:solidFill>
                <a:latin typeface="Book Antiqua" panose="02040602050305030304" pitchFamily="18" charset="0"/>
              </a:rPr>
              <a:t>Bottom-up splaying</a:t>
            </a:r>
          </a:p>
          <a:p>
            <a:pPr algn="just"/>
            <a:r>
              <a:rPr lang="en-US" sz="3000" b="1" i="1" dirty="0">
                <a:solidFill>
                  <a:srgbClr val="7030A0"/>
                </a:solidFill>
                <a:latin typeface="Book Antiqua" panose="02040602050305030304" pitchFamily="18" charset="0"/>
              </a:rPr>
              <a:t>In bottom-up splaying, first we delete the element from the tree and then we perform the splaying on the deleted node.</a:t>
            </a:r>
            <a:endParaRPr lang="en-IN" sz="3000" b="1" i="1" dirty="0">
              <a:solidFill>
                <a:srgbClr val="7030A0"/>
              </a:solidFill>
              <a:latin typeface="Book Antiqua" panose="02040602050305030304" pitchFamily="18" charset="0"/>
            </a:endParaRPr>
          </a:p>
        </p:txBody>
      </p:sp>
      <p:pic>
        <p:nvPicPr>
          <p:cNvPr id="7" name="Picture 6">
            <a:extLst>
              <a:ext uri="{FF2B5EF4-FFF2-40B4-BE49-F238E27FC236}">
                <a16:creationId xmlns:a16="http://schemas.microsoft.com/office/drawing/2014/main" id="{FD8BB84E-F4DF-92A1-73FF-6607446AB67B}"/>
              </a:ext>
            </a:extLst>
          </p:cNvPr>
          <p:cNvPicPr>
            <a:picLocks noChangeAspect="1"/>
          </p:cNvPicPr>
          <p:nvPr/>
        </p:nvPicPr>
        <p:blipFill>
          <a:blip r:embed="rId2"/>
          <a:stretch>
            <a:fillRect/>
          </a:stretch>
        </p:blipFill>
        <p:spPr>
          <a:xfrm>
            <a:off x="561975" y="1481108"/>
            <a:ext cx="4762500" cy="4438650"/>
          </a:xfrm>
          <a:prstGeom prst="rect">
            <a:avLst/>
          </a:prstGeom>
        </p:spPr>
      </p:pic>
      <p:sp>
        <p:nvSpPr>
          <p:cNvPr id="8" name="Arrow: Down 7">
            <a:extLst>
              <a:ext uri="{FF2B5EF4-FFF2-40B4-BE49-F238E27FC236}">
                <a16:creationId xmlns:a16="http://schemas.microsoft.com/office/drawing/2014/main" id="{19CEBAF4-3C97-9387-6FBB-36B4DE93B365}"/>
              </a:ext>
            </a:extLst>
          </p:cNvPr>
          <p:cNvSpPr/>
          <p:nvPr/>
        </p:nvSpPr>
        <p:spPr>
          <a:xfrm rot="2706901">
            <a:off x="2894283" y="4664423"/>
            <a:ext cx="345533" cy="481920"/>
          </a:xfrm>
          <a:prstGeom prst="downArrow">
            <a:avLst>
              <a:gd name="adj1" fmla="val 41618"/>
              <a:gd name="adj2" fmla="val 50000"/>
            </a:avLst>
          </a:prstGeom>
          <a:solidFill>
            <a:srgbClr val="C000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IN"/>
          </a:p>
        </p:txBody>
      </p:sp>
      <p:sp>
        <p:nvSpPr>
          <p:cNvPr id="10" name="Oval 9">
            <a:extLst>
              <a:ext uri="{FF2B5EF4-FFF2-40B4-BE49-F238E27FC236}">
                <a16:creationId xmlns:a16="http://schemas.microsoft.com/office/drawing/2014/main" id="{867D41B4-877C-9C3B-88FE-1B8779614E39}"/>
              </a:ext>
            </a:extLst>
          </p:cNvPr>
          <p:cNvSpPr/>
          <p:nvPr/>
        </p:nvSpPr>
        <p:spPr>
          <a:xfrm>
            <a:off x="9114240" y="185495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cxnSp>
        <p:nvCxnSpPr>
          <p:cNvPr id="11" name="Straight Arrow Connector 10">
            <a:extLst>
              <a:ext uri="{FF2B5EF4-FFF2-40B4-BE49-F238E27FC236}">
                <a16:creationId xmlns:a16="http://schemas.microsoft.com/office/drawing/2014/main" id="{41BD4DE6-1561-5A34-8BC9-F124C907C5AC}"/>
              </a:ext>
            </a:extLst>
          </p:cNvPr>
          <p:cNvCxnSpPr>
            <a:cxnSpLocks/>
          </p:cNvCxnSpPr>
          <p:nvPr/>
        </p:nvCxnSpPr>
        <p:spPr>
          <a:xfrm flipH="1">
            <a:off x="9803609" y="3562610"/>
            <a:ext cx="223835" cy="488946"/>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528BECE9-FCD0-F145-E910-1D17DD9CD101}"/>
              </a:ext>
            </a:extLst>
          </p:cNvPr>
          <p:cNvSpPr/>
          <p:nvPr/>
        </p:nvSpPr>
        <p:spPr>
          <a:xfrm>
            <a:off x="8461777" y="287339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cxnSp>
        <p:nvCxnSpPr>
          <p:cNvPr id="13" name="Straight Arrow Connector 12">
            <a:extLst>
              <a:ext uri="{FF2B5EF4-FFF2-40B4-BE49-F238E27FC236}">
                <a16:creationId xmlns:a16="http://schemas.microsoft.com/office/drawing/2014/main" id="{E53449A9-0F0B-153D-6970-6D0446C8A5DA}"/>
              </a:ext>
            </a:extLst>
          </p:cNvPr>
          <p:cNvCxnSpPr>
            <a:cxnSpLocks/>
            <a:stCxn id="10" idx="4"/>
          </p:cNvCxnSpPr>
          <p:nvPr/>
        </p:nvCxnSpPr>
        <p:spPr>
          <a:xfrm flipH="1">
            <a:off x="9171390" y="2569331"/>
            <a:ext cx="442913" cy="3375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314762E5-1C0C-FCBB-D11B-789D3191CDF4}"/>
              </a:ext>
            </a:extLst>
          </p:cNvPr>
          <p:cNvSpPr/>
          <p:nvPr/>
        </p:nvSpPr>
        <p:spPr>
          <a:xfrm>
            <a:off x="9229723" y="395766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15" name="Straight Arrow Connector 14">
            <a:extLst>
              <a:ext uri="{FF2B5EF4-FFF2-40B4-BE49-F238E27FC236}">
                <a16:creationId xmlns:a16="http://schemas.microsoft.com/office/drawing/2014/main" id="{DA745C55-14BF-7F34-458F-844C6E5F5541}"/>
              </a:ext>
            </a:extLst>
          </p:cNvPr>
          <p:cNvCxnSpPr>
            <a:cxnSpLocks/>
          </p:cNvCxnSpPr>
          <p:nvPr/>
        </p:nvCxnSpPr>
        <p:spPr>
          <a:xfrm flipH="1">
            <a:off x="8492731" y="3518424"/>
            <a:ext cx="395286" cy="5331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786BC697-452D-9155-A568-64FF39AC415D}"/>
              </a:ext>
            </a:extLst>
          </p:cNvPr>
          <p:cNvSpPr/>
          <p:nvPr/>
        </p:nvSpPr>
        <p:spPr>
          <a:xfrm>
            <a:off x="7764066" y="3982209"/>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24" name="Straight Arrow Connector 23">
            <a:extLst>
              <a:ext uri="{FF2B5EF4-FFF2-40B4-BE49-F238E27FC236}">
                <a16:creationId xmlns:a16="http://schemas.microsoft.com/office/drawing/2014/main" id="{BB4C4592-CDB2-A167-26C6-A07200F1A90A}"/>
              </a:ext>
            </a:extLst>
          </p:cNvPr>
          <p:cNvCxnSpPr>
            <a:cxnSpLocks/>
          </p:cNvCxnSpPr>
          <p:nvPr/>
        </p:nvCxnSpPr>
        <p:spPr>
          <a:xfrm>
            <a:off x="9638116" y="2569331"/>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1D514027-AE09-CD8F-8C77-25C8257D3F00}"/>
              </a:ext>
            </a:extLst>
          </p:cNvPr>
          <p:cNvSpPr/>
          <p:nvPr/>
        </p:nvSpPr>
        <p:spPr>
          <a:xfrm>
            <a:off x="9638116" y="2913941"/>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16</a:t>
            </a:r>
            <a:endParaRPr lang="en-IN" sz="3200" dirty="0"/>
          </a:p>
        </p:txBody>
      </p:sp>
      <p:cxnSp>
        <p:nvCxnSpPr>
          <p:cNvPr id="30" name="Straight Arrow Connector 29">
            <a:extLst>
              <a:ext uri="{FF2B5EF4-FFF2-40B4-BE49-F238E27FC236}">
                <a16:creationId xmlns:a16="http://schemas.microsoft.com/office/drawing/2014/main" id="{38BDA2F2-1E44-FD0D-F5E8-92025FAB7D45}"/>
              </a:ext>
            </a:extLst>
          </p:cNvPr>
          <p:cNvCxnSpPr>
            <a:cxnSpLocks/>
          </p:cNvCxnSpPr>
          <p:nvPr/>
        </p:nvCxnSpPr>
        <p:spPr>
          <a:xfrm>
            <a:off x="10406062" y="3553946"/>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708383BF-47C6-68CD-FA87-3E4FF2F4F645}"/>
              </a:ext>
            </a:extLst>
          </p:cNvPr>
          <p:cNvSpPr/>
          <p:nvPr/>
        </p:nvSpPr>
        <p:spPr>
          <a:xfrm>
            <a:off x="10406062" y="389855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32" name="Straight Arrow Connector 31">
            <a:extLst>
              <a:ext uri="{FF2B5EF4-FFF2-40B4-BE49-F238E27FC236}">
                <a16:creationId xmlns:a16="http://schemas.microsoft.com/office/drawing/2014/main" id="{DB032AB5-90DB-8301-C7FD-4145DA5A7220}"/>
              </a:ext>
            </a:extLst>
          </p:cNvPr>
          <p:cNvCxnSpPr>
            <a:cxnSpLocks/>
          </p:cNvCxnSpPr>
          <p:nvPr/>
        </p:nvCxnSpPr>
        <p:spPr>
          <a:xfrm>
            <a:off x="8461777" y="4651308"/>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F1E548B3-8173-47BC-D090-DF8DFDC0309C}"/>
              </a:ext>
            </a:extLst>
          </p:cNvPr>
          <p:cNvSpPr/>
          <p:nvPr/>
        </p:nvSpPr>
        <p:spPr>
          <a:xfrm>
            <a:off x="8628465" y="5039052"/>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sp>
        <p:nvSpPr>
          <p:cNvPr id="34" name="TextBox 33">
            <a:extLst>
              <a:ext uri="{FF2B5EF4-FFF2-40B4-BE49-F238E27FC236}">
                <a16:creationId xmlns:a16="http://schemas.microsoft.com/office/drawing/2014/main" id="{FCC46714-BA82-EF8D-93F9-47455238CE42}"/>
              </a:ext>
            </a:extLst>
          </p:cNvPr>
          <p:cNvSpPr txBox="1"/>
          <p:nvPr/>
        </p:nvSpPr>
        <p:spPr>
          <a:xfrm>
            <a:off x="4689253" y="4612931"/>
            <a:ext cx="3785009" cy="1077218"/>
          </a:xfrm>
          <a:prstGeom prst="rect">
            <a:avLst/>
          </a:prstGeom>
          <a:noFill/>
        </p:spPr>
        <p:txBody>
          <a:bodyPr wrap="square">
            <a:spAutoFit/>
          </a:bodyPr>
          <a:lstStyle/>
          <a:p>
            <a:pPr algn="just"/>
            <a:r>
              <a:rPr lang="en-US" sz="3200" b="1" i="1" dirty="0">
                <a:solidFill>
                  <a:srgbClr val="0070C0"/>
                </a:solidFill>
                <a:effectLst/>
                <a:latin typeface="Book Antiqua" panose="02040602050305030304" pitchFamily="18" charset="0"/>
              </a:rPr>
              <a:t>Delete the node</a:t>
            </a:r>
          </a:p>
          <a:p>
            <a:pPr algn="just"/>
            <a:r>
              <a:rPr lang="en-US" sz="3200" b="1" i="1" dirty="0">
                <a:solidFill>
                  <a:srgbClr val="C00000"/>
                </a:solidFill>
                <a:latin typeface="Book Antiqua" panose="02040602050305030304" pitchFamily="18" charset="0"/>
              </a:rPr>
              <a:t>Splay the parent</a:t>
            </a:r>
            <a:endParaRPr lang="en-US" sz="3200" b="1" i="1" dirty="0">
              <a:solidFill>
                <a:srgbClr val="C00000"/>
              </a:solidFill>
              <a:effectLst/>
              <a:latin typeface="Book Antiqua" panose="02040602050305030304" pitchFamily="18" charset="0"/>
            </a:endParaRPr>
          </a:p>
        </p:txBody>
      </p:sp>
    </p:spTree>
    <p:extLst>
      <p:ext uri="{BB962C8B-B14F-4D97-AF65-F5344CB8AC3E}">
        <p14:creationId xmlns:p14="http://schemas.microsoft.com/office/powerpoint/2010/main" val="165492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randombar(horizontal)">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animEffect transition="in" filter="randombar(horizontal)">
                                      <p:cBhvr>
                                        <p:cTn id="27" dur="500"/>
                                        <p:tgtEl>
                                          <p:spTgt spid="3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ircle(in)">
                                      <p:cBhvr>
                                        <p:cTn id="32" dur="2000"/>
                                        <p:tgtEl>
                                          <p:spTgt spid="10"/>
                                        </p:tgtEl>
                                      </p:cBhvr>
                                    </p:animEffect>
                                  </p:childTnLst>
                                </p:cTn>
                              </p:par>
                              <p:par>
                                <p:cTn id="33" presetID="6" presetClass="entr" presetSubtype="16"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2000"/>
                                        <p:tgtEl>
                                          <p:spTgt spid="1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par>
                                <p:cTn id="39" presetID="6" presetClass="entr" presetSubtype="16"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circle(in)">
                                      <p:cBhvr>
                                        <p:cTn id="41" dur="2000"/>
                                        <p:tgtEl>
                                          <p:spTgt spid="13"/>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circle(in)">
                                      <p:cBhvr>
                                        <p:cTn id="44" dur="2000"/>
                                        <p:tgtEl>
                                          <p:spTgt spid="14"/>
                                        </p:tgtEl>
                                      </p:cBhvr>
                                    </p:animEffect>
                                  </p:childTnLst>
                                </p:cTn>
                              </p:par>
                              <p:par>
                                <p:cTn id="45" presetID="6"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in)">
                                      <p:cBhvr>
                                        <p:cTn id="47" dur="2000"/>
                                        <p:tgtEl>
                                          <p:spTgt spid="15"/>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par>
                                <p:cTn id="51" presetID="6" presetClass="entr" presetSubtype="16"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circle(in)">
                                      <p:cBhvr>
                                        <p:cTn id="53" dur="2000"/>
                                        <p:tgtEl>
                                          <p:spTgt spid="24"/>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circle(in)">
                                      <p:cBhvr>
                                        <p:cTn id="56" dur="2000"/>
                                        <p:tgtEl>
                                          <p:spTgt spid="27"/>
                                        </p:tgtEl>
                                      </p:cBhvr>
                                    </p:animEffect>
                                  </p:childTnLst>
                                </p:cTn>
                              </p:par>
                              <p:par>
                                <p:cTn id="57" presetID="6"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circle(in)">
                                      <p:cBhvr>
                                        <p:cTn id="59" dur="2000"/>
                                        <p:tgtEl>
                                          <p:spTgt spid="30"/>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ircle(in)">
                                      <p:cBhvr>
                                        <p:cTn id="62" dur="2000"/>
                                        <p:tgtEl>
                                          <p:spTgt spid="31"/>
                                        </p:tgtEl>
                                      </p:cBhvr>
                                    </p:animEffect>
                                  </p:childTnLst>
                                </p:cTn>
                              </p:par>
                              <p:par>
                                <p:cTn id="63" presetID="6" presetClass="entr" presetSubtype="16"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circle(in)">
                                      <p:cBhvr>
                                        <p:cTn id="65" dur="2000"/>
                                        <p:tgtEl>
                                          <p:spTgt spid="32"/>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circle(in)">
                                      <p:cBhvr>
                                        <p:cTn id="6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2" grpId="0" animBg="1"/>
      <p:bldP spid="14" grpId="0" animBg="1"/>
      <p:bldP spid="16" grpId="0" animBg="1"/>
      <p:bldP spid="27" grpId="0" animBg="1"/>
      <p:bldP spid="31" grpId="0" animBg="1"/>
      <p:bldP spid="33" grpId="0" animBg="1"/>
      <p:bldP spid="3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EDE9D2-8355-EEFC-2C83-60946CA67DE2}"/>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5A9E0548-D187-8C07-2E1A-447E4CC8672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E0D38FD-8004-C1A9-D1D6-DC28834D5212}"/>
              </a:ext>
            </a:extLst>
          </p:cNvPr>
          <p:cNvSpPr>
            <a:spLocks noGrp="1"/>
          </p:cNvSpPr>
          <p:nvPr>
            <p:ph type="sldNum" sz="quarter" idx="12"/>
          </p:nvPr>
        </p:nvSpPr>
        <p:spPr/>
        <p:txBody>
          <a:bodyPr/>
          <a:lstStyle/>
          <a:p>
            <a:fld id="{3A98EE3D-8CD1-4C3F-BD1C-C98C9596463C}" type="slidenum">
              <a:rPr lang="en-US" smtClean="0"/>
              <a:t>67</a:t>
            </a:fld>
            <a:endParaRPr lang="en-US" dirty="0"/>
          </a:p>
        </p:txBody>
      </p:sp>
      <p:sp>
        <p:nvSpPr>
          <p:cNvPr id="5" name="Oval 4">
            <a:extLst>
              <a:ext uri="{FF2B5EF4-FFF2-40B4-BE49-F238E27FC236}">
                <a16:creationId xmlns:a16="http://schemas.microsoft.com/office/drawing/2014/main" id="{D11CBDA3-0AF9-A941-630C-8CC057A8B052}"/>
              </a:ext>
            </a:extLst>
          </p:cNvPr>
          <p:cNvSpPr/>
          <p:nvPr/>
        </p:nvSpPr>
        <p:spPr>
          <a:xfrm>
            <a:off x="2361015" y="78815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cxnSp>
        <p:nvCxnSpPr>
          <p:cNvPr id="6" name="Straight Arrow Connector 5">
            <a:extLst>
              <a:ext uri="{FF2B5EF4-FFF2-40B4-BE49-F238E27FC236}">
                <a16:creationId xmlns:a16="http://schemas.microsoft.com/office/drawing/2014/main" id="{F561509B-C634-E01A-C1C8-4CACC75A1881}"/>
              </a:ext>
            </a:extLst>
          </p:cNvPr>
          <p:cNvCxnSpPr>
            <a:cxnSpLocks/>
          </p:cNvCxnSpPr>
          <p:nvPr/>
        </p:nvCxnSpPr>
        <p:spPr>
          <a:xfrm flipH="1">
            <a:off x="3050384" y="2495810"/>
            <a:ext cx="223835" cy="488946"/>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2FCC3D65-3030-E938-732E-D3E009A0B8A9}"/>
              </a:ext>
            </a:extLst>
          </p:cNvPr>
          <p:cNvSpPr/>
          <p:nvPr/>
        </p:nvSpPr>
        <p:spPr>
          <a:xfrm>
            <a:off x="1708552" y="180659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cxnSp>
        <p:nvCxnSpPr>
          <p:cNvPr id="8" name="Straight Arrow Connector 7">
            <a:extLst>
              <a:ext uri="{FF2B5EF4-FFF2-40B4-BE49-F238E27FC236}">
                <a16:creationId xmlns:a16="http://schemas.microsoft.com/office/drawing/2014/main" id="{2005F0AD-88D5-5BA6-E22D-A7A892B5DCB0}"/>
              </a:ext>
            </a:extLst>
          </p:cNvPr>
          <p:cNvCxnSpPr>
            <a:cxnSpLocks/>
            <a:stCxn id="5" idx="4"/>
          </p:cNvCxnSpPr>
          <p:nvPr/>
        </p:nvCxnSpPr>
        <p:spPr>
          <a:xfrm flipH="1">
            <a:off x="2418165" y="1502531"/>
            <a:ext cx="442913" cy="3375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DE318EED-3E6A-C700-FF5B-3685AFCFA01B}"/>
              </a:ext>
            </a:extLst>
          </p:cNvPr>
          <p:cNvSpPr/>
          <p:nvPr/>
        </p:nvSpPr>
        <p:spPr>
          <a:xfrm>
            <a:off x="2476498" y="289086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10" name="Straight Arrow Connector 9">
            <a:extLst>
              <a:ext uri="{FF2B5EF4-FFF2-40B4-BE49-F238E27FC236}">
                <a16:creationId xmlns:a16="http://schemas.microsoft.com/office/drawing/2014/main" id="{B6D8CC70-A0C8-7215-299F-F4C03C8EAE3D}"/>
              </a:ext>
            </a:extLst>
          </p:cNvPr>
          <p:cNvCxnSpPr>
            <a:cxnSpLocks/>
          </p:cNvCxnSpPr>
          <p:nvPr/>
        </p:nvCxnSpPr>
        <p:spPr>
          <a:xfrm flipH="1">
            <a:off x="1739506" y="2451624"/>
            <a:ext cx="395286" cy="5331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64933141-A8F5-DA8B-87F5-1FF304ECAFD2}"/>
              </a:ext>
            </a:extLst>
          </p:cNvPr>
          <p:cNvSpPr/>
          <p:nvPr/>
        </p:nvSpPr>
        <p:spPr>
          <a:xfrm>
            <a:off x="1010841" y="2915409"/>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12" name="Straight Arrow Connector 11">
            <a:extLst>
              <a:ext uri="{FF2B5EF4-FFF2-40B4-BE49-F238E27FC236}">
                <a16:creationId xmlns:a16="http://schemas.microsoft.com/office/drawing/2014/main" id="{90C8B829-12C1-EFAD-8F08-2D587AC88858}"/>
              </a:ext>
            </a:extLst>
          </p:cNvPr>
          <p:cNvCxnSpPr>
            <a:cxnSpLocks/>
          </p:cNvCxnSpPr>
          <p:nvPr/>
        </p:nvCxnSpPr>
        <p:spPr>
          <a:xfrm>
            <a:off x="2884891" y="1502531"/>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4455CAF0-555B-3E2C-1CA1-74D81F281283}"/>
              </a:ext>
            </a:extLst>
          </p:cNvPr>
          <p:cNvSpPr/>
          <p:nvPr/>
        </p:nvSpPr>
        <p:spPr>
          <a:xfrm>
            <a:off x="2884891" y="1847141"/>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16</a:t>
            </a:r>
            <a:endParaRPr lang="en-IN" sz="3200" dirty="0"/>
          </a:p>
        </p:txBody>
      </p:sp>
      <p:cxnSp>
        <p:nvCxnSpPr>
          <p:cNvPr id="14" name="Straight Arrow Connector 13">
            <a:extLst>
              <a:ext uri="{FF2B5EF4-FFF2-40B4-BE49-F238E27FC236}">
                <a16:creationId xmlns:a16="http://schemas.microsoft.com/office/drawing/2014/main" id="{7D31C7F9-B279-3185-0B8E-6498F405FDCD}"/>
              </a:ext>
            </a:extLst>
          </p:cNvPr>
          <p:cNvCxnSpPr>
            <a:cxnSpLocks/>
          </p:cNvCxnSpPr>
          <p:nvPr/>
        </p:nvCxnSpPr>
        <p:spPr>
          <a:xfrm>
            <a:off x="3652837" y="2487146"/>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1F0CAE9D-B407-87EC-829F-11696F93CA56}"/>
              </a:ext>
            </a:extLst>
          </p:cNvPr>
          <p:cNvSpPr/>
          <p:nvPr/>
        </p:nvSpPr>
        <p:spPr>
          <a:xfrm>
            <a:off x="3652837" y="283175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16" name="Straight Arrow Connector 15">
            <a:extLst>
              <a:ext uri="{FF2B5EF4-FFF2-40B4-BE49-F238E27FC236}">
                <a16:creationId xmlns:a16="http://schemas.microsoft.com/office/drawing/2014/main" id="{993404CE-622A-6F4B-87B8-F03527EC8A1A}"/>
              </a:ext>
            </a:extLst>
          </p:cNvPr>
          <p:cNvCxnSpPr>
            <a:cxnSpLocks/>
          </p:cNvCxnSpPr>
          <p:nvPr/>
        </p:nvCxnSpPr>
        <p:spPr>
          <a:xfrm flipH="1">
            <a:off x="1053707" y="3629784"/>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2D8C0E66-C4CC-8C4D-3E3F-3E428C010A97}"/>
              </a:ext>
            </a:extLst>
          </p:cNvPr>
          <p:cNvSpPr/>
          <p:nvPr/>
        </p:nvSpPr>
        <p:spPr>
          <a:xfrm>
            <a:off x="409583" y="4024222"/>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sp>
        <p:nvSpPr>
          <p:cNvPr id="19" name="Oval 18">
            <a:extLst>
              <a:ext uri="{FF2B5EF4-FFF2-40B4-BE49-F238E27FC236}">
                <a16:creationId xmlns:a16="http://schemas.microsoft.com/office/drawing/2014/main" id="{E2851F3D-3AED-0C40-3ECF-1BD2C89D9C49}"/>
              </a:ext>
            </a:extLst>
          </p:cNvPr>
          <p:cNvSpPr/>
          <p:nvPr/>
        </p:nvSpPr>
        <p:spPr>
          <a:xfrm>
            <a:off x="7715252" y="43096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cxnSp>
        <p:nvCxnSpPr>
          <p:cNvPr id="20" name="Straight Arrow Connector 19">
            <a:extLst>
              <a:ext uri="{FF2B5EF4-FFF2-40B4-BE49-F238E27FC236}">
                <a16:creationId xmlns:a16="http://schemas.microsoft.com/office/drawing/2014/main" id="{56A3C5C4-EDF5-3745-C557-56B3B2F3C4C8}"/>
              </a:ext>
            </a:extLst>
          </p:cNvPr>
          <p:cNvCxnSpPr>
            <a:cxnSpLocks/>
          </p:cNvCxnSpPr>
          <p:nvPr/>
        </p:nvCxnSpPr>
        <p:spPr>
          <a:xfrm flipH="1">
            <a:off x="8699896" y="2099278"/>
            <a:ext cx="223835" cy="488946"/>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1" name="Oval 20">
            <a:extLst>
              <a:ext uri="{FF2B5EF4-FFF2-40B4-BE49-F238E27FC236}">
                <a16:creationId xmlns:a16="http://schemas.microsoft.com/office/drawing/2014/main" id="{FAFBC627-5DE5-B70A-461F-0784CA68C01E}"/>
              </a:ext>
            </a:extLst>
          </p:cNvPr>
          <p:cNvSpPr/>
          <p:nvPr/>
        </p:nvSpPr>
        <p:spPr>
          <a:xfrm>
            <a:off x="7062789" y="144940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22" name="Straight Arrow Connector 21">
            <a:extLst>
              <a:ext uri="{FF2B5EF4-FFF2-40B4-BE49-F238E27FC236}">
                <a16:creationId xmlns:a16="http://schemas.microsoft.com/office/drawing/2014/main" id="{06654E97-5983-8742-8D65-1EC5043EB6C1}"/>
              </a:ext>
            </a:extLst>
          </p:cNvPr>
          <p:cNvCxnSpPr>
            <a:cxnSpLocks/>
            <a:stCxn id="19" idx="4"/>
          </p:cNvCxnSpPr>
          <p:nvPr/>
        </p:nvCxnSpPr>
        <p:spPr>
          <a:xfrm flipH="1">
            <a:off x="7772402" y="1145343"/>
            <a:ext cx="442913" cy="3375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3" name="Oval 22">
            <a:extLst>
              <a:ext uri="{FF2B5EF4-FFF2-40B4-BE49-F238E27FC236}">
                <a16:creationId xmlns:a16="http://schemas.microsoft.com/office/drawing/2014/main" id="{99410EB8-0304-7831-58BA-5BCEE4E4DE36}"/>
              </a:ext>
            </a:extLst>
          </p:cNvPr>
          <p:cNvSpPr/>
          <p:nvPr/>
        </p:nvSpPr>
        <p:spPr>
          <a:xfrm>
            <a:off x="8126010" y="249433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24" name="Straight Arrow Connector 23">
            <a:extLst>
              <a:ext uri="{FF2B5EF4-FFF2-40B4-BE49-F238E27FC236}">
                <a16:creationId xmlns:a16="http://schemas.microsoft.com/office/drawing/2014/main" id="{BBDC3CAB-B658-AA1B-B6DC-451212ACE509}"/>
              </a:ext>
            </a:extLst>
          </p:cNvPr>
          <p:cNvCxnSpPr>
            <a:cxnSpLocks/>
          </p:cNvCxnSpPr>
          <p:nvPr/>
        </p:nvCxnSpPr>
        <p:spPr>
          <a:xfrm>
            <a:off x="7489029" y="2094436"/>
            <a:ext cx="152395" cy="6092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5" name="Oval 24">
            <a:extLst>
              <a:ext uri="{FF2B5EF4-FFF2-40B4-BE49-F238E27FC236}">
                <a16:creationId xmlns:a16="http://schemas.microsoft.com/office/drawing/2014/main" id="{F4314EAF-210B-8D8E-596A-01EF65DD3447}"/>
              </a:ext>
            </a:extLst>
          </p:cNvPr>
          <p:cNvSpPr/>
          <p:nvPr/>
        </p:nvSpPr>
        <p:spPr>
          <a:xfrm>
            <a:off x="7062789" y="2520971"/>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cxnSp>
        <p:nvCxnSpPr>
          <p:cNvPr id="26" name="Straight Arrow Connector 25">
            <a:extLst>
              <a:ext uri="{FF2B5EF4-FFF2-40B4-BE49-F238E27FC236}">
                <a16:creationId xmlns:a16="http://schemas.microsoft.com/office/drawing/2014/main" id="{F0255F97-2E8A-C2DF-18BD-36BE19FD9397}"/>
              </a:ext>
            </a:extLst>
          </p:cNvPr>
          <p:cNvCxnSpPr>
            <a:cxnSpLocks/>
          </p:cNvCxnSpPr>
          <p:nvPr/>
        </p:nvCxnSpPr>
        <p:spPr>
          <a:xfrm>
            <a:off x="8534403" y="1105999"/>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A9785A30-36D6-64C0-48F7-65520169AB3A}"/>
              </a:ext>
            </a:extLst>
          </p:cNvPr>
          <p:cNvSpPr/>
          <p:nvPr/>
        </p:nvSpPr>
        <p:spPr>
          <a:xfrm>
            <a:off x="8534403" y="1450609"/>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16</a:t>
            </a:r>
            <a:endParaRPr lang="en-IN" sz="3200" dirty="0"/>
          </a:p>
        </p:txBody>
      </p:sp>
      <p:cxnSp>
        <p:nvCxnSpPr>
          <p:cNvPr id="28" name="Straight Arrow Connector 27">
            <a:extLst>
              <a:ext uri="{FF2B5EF4-FFF2-40B4-BE49-F238E27FC236}">
                <a16:creationId xmlns:a16="http://schemas.microsoft.com/office/drawing/2014/main" id="{BC37CC08-D4AB-0F3B-74F5-17A9CFFF7E27}"/>
              </a:ext>
            </a:extLst>
          </p:cNvPr>
          <p:cNvCxnSpPr>
            <a:cxnSpLocks/>
          </p:cNvCxnSpPr>
          <p:nvPr/>
        </p:nvCxnSpPr>
        <p:spPr>
          <a:xfrm>
            <a:off x="9302349" y="2090614"/>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7940BBBC-949C-68C4-6643-A4F7980F6874}"/>
              </a:ext>
            </a:extLst>
          </p:cNvPr>
          <p:cNvSpPr/>
          <p:nvPr/>
        </p:nvSpPr>
        <p:spPr>
          <a:xfrm>
            <a:off x="9302349" y="243522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30" name="Straight Arrow Connector 29">
            <a:extLst>
              <a:ext uri="{FF2B5EF4-FFF2-40B4-BE49-F238E27FC236}">
                <a16:creationId xmlns:a16="http://schemas.microsoft.com/office/drawing/2014/main" id="{D44E0280-5203-7DB9-5E51-DD27E716A54C}"/>
              </a:ext>
            </a:extLst>
          </p:cNvPr>
          <p:cNvCxnSpPr>
            <a:cxnSpLocks/>
          </p:cNvCxnSpPr>
          <p:nvPr/>
        </p:nvCxnSpPr>
        <p:spPr>
          <a:xfrm flipH="1">
            <a:off x="6943718" y="2057932"/>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9F261427-C899-335F-C9E9-247F91F53B32}"/>
              </a:ext>
            </a:extLst>
          </p:cNvPr>
          <p:cNvSpPr/>
          <p:nvPr/>
        </p:nvSpPr>
        <p:spPr>
          <a:xfrm>
            <a:off x="6031116" y="252097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spTree>
    <p:extLst>
      <p:ext uri="{BB962C8B-B14F-4D97-AF65-F5344CB8AC3E}">
        <p14:creationId xmlns:p14="http://schemas.microsoft.com/office/powerpoint/2010/main" val="239540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par>
                                <p:cTn id="37" presetID="2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down)">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down)">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down)">
                                      <p:cBhvr>
                                        <p:cTn id="69" dur="500"/>
                                        <p:tgtEl>
                                          <p:spTgt spid="22"/>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00"/>
                                        <p:tgtEl>
                                          <p:spTgt spid="26"/>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500"/>
                                        <p:tgtEl>
                                          <p:spTgt spid="27"/>
                                        </p:tgtEl>
                                      </p:cBhvr>
                                    </p:animEffect>
                                  </p:childTnLst>
                                </p:cTn>
                              </p:par>
                              <p:par>
                                <p:cTn id="79" presetID="22" presetClass="entr" presetSubtype="4" fill="hold"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wipe(down)">
                                      <p:cBhvr>
                                        <p:cTn id="81" dur="500"/>
                                        <p:tgtEl>
                                          <p:spTgt spid="20"/>
                                        </p:tgtEl>
                                      </p:cBhvr>
                                    </p:animEffect>
                                  </p:childTnLst>
                                </p:cTn>
                              </p:par>
                              <p:par>
                                <p:cTn id="82" presetID="22" presetClass="entr" presetSubtype="4"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down)">
                                      <p:cBhvr>
                                        <p:cTn id="84" dur="500"/>
                                        <p:tgtEl>
                                          <p:spTgt spid="28"/>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wipe(down)">
                                      <p:cBhvr>
                                        <p:cTn id="87" dur="500"/>
                                        <p:tgtEl>
                                          <p:spTgt spid="23"/>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down)">
                                      <p:cBhvr>
                                        <p:cTn id="9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7" grpId="0" animBg="1"/>
      <p:bldP spid="19" grpId="0" animBg="1"/>
      <p:bldP spid="21" grpId="0" animBg="1"/>
      <p:bldP spid="23" grpId="0" animBg="1"/>
      <p:bldP spid="25" grpId="0" animBg="1"/>
      <p:bldP spid="27" grpId="0" animBg="1"/>
      <p:bldP spid="29" grpId="0" animBg="1"/>
      <p:bldP spid="3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30E56E-A22E-6743-554D-662649FDB40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762B7298-E45D-039A-E1F7-BDA881389F7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CC58E90-6114-8176-2283-514125ACEE39}"/>
              </a:ext>
            </a:extLst>
          </p:cNvPr>
          <p:cNvSpPr>
            <a:spLocks noGrp="1"/>
          </p:cNvSpPr>
          <p:nvPr>
            <p:ph type="sldNum" sz="quarter" idx="12"/>
          </p:nvPr>
        </p:nvSpPr>
        <p:spPr/>
        <p:txBody>
          <a:bodyPr/>
          <a:lstStyle/>
          <a:p>
            <a:fld id="{3A98EE3D-8CD1-4C3F-BD1C-C98C9596463C}" type="slidenum">
              <a:rPr lang="en-US" smtClean="0"/>
              <a:t>68</a:t>
            </a:fld>
            <a:endParaRPr lang="en-US" dirty="0"/>
          </a:p>
        </p:txBody>
      </p:sp>
      <p:sp>
        <p:nvSpPr>
          <p:cNvPr id="5" name="Oval 4">
            <a:extLst>
              <a:ext uri="{FF2B5EF4-FFF2-40B4-BE49-F238E27FC236}">
                <a16:creationId xmlns:a16="http://schemas.microsoft.com/office/drawing/2014/main" id="{DBD5D1F4-CD81-0D7B-CC00-F45296DF63D9}"/>
              </a:ext>
            </a:extLst>
          </p:cNvPr>
          <p:cNvSpPr/>
          <p:nvPr/>
        </p:nvSpPr>
        <p:spPr>
          <a:xfrm>
            <a:off x="1364447" y="93579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6" name="Straight Arrow Connector 5">
            <a:extLst>
              <a:ext uri="{FF2B5EF4-FFF2-40B4-BE49-F238E27FC236}">
                <a16:creationId xmlns:a16="http://schemas.microsoft.com/office/drawing/2014/main" id="{730683C5-F566-D387-C730-F816D2FBE725}"/>
              </a:ext>
            </a:extLst>
          </p:cNvPr>
          <p:cNvCxnSpPr>
            <a:cxnSpLocks/>
          </p:cNvCxnSpPr>
          <p:nvPr/>
        </p:nvCxnSpPr>
        <p:spPr>
          <a:xfrm flipH="1">
            <a:off x="2938459" y="3445377"/>
            <a:ext cx="223835" cy="488946"/>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477395C4-6527-4489-E119-0E64A557A173}"/>
              </a:ext>
            </a:extLst>
          </p:cNvPr>
          <p:cNvSpPr/>
          <p:nvPr/>
        </p:nvSpPr>
        <p:spPr>
          <a:xfrm>
            <a:off x="2003808" y="1848382"/>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cxnSp>
        <p:nvCxnSpPr>
          <p:cNvPr id="8" name="Straight Arrow Connector 7">
            <a:extLst>
              <a:ext uri="{FF2B5EF4-FFF2-40B4-BE49-F238E27FC236}">
                <a16:creationId xmlns:a16="http://schemas.microsoft.com/office/drawing/2014/main" id="{6A65AC3A-BC2C-E9BE-5793-69FA2AAE8C27}"/>
              </a:ext>
            </a:extLst>
          </p:cNvPr>
          <p:cNvCxnSpPr>
            <a:cxnSpLocks/>
          </p:cNvCxnSpPr>
          <p:nvPr/>
        </p:nvCxnSpPr>
        <p:spPr>
          <a:xfrm>
            <a:off x="1957371" y="1597859"/>
            <a:ext cx="285763" cy="3028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4D83413E-F047-D59D-5036-6742E037D744}"/>
              </a:ext>
            </a:extLst>
          </p:cNvPr>
          <p:cNvSpPr/>
          <p:nvPr/>
        </p:nvSpPr>
        <p:spPr>
          <a:xfrm>
            <a:off x="2364573" y="3840435"/>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10" name="Straight Arrow Connector 9">
            <a:extLst>
              <a:ext uri="{FF2B5EF4-FFF2-40B4-BE49-F238E27FC236}">
                <a16:creationId xmlns:a16="http://schemas.microsoft.com/office/drawing/2014/main" id="{D1232A08-450E-7094-FA64-EC7A07B66094}"/>
              </a:ext>
            </a:extLst>
          </p:cNvPr>
          <p:cNvCxnSpPr>
            <a:cxnSpLocks/>
          </p:cNvCxnSpPr>
          <p:nvPr/>
        </p:nvCxnSpPr>
        <p:spPr>
          <a:xfrm flipH="1">
            <a:off x="2100252" y="2529489"/>
            <a:ext cx="226242" cy="4650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CF561553-7EB2-AD33-9C84-74394EE36454}"/>
              </a:ext>
            </a:extLst>
          </p:cNvPr>
          <p:cNvSpPr/>
          <p:nvPr/>
        </p:nvSpPr>
        <p:spPr>
          <a:xfrm>
            <a:off x="1479955" y="297810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cxnSp>
        <p:nvCxnSpPr>
          <p:cNvPr id="12" name="Straight Arrow Connector 11">
            <a:extLst>
              <a:ext uri="{FF2B5EF4-FFF2-40B4-BE49-F238E27FC236}">
                <a16:creationId xmlns:a16="http://schemas.microsoft.com/office/drawing/2014/main" id="{C68AC45B-FED0-5DDE-E07A-6C49E17D50AA}"/>
              </a:ext>
            </a:extLst>
          </p:cNvPr>
          <p:cNvCxnSpPr>
            <a:cxnSpLocks/>
          </p:cNvCxnSpPr>
          <p:nvPr/>
        </p:nvCxnSpPr>
        <p:spPr>
          <a:xfrm>
            <a:off x="2772966" y="2452098"/>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D62DD7B5-EB27-99DB-DE89-896B411805A4}"/>
              </a:ext>
            </a:extLst>
          </p:cNvPr>
          <p:cNvSpPr/>
          <p:nvPr/>
        </p:nvSpPr>
        <p:spPr>
          <a:xfrm>
            <a:off x="2772966" y="279670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16</a:t>
            </a:r>
            <a:endParaRPr lang="en-IN" sz="3200" dirty="0"/>
          </a:p>
        </p:txBody>
      </p:sp>
      <p:cxnSp>
        <p:nvCxnSpPr>
          <p:cNvPr id="14" name="Straight Arrow Connector 13">
            <a:extLst>
              <a:ext uri="{FF2B5EF4-FFF2-40B4-BE49-F238E27FC236}">
                <a16:creationId xmlns:a16="http://schemas.microsoft.com/office/drawing/2014/main" id="{8F5126F1-E774-2F8A-A66D-D895836622CD}"/>
              </a:ext>
            </a:extLst>
          </p:cNvPr>
          <p:cNvCxnSpPr>
            <a:cxnSpLocks/>
          </p:cNvCxnSpPr>
          <p:nvPr/>
        </p:nvCxnSpPr>
        <p:spPr>
          <a:xfrm>
            <a:off x="3540912" y="3436713"/>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7E0FBC4D-D4FA-EB7E-4BE1-F3B4D14B9DAA}"/>
              </a:ext>
            </a:extLst>
          </p:cNvPr>
          <p:cNvSpPr/>
          <p:nvPr/>
        </p:nvSpPr>
        <p:spPr>
          <a:xfrm>
            <a:off x="3540912" y="378132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16" name="Straight Arrow Connector 15">
            <a:extLst>
              <a:ext uri="{FF2B5EF4-FFF2-40B4-BE49-F238E27FC236}">
                <a16:creationId xmlns:a16="http://schemas.microsoft.com/office/drawing/2014/main" id="{B73800DE-5437-64F7-AFF0-8EE6301956BD}"/>
              </a:ext>
            </a:extLst>
          </p:cNvPr>
          <p:cNvCxnSpPr>
            <a:cxnSpLocks/>
          </p:cNvCxnSpPr>
          <p:nvPr/>
        </p:nvCxnSpPr>
        <p:spPr>
          <a:xfrm flipH="1">
            <a:off x="1212047" y="1590556"/>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E07177C0-994E-1573-FF51-618DE5FA888E}"/>
              </a:ext>
            </a:extLst>
          </p:cNvPr>
          <p:cNvSpPr/>
          <p:nvPr/>
        </p:nvSpPr>
        <p:spPr>
          <a:xfrm>
            <a:off x="457200" y="186492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sp>
        <p:nvSpPr>
          <p:cNvPr id="20" name="TextBox 19">
            <a:extLst>
              <a:ext uri="{FF2B5EF4-FFF2-40B4-BE49-F238E27FC236}">
                <a16:creationId xmlns:a16="http://schemas.microsoft.com/office/drawing/2014/main" id="{55ABF9CF-05E2-CB9C-B53E-C7D56A95C7A5}"/>
              </a:ext>
            </a:extLst>
          </p:cNvPr>
          <p:cNvSpPr txBox="1"/>
          <p:nvPr/>
        </p:nvSpPr>
        <p:spPr>
          <a:xfrm>
            <a:off x="5280422" y="215762"/>
            <a:ext cx="3785009" cy="1077218"/>
          </a:xfrm>
          <a:prstGeom prst="rect">
            <a:avLst/>
          </a:prstGeom>
          <a:noFill/>
        </p:spPr>
        <p:txBody>
          <a:bodyPr wrap="square">
            <a:spAutoFit/>
          </a:bodyPr>
          <a:lstStyle/>
          <a:p>
            <a:pPr algn="just"/>
            <a:r>
              <a:rPr lang="en-US" sz="3200" b="1" i="1" dirty="0">
                <a:solidFill>
                  <a:srgbClr val="0070C0"/>
                </a:solidFill>
                <a:effectLst/>
                <a:latin typeface="Book Antiqua" panose="02040602050305030304" pitchFamily="18" charset="0"/>
              </a:rPr>
              <a:t>Delete the node 14</a:t>
            </a:r>
          </a:p>
          <a:p>
            <a:pPr algn="just"/>
            <a:r>
              <a:rPr lang="en-US" sz="3200" b="1" i="1" dirty="0">
                <a:solidFill>
                  <a:srgbClr val="C00000"/>
                </a:solidFill>
                <a:latin typeface="Book Antiqua" panose="02040602050305030304" pitchFamily="18" charset="0"/>
              </a:rPr>
              <a:t>Splay the parent</a:t>
            </a:r>
            <a:endParaRPr lang="en-US" sz="3200" b="1" i="1" dirty="0">
              <a:solidFill>
                <a:srgbClr val="C00000"/>
              </a:solidFill>
              <a:effectLst/>
              <a:latin typeface="Book Antiqua" panose="02040602050305030304" pitchFamily="18" charset="0"/>
            </a:endParaRPr>
          </a:p>
        </p:txBody>
      </p:sp>
      <p:sp>
        <p:nvSpPr>
          <p:cNvPr id="21" name="Oval 20">
            <a:extLst>
              <a:ext uri="{FF2B5EF4-FFF2-40B4-BE49-F238E27FC236}">
                <a16:creationId xmlns:a16="http://schemas.microsoft.com/office/drawing/2014/main" id="{8F5D6A15-DE22-D0F6-2658-EA9C09AEA375}"/>
              </a:ext>
            </a:extLst>
          </p:cNvPr>
          <p:cNvSpPr/>
          <p:nvPr/>
        </p:nvSpPr>
        <p:spPr>
          <a:xfrm>
            <a:off x="7303299" y="145966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sp>
        <p:nvSpPr>
          <p:cNvPr id="23" name="Oval 22">
            <a:extLst>
              <a:ext uri="{FF2B5EF4-FFF2-40B4-BE49-F238E27FC236}">
                <a16:creationId xmlns:a16="http://schemas.microsoft.com/office/drawing/2014/main" id="{0C2AE21A-D196-A093-B718-95C7204D5B27}"/>
              </a:ext>
            </a:extLst>
          </p:cNvPr>
          <p:cNvSpPr/>
          <p:nvPr/>
        </p:nvSpPr>
        <p:spPr>
          <a:xfrm>
            <a:off x="7942660" y="237225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24" name="Straight Arrow Connector 23">
            <a:extLst>
              <a:ext uri="{FF2B5EF4-FFF2-40B4-BE49-F238E27FC236}">
                <a16:creationId xmlns:a16="http://schemas.microsoft.com/office/drawing/2014/main" id="{11B43084-14E8-9FD3-12E2-8A3421C38126}"/>
              </a:ext>
            </a:extLst>
          </p:cNvPr>
          <p:cNvCxnSpPr>
            <a:cxnSpLocks/>
          </p:cNvCxnSpPr>
          <p:nvPr/>
        </p:nvCxnSpPr>
        <p:spPr>
          <a:xfrm>
            <a:off x="7896223" y="2121734"/>
            <a:ext cx="285763" cy="3028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197D0975-C2A5-39CA-4BBA-F8C631BF6262}"/>
              </a:ext>
            </a:extLst>
          </p:cNvPr>
          <p:cNvCxnSpPr>
            <a:cxnSpLocks/>
          </p:cNvCxnSpPr>
          <p:nvPr/>
        </p:nvCxnSpPr>
        <p:spPr>
          <a:xfrm flipH="1">
            <a:off x="8039104" y="3053364"/>
            <a:ext cx="226242" cy="4650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4D2C263D-96C0-33C9-8187-FD0AF55CBD5F}"/>
              </a:ext>
            </a:extLst>
          </p:cNvPr>
          <p:cNvSpPr/>
          <p:nvPr/>
        </p:nvSpPr>
        <p:spPr>
          <a:xfrm>
            <a:off x="7418807" y="350197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cxnSp>
        <p:nvCxnSpPr>
          <p:cNvPr id="28" name="Straight Arrow Connector 27">
            <a:extLst>
              <a:ext uri="{FF2B5EF4-FFF2-40B4-BE49-F238E27FC236}">
                <a16:creationId xmlns:a16="http://schemas.microsoft.com/office/drawing/2014/main" id="{370A2ABB-46BA-2423-9673-7B4F5EEA8DA0}"/>
              </a:ext>
            </a:extLst>
          </p:cNvPr>
          <p:cNvCxnSpPr>
            <a:cxnSpLocks/>
          </p:cNvCxnSpPr>
          <p:nvPr/>
        </p:nvCxnSpPr>
        <p:spPr>
          <a:xfrm>
            <a:off x="8711818" y="2975973"/>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7C81CC2D-1679-4026-3646-AE04226D1881}"/>
              </a:ext>
            </a:extLst>
          </p:cNvPr>
          <p:cNvSpPr/>
          <p:nvPr/>
        </p:nvSpPr>
        <p:spPr>
          <a:xfrm>
            <a:off x="8711818" y="332058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16</a:t>
            </a:r>
            <a:endParaRPr lang="en-IN" sz="3200" dirty="0"/>
          </a:p>
        </p:txBody>
      </p:sp>
      <p:cxnSp>
        <p:nvCxnSpPr>
          <p:cNvPr id="30" name="Straight Arrow Connector 29">
            <a:extLst>
              <a:ext uri="{FF2B5EF4-FFF2-40B4-BE49-F238E27FC236}">
                <a16:creationId xmlns:a16="http://schemas.microsoft.com/office/drawing/2014/main" id="{061CBD30-8E23-B243-791F-F4F3C661BEE5}"/>
              </a:ext>
            </a:extLst>
          </p:cNvPr>
          <p:cNvCxnSpPr>
            <a:cxnSpLocks/>
          </p:cNvCxnSpPr>
          <p:nvPr/>
        </p:nvCxnSpPr>
        <p:spPr>
          <a:xfrm>
            <a:off x="9479764" y="3960588"/>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1" name="Oval 30">
            <a:extLst>
              <a:ext uri="{FF2B5EF4-FFF2-40B4-BE49-F238E27FC236}">
                <a16:creationId xmlns:a16="http://schemas.microsoft.com/office/drawing/2014/main" id="{05963A3B-2C0C-6D3E-972C-3085896D9E7A}"/>
              </a:ext>
            </a:extLst>
          </p:cNvPr>
          <p:cNvSpPr/>
          <p:nvPr/>
        </p:nvSpPr>
        <p:spPr>
          <a:xfrm>
            <a:off x="9479764" y="430519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32" name="Straight Arrow Connector 31">
            <a:extLst>
              <a:ext uri="{FF2B5EF4-FFF2-40B4-BE49-F238E27FC236}">
                <a16:creationId xmlns:a16="http://schemas.microsoft.com/office/drawing/2014/main" id="{FFB24C2F-232A-7F97-7EF5-1D42F703FAED}"/>
              </a:ext>
            </a:extLst>
          </p:cNvPr>
          <p:cNvCxnSpPr>
            <a:cxnSpLocks/>
          </p:cNvCxnSpPr>
          <p:nvPr/>
        </p:nvCxnSpPr>
        <p:spPr>
          <a:xfrm flipH="1">
            <a:off x="7150899" y="2114431"/>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3" name="Oval 32">
            <a:extLst>
              <a:ext uri="{FF2B5EF4-FFF2-40B4-BE49-F238E27FC236}">
                <a16:creationId xmlns:a16="http://schemas.microsoft.com/office/drawing/2014/main" id="{8A8E76F2-0A29-EE38-D878-1C13C611B9ED}"/>
              </a:ext>
            </a:extLst>
          </p:cNvPr>
          <p:cNvSpPr/>
          <p:nvPr/>
        </p:nvSpPr>
        <p:spPr>
          <a:xfrm>
            <a:off x="6396052" y="2388802"/>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spTree>
    <p:extLst>
      <p:ext uri="{BB962C8B-B14F-4D97-AF65-F5344CB8AC3E}">
        <p14:creationId xmlns:p14="http://schemas.microsoft.com/office/powerpoint/2010/main" val="12401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par>
                                <p:cTn id="38" presetID="22" presetClass="entr" presetSubtype="4"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down)">
                                      <p:cBhvr>
                                        <p:cTn id="40" dur="500"/>
                                        <p:tgtEl>
                                          <p:spTgt spid="1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randombar(horizont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par>
                                <p:cTn id="57" presetID="22" presetClass="entr" presetSubtype="4"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par>
                                <p:cTn id="60" presetID="22" presetClass="entr" presetSubtype="4"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down)">
                                      <p:cBhvr>
                                        <p:cTn id="62" dur="500"/>
                                        <p:tgtEl>
                                          <p:spTgt spid="26"/>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down)">
                                      <p:cBhvr>
                                        <p:cTn id="65" dur="500"/>
                                        <p:tgtEl>
                                          <p:spTgt spid="27"/>
                                        </p:tgtEl>
                                      </p:cBhvr>
                                    </p:animEffect>
                                  </p:childTnLst>
                                </p:cTn>
                              </p:par>
                              <p:par>
                                <p:cTn id="66" presetID="22" presetClass="entr" presetSubtype="4"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down)">
                                      <p:cBhvr>
                                        <p:cTn id="68" dur="500"/>
                                        <p:tgtEl>
                                          <p:spTgt spid="2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down)">
                                      <p:cBhvr>
                                        <p:cTn id="71" dur="500"/>
                                        <p:tgtEl>
                                          <p:spTgt spid="29"/>
                                        </p:tgtEl>
                                      </p:cBhvr>
                                    </p:animEffect>
                                  </p:childTnLst>
                                </p:cTn>
                              </p:par>
                              <p:par>
                                <p:cTn id="72" presetID="22" presetClass="entr" presetSubtype="4"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par>
                                <p:cTn id="78" presetID="22" presetClass="entr" presetSubtype="4" fill="hold"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down)">
                                      <p:cBhvr>
                                        <p:cTn id="80" dur="500"/>
                                        <p:tgtEl>
                                          <p:spTgt spid="32"/>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down)">
                                      <p:cBhvr>
                                        <p:cTn id="8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7" grpId="0" animBg="1"/>
      <p:bldP spid="20" grpId="0"/>
      <p:bldP spid="21" grpId="0" animBg="1"/>
      <p:bldP spid="23" grpId="0" animBg="1"/>
      <p:bldP spid="27" grpId="0" animBg="1"/>
      <p:bldP spid="29" grpId="0" animBg="1"/>
      <p:bldP spid="31" grpId="0" animBg="1"/>
      <p:bldP spid="3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2D37D6-CA33-E167-8CB0-AFB1D3DBA8B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9BE47D4-0950-9E06-F0FD-26DE3F80C2F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8075B3-E41A-37DF-5686-66D4211C7EBA}"/>
              </a:ext>
            </a:extLst>
          </p:cNvPr>
          <p:cNvSpPr>
            <a:spLocks noGrp="1"/>
          </p:cNvSpPr>
          <p:nvPr>
            <p:ph type="sldNum" sz="quarter" idx="12"/>
          </p:nvPr>
        </p:nvSpPr>
        <p:spPr/>
        <p:txBody>
          <a:bodyPr/>
          <a:lstStyle/>
          <a:p>
            <a:fld id="{3A98EE3D-8CD1-4C3F-BD1C-C98C9596463C}" type="slidenum">
              <a:rPr lang="en-US" smtClean="0"/>
              <a:t>69</a:t>
            </a:fld>
            <a:endParaRPr lang="en-US" dirty="0"/>
          </a:p>
        </p:txBody>
      </p:sp>
      <p:sp>
        <p:nvSpPr>
          <p:cNvPr id="6" name="TextBox 5">
            <a:extLst>
              <a:ext uri="{FF2B5EF4-FFF2-40B4-BE49-F238E27FC236}">
                <a16:creationId xmlns:a16="http://schemas.microsoft.com/office/drawing/2014/main" id="{036509C9-8963-0903-0F55-A51DB6ED6136}"/>
              </a:ext>
            </a:extLst>
          </p:cNvPr>
          <p:cNvSpPr txBox="1"/>
          <p:nvPr/>
        </p:nvSpPr>
        <p:spPr>
          <a:xfrm>
            <a:off x="1114148" y="657350"/>
            <a:ext cx="9095173" cy="2431435"/>
          </a:xfrm>
          <a:prstGeom prst="rect">
            <a:avLst/>
          </a:prstGeom>
          <a:noFill/>
        </p:spPr>
        <p:txBody>
          <a:bodyPr wrap="square">
            <a:spAutoFit/>
          </a:bodyPr>
          <a:lstStyle/>
          <a:p>
            <a:pPr algn="just"/>
            <a:r>
              <a:rPr lang="en-US" sz="3200" b="1" i="1" dirty="0">
                <a:solidFill>
                  <a:srgbClr val="C00000"/>
                </a:solidFill>
                <a:effectLst/>
                <a:latin typeface="Book Antiqua" panose="02040602050305030304" pitchFamily="18" charset="0"/>
              </a:rPr>
              <a:t>Top-down splaying</a:t>
            </a:r>
          </a:p>
          <a:p>
            <a:pPr algn="just"/>
            <a:r>
              <a:rPr lang="en-US" sz="3000" b="1" i="1" dirty="0">
                <a:solidFill>
                  <a:srgbClr val="7030A0"/>
                </a:solidFill>
                <a:effectLst/>
                <a:latin typeface="Book Antiqua" panose="02040602050305030304" pitchFamily="18" charset="0"/>
              </a:rPr>
              <a:t>In top-down splaying, we first perform the splaying on which the deletion is to be performed and then delete the node from the tree. Once the element is deleted, we will perform the join operation</a:t>
            </a:r>
          </a:p>
        </p:txBody>
      </p:sp>
    </p:spTree>
    <p:extLst>
      <p:ext uri="{BB962C8B-B14F-4D97-AF65-F5344CB8AC3E}">
        <p14:creationId xmlns:p14="http://schemas.microsoft.com/office/powerpoint/2010/main" val="41813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DE7DB2-142C-51F5-9223-482DFA560AB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1698CA7-7F4C-2E9A-05BF-2E0FCCFEE0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F1B48EC-4F7F-A15F-198D-284CE876A632}"/>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5" name="Oval 4">
            <a:extLst>
              <a:ext uri="{FF2B5EF4-FFF2-40B4-BE49-F238E27FC236}">
                <a16:creationId xmlns:a16="http://schemas.microsoft.com/office/drawing/2014/main" id="{E449B115-0A77-584D-0F79-4155D754D5AA}"/>
              </a:ext>
            </a:extLst>
          </p:cNvPr>
          <p:cNvSpPr/>
          <p:nvPr/>
        </p:nvSpPr>
        <p:spPr>
          <a:xfrm>
            <a:off x="84338" y="292964"/>
            <a:ext cx="4310109" cy="161573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a:solidFill>
                  <a:schemeClr val="accent6">
                    <a:lumMod val="50000"/>
                  </a:schemeClr>
                </a:solidFill>
                <a:latin typeface="Algerian" panose="04020705040A02060702" pitchFamily="82" charset="0"/>
              </a:rPr>
              <a:t>DEFINITION</a:t>
            </a:r>
            <a:endParaRPr lang="en-IN" sz="4000" dirty="0">
              <a:solidFill>
                <a:schemeClr val="accent6">
                  <a:lumMod val="50000"/>
                </a:schemeClr>
              </a:solidFill>
              <a:latin typeface="Algerian" panose="04020705040A02060702" pitchFamily="82" charset="0"/>
            </a:endParaRPr>
          </a:p>
        </p:txBody>
      </p:sp>
      <p:sp>
        <p:nvSpPr>
          <p:cNvPr id="6" name="TextBox 5">
            <a:extLst>
              <a:ext uri="{FF2B5EF4-FFF2-40B4-BE49-F238E27FC236}">
                <a16:creationId xmlns:a16="http://schemas.microsoft.com/office/drawing/2014/main" id="{4663D84A-137A-119E-B264-BA858071CBE2}"/>
              </a:ext>
            </a:extLst>
          </p:cNvPr>
          <p:cNvSpPr txBox="1"/>
          <p:nvPr/>
        </p:nvSpPr>
        <p:spPr>
          <a:xfrm>
            <a:off x="958789" y="1902313"/>
            <a:ext cx="10395011" cy="3046988"/>
          </a:xfrm>
          <a:prstGeom prst="rect">
            <a:avLst/>
          </a:prstGeom>
          <a:noFill/>
        </p:spPr>
        <p:txBody>
          <a:bodyPr wrap="square" rtlCol="0">
            <a:spAutoFit/>
          </a:bodyPr>
          <a:lstStyle/>
          <a:p>
            <a:pPr marL="457200" indent="-457200" algn="just">
              <a:buFont typeface="Wingdings" panose="05000000000000000000" pitchFamily="2" charset="2"/>
              <a:buChar char="§"/>
            </a:pPr>
            <a:r>
              <a:rPr lang="en-US" sz="3200" dirty="0">
                <a:latin typeface="Book Antiqua" panose="02040602050305030304" pitchFamily="18" charset="0"/>
              </a:rPr>
              <a:t>An empty tree is height-balanced</a:t>
            </a:r>
          </a:p>
          <a:p>
            <a:pPr marL="457200" indent="-457200" algn="just">
              <a:buFont typeface="Wingdings" panose="05000000000000000000" pitchFamily="2" charset="2"/>
              <a:buChar char="§"/>
            </a:pPr>
            <a:r>
              <a:rPr lang="en-US" sz="3200" dirty="0">
                <a:latin typeface="Book Antiqua" panose="02040602050305030304" pitchFamily="18" charset="0"/>
              </a:rPr>
              <a:t>T is a non-empty binary tree with TL and TR  as left and right subtrees,</a:t>
            </a:r>
          </a:p>
          <a:p>
            <a:pPr algn="just"/>
            <a:r>
              <a:rPr lang="en-US" sz="3200" dirty="0">
                <a:latin typeface="Book Antiqua" panose="02040602050305030304" pitchFamily="18" charset="0"/>
              </a:rPr>
              <a:t>         then TL and TR are height balanced</a:t>
            </a:r>
          </a:p>
          <a:p>
            <a:pPr algn="just"/>
            <a:r>
              <a:rPr lang="en-US" sz="3200" dirty="0">
                <a:latin typeface="Book Antiqua" panose="02040602050305030304" pitchFamily="18" charset="0"/>
              </a:rPr>
              <a:t>        |</a:t>
            </a:r>
            <a:r>
              <a:rPr lang="en-US" sz="3200" dirty="0" err="1">
                <a:latin typeface="Book Antiqua" panose="02040602050305030304" pitchFamily="18" charset="0"/>
              </a:rPr>
              <a:t>hL</a:t>
            </a:r>
            <a:r>
              <a:rPr lang="en-US" sz="3200" dirty="0">
                <a:latin typeface="Book Antiqua" panose="02040602050305030304" pitchFamily="18" charset="0"/>
              </a:rPr>
              <a:t> – </a:t>
            </a:r>
            <a:r>
              <a:rPr lang="en-US" sz="3200" dirty="0" err="1">
                <a:latin typeface="Book Antiqua" panose="02040602050305030304" pitchFamily="18" charset="0"/>
              </a:rPr>
              <a:t>hR</a:t>
            </a:r>
            <a:r>
              <a:rPr lang="en-US" sz="3200" dirty="0">
                <a:latin typeface="Book Antiqua" panose="02040602050305030304" pitchFamily="18" charset="0"/>
              </a:rPr>
              <a:t>| &lt;=1, </a:t>
            </a:r>
            <a:r>
              <a:rPr lang="en-US" sz="3200" dirty="0" err="1">
                <a:latin typeface="Book Antiqua" panose="02040602050305030304" pitchFamily="18" charset="0"/>
              </a:rPr>
              <a:t>hL</a:t>
            </a:r>
            <a:r>
              <a:rPr lang="en-US" sz="3200" dirty="0">
                <a:latin typeface="Book Antiqua" panose="02040602050305030304" pitchFamily="18" charset="0"/>
              </a:rPr>
              <a:t> and </a:t>
            </a:r>
            <a:r>
              <a:rPr lang="en-US" sz="3200" dirty="0" err="1">
                <a:latin typeface="Book Antiqua" panose="02040602050305030304" pitchFamily="18" charset="0"/>
              </a:rPr>
              <a:t>hR</a:t>
            </a:r>
            <a:r>
              <a:rPr lang="en-US" sz="3200" dirty="0">
                <a:latin typeface="Book Antiqua" panose="02040602050305030304" pitchFamily="18" charset="0"/>
              </a:rPr>
              <a:t> are heights of TL and TR respectively</a:t>
            </a:r>
            <a:endParaRPr lang="en-IN" sz="3200" dirty="0">
              <a:latin typeface="Book Antiqua" panose="02040602050305030304" pitchFamily="18" charset="0"/>
            </a:endParaRPr>
          </a:p>
        </p:txBody>
      </p:sp>
    </p:spTree>
    <p:extLst>
      <p:ext uri="{BB962C8B-B14F-4D97-AF65-F5344CB8AC3E}">
        <p14:creationId xmlns:p14="http://schemas.microsoft.com/office/powerpoint/2010/main" val="432276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B3F8D-261C-C9BF-450D-CE7D1702B2A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E6D026DB-3D0E-C801-009B-989E71366B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D9FDF9-2E9D-D78E-47E8-4688A353DA75}"/>
              </a:ext>
            </a:extLst>
          </p:cNvPr>
          <p:cNvSpPr>
            <a:spLocks noGrp="1"/>
          </p:cNvSpPr>
          <p:nvPr>
            <p:ph type="sldNum" sz="quarter" idx="12"/>
          </p:nvPr>
        </p:nvSpPr>
        <p:spPr/>
        <p:txBody>
          <a:bodyPr/>
          <a:lstStyle/>
          <a:p>
            <a:fld id="{3A98EE3D-8CD1-4C3F-BD1C-C98C9596463C}" type="slidenum">
              <a:rPr lang="en-US" smtClean="0"/>
              <a:t>70</a:t>
            </a:fld>
            <a:endParaRPr lang="en-US" dirty="0"/>
          </a:p>
        </p:txBody>
      </p:sp>
      <p:pic>
        <p:nvPicPr>
          <p:cNvPr id="5" name="Picture 4">
            <a:extLst>
              <a:ext uri="{FF2B5EF4-FFF2-40B4-BE49-F238E27FC236}">
                <a16:creationId xmlns:a16="http://schemas.microsoft.com/office/drawing/2014/main" id="{E89F2572-45DB-E7D2-99CF-14CC488AA74B}"/>
              </a:ext>
            </a:extLst>
          </p:cNvPr>
          <p:cNvPicPr>
            <a:picLocks noChangeAspect="1"/>
          </p:cNvPicPr>
          <p:nvPr/>
        </p:nvPicPr>
        <p:blipFill>
          <a:blip r:embed="rId2"/>
          <a:stretch>
            <a:fillRect/>
          </a:stretch>
        </p:blipFill>
        <p:spPr>
          <a:xfrm>
            <a:off x="279647" y="768288"/>
            <a:ext cx="6057406" cy="4141063"/>
          </a:xfrm>
          <a:prstGeom prst="rect">
            <a:avLst/>
          </a:prstGeom>
        </p:spPr>
      </p:pic>
      <p:sp>
        <p:nvSpPr>
          <p:cNvPr id="6" name="Arrow: Down 5">
            <a:extLst>
              <a:ext uri="{FF2B5EF4-FFF2-40B4-BE49-F238E27FC236}">
                <a16:creationId xmlns:a16="http://schemas.microsoft.com/office/drawing/2014/main" id="{AF357CF6-6D6B-CD88-D414-BF2AE0321E1E}"/>
              </a:ext>
            </a:extLst>
          </p:cNvPr>
          <p:cNvSpPr/>
          <p:nvPr/>
        </p:nvSpPr>
        <p:spPr>
          <a:xfrm rot="2877381">
            <a:off x="5157926" y="2743199"/>
            <a:ext cx="372863" cy="49715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B4EE11CB-4560-6424-282C-D5D0BD1764FC}"/>
              </a:ext>
            </a:extLst>
          </p:cNvPr>
          <p:cNvSpPr/>
          <p:nvPr/>
        </p:nvSpPr>
        <p:spPr>
          <a:xfrm>
            <a:off x="8519540" y="935885"/>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12</a:t>
            </a:r>
            <a:endParaRPr lang="en-IN" sz="3200" dirty="0"/>
          </a:p>
        </p:txBody>
      </p:sp>
      <p:sp>
        <p:nvSpPr>
          <p:cNvPr id="8" name="Oval 7">
            <a:extLst>
              <a:ext uri="{FF2B5EF4-FFF2-40B4-BE49-F238E27FC236}">
                <a16:creationId xmlns:a16="http://schemas.microsoft.com/office/drawing/2014/main" id="{C311A098-48DD-1516-AE0A-86402F5D303D}"/>
              </a:ext>
            </a:extLst>
          </p:cNvPr>
          <p:cNvSpPr/>
          <p:nvPr/>
        </p:nvSpPr>
        <p:spPr>
          <a:xfrm>
            <a:off x="9158901" y="184847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cxnSp>
        <p:nvCxnSpPr>
          <p:cNvPr id="9" name="Straight Arrow Connector 8">
            <a:extLst>
              <a:ext uri="{FF2B5EF4-FFF2-40B4-BE49-F238E27FC236}">
                <a16:creationId xmlns:a16="http://schemas.microsoft.com/office/drawing/2014/main" id="{CEBF70AC-C256-8FD0-36FA-F4A9D6A54EFC}"/>
              </a:ext>
            </a:extLst>
          </p:cNvPr>
          <p:cNvCxnSpPr>
            <a:cxnSpLocks/>
          </p:cNvCxnSpPr>
          <p:nvPr/>
        </p:nvCxnSpPr>
        <p:spPr>
          <a:xfrm>
            <a:off x="9112464" y="1597951"/>
            <a:ext cx="285763" cy="3028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DE275512-2E3A-57CF-467A-DD136B1E908A}"/>
              </a:ext>
            </a:extLst>
          </p:cNvPr>
          <p:cNvCxnSpPr>
            <a:cxnSpLocks/>
          </p:cNvCxnSpPr>
          <p:nvPr/>
        </p:nvCxnSpPr>
        <p:spPr>
          <a:xfrm flipH="1">
            <a:off x="9255345" y="2529581"/>
            <a:ext cx="226242" cy="4650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3F138607-792A-4001-BF21-44F58696C979}"/>
              </a:ext>
            </a:extLst>
          </p:cNvPr>
          <p:cNvSpPr/>
          <p:nvPr/>
        </p:nvSpPr>
        <p:spPr>
          <a:xfrm>
            <a:off x="8635048" y="2978195"/>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cxnSp>
        <p:nvCxnSpPr>
          <p:cNvPr id="12" name="Straight Arrow Connector 11">
            <a:extLst>
              <a:ext uri="{FF2B5EF4-FFF2-40B4-BE49-F238E27FC236}">
                <a16:creationId xmlns:a16="http://schemas.microsoft.com/office/drawing/2014/main" id="{470E2531-12FF-B636-8D5B-3D9EF1F9EEEF}"/>
              </a:ext>
            </a:extLst>
          </p:cNvPr>
          <p:cNvCxnSpPr>
            <a:cxnSpLocks/>
          </p:cNvCxnSpPr>
          <p:nvPr/>
        </p:nvCxnSpPr>
        <p:spPr>
          <a:xfrm>
            <a:off x="9928059" y="2452190"/>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3" name="Oval 12">
            <a:extLst>
              <a:ext uri="{FF2B5EF4-FFF2-40B4-BE49-F238E27FC236}">
                <a16:creationId xmlns:a16="http://schemas.microsoft.com/office/drawing/2014/main" id="{505F0974-DECC-5B6D-532A-6ABB9EBFA8DA}"/>
              </a:ext>
            </a:extLst>
          </p:cNvPr>
          <p:cNvSpPr/>
          <p:nvPr/>
        </p:nvSpPr>
        <p:spPr>
          <a:xfrm>
            <a:off x="9928059" y="279680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16</a:t>
            </a:r>
            <a:endParaRPr lang="en-IN" sz="3200" dirty="0"/>
          </a:p>
        </p:txBody>
      </p:sp>
      <p:cxnSp>
        <p:nvCxnSpPr>
          <p:cNvPr id="14" name="Straight Arrow Connector 13">
            <a:extLst>
              <a:ext uri="{FF2B5EF4-FFF2-40B4-BE49-F238E27FC236}">
                <a16:creationId xmlns:a16="http://schemas.microsoft.com/office/drawing/2014/main" id="{E8A14D5F-34BB-037B-21EC-3727301BE4DE}"/>
              </a:ext>
            </a:extLst>
          </p:cNvPr>
          <p:cNvCxnSpPr>
            <a:cxnSpLocks/>
          </p:cNvCxnSpPr>
          <p:nvPr/>
        </p:nvCxnSpPr>
        <p:spPr>
          <a:xfrm>
            <a:off x="10696005" y="3436805"/>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E686D770-52C0-712B-22F1-E2C9EE93CC0B}"/>
              </a:ext>
            </a:extLst>
          </p:cNvPr>
          <p:cNvSpPr/>
          <p:nvPr/>
        </p:nvSpPr>
        <p:spPr>
          <a:xfrm>
            <a:off x="10696005" y="3781415"/>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16" name="Straight Arrow Connector 15">
            <a:extLst>
              <a:ext uri="{FF2B5EF4-FFF2-40B4-BE49-F238E27FC236}">
                <a16:creationId xmlns:a16="http://schemas.microsoft.com/office/drawing/2014/main" id="{DAE14636-C7E4-EA2C-B232-2F2FF4A67977}"/>
              </a:ext>
            </a:extLst>
          </p:cNvPr>
          <p:cNvCxnSpPr>
            <a:cxnSpLocks/>
          </p:cNvCxnSpPr>
          <p:nvPr/>
        </p:nvCxnSpPr>
        <p:spPr>
          <a:xfrm flipH="1">
            <a:off x="8367140" y="1590648"/>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E36E0A9D-A574-6E4F-0828-AB7AB5F028F7}"/>
              </a:ext>
            </a:extLst>
          </p:cNvPr>
          <p:cNvSpPr/>
          <p:nvPr/>
        </p:nvSpPr>
        <p:spPr>
          <a:xfrm>
            <a:off x="7612293" y="1865019"/>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sp>
        <p:nvSpPr>
          <p:cNvPr id="18" name="TextBox 17">
            <a:extLst>
              <a:ext uri="{FF2B5EF4-FFF2-40B4-BE49-F238E27FC236}">
                <a16:creationId xmlns:a16="http://schemas.microsoft.com/office/drawing/2014/main" id="{39EF1A8F-2955-ABFE-F54A-7E3B35EE04E0}"/>
              </a:ext>
            </a:extLst>
          </p:cNvPr>
          <p:cNvSpPr txBox="1"/>
          <p:nvPr/>
        </p:nvSpPr>
        <p:spPr>
          <a:xfrm>
            <a:off x="3536700" y="264357"/>
            <a:ext cx="4259499" cy="584775"/>
          </a:xfrm>
          <a:prstGeom prst="rect">
            <a:avLst/>
          </a:prstGeom>
          <a:noFill/>
        </p:spPr>
        <p:txBody>
          <a:bodyPr wrap="none" rtlCol="0">
            <a:spAutoFit/>
          </a:bodyPr>
          <a:lstStyle/>
          <a:p>
            <a:r>
              <a:rPr lang="en-US" sz="3200" b="1" dirty="0">
                <a:solidFill>
                  <a:schemeClr val="accent6">
                    <a:lumMod val="10000"/>
                  </a:schemeClr>
                </a:solidFill>
                <a:latin typeface="Arial" panose="020B0604020202020204" pitchFamily="34" charset="0"/>
                <a:cs typeface="Arial" panose="020B0604020202020204" pitchFamily="34" charset="0"/>
              </a:rPr>
              <a:t>First Splay 16 to root</a:t>
            </a:r>
            <a:endParaRPr lang="en-IN" sz="3200" b="1" dirty="0">
              <a:solidFill>
                <a:schemeClr val="accent6">
                  <a:lumMod val="10000"/>
                </a:schemeClr>
              </a:solidFill>
              <a:latin typeface="Arial" panose="020B0604020202020204" pitchFamily="34" charset="0"/>
              <a:cs typeface="Arial" panose="020B0604020202020204" pitchFamily="34" charset="0"/>
            </a:endParaRPr>
          </a:p>
        </p:txBody>
      </p:sp>
      <p:cxnSp>
        <p:nvCxnSpPr>
          <p:cNvPr id="19" name="Straight Arrow Connector 18">
            <a:extLst>
              <a:ext uri="{FF2B5EF4-FFF2-40B4-BE49-F238E27FC236}">
                <a16:creationId xmlns:a16="http://schemas.microsoft.com/office/drawing/2014/main" id="{880D37BB-E052-24AD-5E95-3FDE9AB03A04}"/>
              </a:ext>
            </a:extLst>
          </p:cNvPr>
          <p:cNvCxnSpPr>
            <a:cxnSpLocks/>
          </p:cNvCxnSpPr>
          <p:nvPr/>
        </p:nvCxnSpPr>
        <p:spPr>
          <a:xfrm flipH="1">
            <a:off x="10159027" y="3437337"/>
            <a:ext cx="325372" cy="52896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1" name="Oval 20">
            <a:extLst>
              <a:ext uri="{FF2B5EF4-FFF2-40B4-BE49-F238E27FC236}">
                <a16:creationId xmlns:a16="http://schemas.microsoft.com/office/drawing/2014/main" id="{A89EFB1C-B517-D2FF-38AE-B65859E817FF}"/>
              </a:ext>
            </a:extLst>
          </p:cNvPr>
          <p:cNvSpPr/>
          <p:nvPr/>
        </p:nvSpPr>
        <p:spPr>
          <a:xfrm>
            <a:off x="9519666" y="387255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22" name="Straight Arrow Connector 21">
            <a:extLst>
              <a:ext uri="{FF2B5EF4-FFF2-40B4-BE49-F238E27FC236}">
                <a16:creationId xmlns:a16="http://schemas.microsoft.com/office/drawing/2014/main" id="{71865546-B37F-02BC-C0E2-406E3606805B}"/>
              </a:ext>
            </a:extLst>
          </p:cNvPr>
          <p:cNvCxnSpPr>
            <a:cxnSpLocks/>
          </p:cNvCxnSpPr>
          <p:nvPr/>
        </p:nvCxnSpPr>
        <p:spPr>
          <a:xfrm flipH="1">
            <a:off x="7615191" y="2610839"/>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3" name="Oval 22">
            <a:extLst>
              <a:ext uri="{FF2B5EF4-FFF2-40B4-BE49-F238E27FC236}">
                <a16:creationId xmlns:a16="http://schemas.microsoft.com/office/drawing/2014/main" id="{330258AD-13A5-3CEA-FB97-74AA66E2A7A4}"/>
              </a:ext>
            </a:extLst>
          </p:cNvPr>
          <p:cNvSpPr/>
          <p:nvPr/>
        </p:nvSpPr>
        <p:spPr>
          <a:xfrm>
            <a:off x="6860344" y="288521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spTree>
    <p:extLst>
      <p:ext uri="{BB962C8B-B14F-4D97-AF65-F5344CB8AC3E}">
        <p14:creationId xmlns:p14="http://schemas.microsoft.com/office/powerpoint/2010/main" val="216594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par>
                                <p:cTn id="45" presetID="2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par>
                                <p:cTn id="59" presetID="22" presetClass="entr" presetSubtype="4"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par>
                                <p:cTn id="65" presetID="2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3" grpId="0" animBg="1"/>
      <p:bldP spid="15" grpId="0" animBg="1"/>
      <p:bldP spid="17" grpId="0" animBg="1"/>
      <p:bldP spid="18" grpId="0"/>
      <p:bldP spid="21" grpId="0" animBg="1"/>
      <p:bldP spid="2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8B362-01BE-61DB-E8AD-3BD2B35644C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90DACB6-FABD-D2D1-90AF-DB90474B416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6E1537-A707-EC3B-AA7A-BA5ACCBAB00D}"/>
              </a:ext>
            </a:extLst>
          </p:cNvPr>
          <p:cNvSpPr>
            <a:spLocks noGrp="1"/>
          </p:cNvSpPr>
          <p:nvPr>
            <p:ph type="sldNum" sz="quarter" idx="12"/>
          </p:nvPr>
        </p:nvSpPr>
        <p:spPr/>
        <p:txBody>
          <a:bodyPr/>
          <a:lstStyle/>
          <a:p>
            <a:fld id="{3A98EE3D-8CD1-4C3F-BD1C-C98C9596463C}" type="slidenum">
              <a:rPr lang="en-US" smtClean="0"/>
              <a:t>71</a:t>
            </a:fld>
            <a:endParaRPr lang="en-US" dirty="0"/>
          </a:p>
        </p:txBody>
      </p:sp>
      <p:sp>
        <p:nvSpPr>
          <p:cNvPr id="5" name="Oval 4">
            <a:extLst>
              <a:ext uri="{FF2B5EF4-FFF2-40B4-BE49-F238E27FC236}">
                <a16:creationId xmlns:a16="http://schemas.microsoft.com/office/drawing/2014/main" id="{BA1D5F2A-75A5-8D43-6265-12F22BEB8519}"/>
              </a:ext>
            </a:extLst>
          </p:cNvPr>
          <p:cNvSpPr/>
          <p:nvPr/>
        </p:nvSpPr>
        <p:spPr>
          <a:xfrm>
            <a:off x="2116396" y="66067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12</a:t>
            </a:r>
            <a:endParaRPr lang="en-IN" sz="3200" dirty="0"/>
          </a:p>
        </p:txBody>
      </p:sp>
      <p:sp>
        <p:nvSpPr>
          <p:cNvPr id="6" name="Oval 5">
            <a:extLst>
              <a:ext uri="{FF2B5EF4-FFF2-40B4-BE49-F238E27FC236}">
                <a16:creationId xmlns:a16="http://schemas.microsoft.com/office/drawing/2014/main" id="{7278DC36-C0B5-5497-D2D9-AFFCB42D4395}"/>
              </a:ext>
            </a:extLst>
          </p:cNvPr>
          <p:cNvSpPr/>
          <p:nvPr/>
        </p:nvSpPr>
        <p:spPr>
          <a:xfrm>
            <a:off x="2755757" y="157326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16</a:t>
            </a:r>
            <a:endParaRPr lang="en-IN" sz="3200" dirty="0"/>
          </a:p>
        </p:txBody>
      </p:sp>
      <p:cxnSp>
        <p:nvCxnSpPr>
          <p:cNvPr id="7" name="Straight Arrow Connector 6">
            <a:extLst>
              <a:ext uri="{FF2B5EF4-FFF2-40B4-BE49-F238E27FC236}">
                <a16:creationId xmlns:a16="http://schemas.microsoft.com/office/drawing/2014/main" id="{EB0C6D23-A0B3-A5B8-1354-E676D8CAA656}"/>
              </a:ext>
            </a:extLst>
          </p:cNvPr>
          <p:cNvCxnSpPr>
            <a:cxnSpLocks/>
          </p:cNvCxnSpPr>
          <p:nvPr/>
        </p:nvCxnSpPr>
        <p:spPr>
          <a:xfrm>
            <a:off x="2709320" y="1322744"/>
            <a:ext cx="285763" cy="3028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242FE49C-4F84-8015-CED9-0824AB94A8D5}"/>
              </a:ext>
            </a:extLst>
          </p:cNvPr>
          <p:cNvCxnSpPr>
            <a:cxnSpLocks/>
          </p:cNvCxnSpPr>
          <p:nvPr/>
        </p:nvCxnSpPr>
        <p:spPr>
          <a:xfrm flipH="1">
            <a:off x="2852201" y="2254374"/>
            <a:ext cx="226242" cy="4650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28A1FFA4-549F-30D6-3832-C69916DA2BC7}"/>
              </a:ext>
            </a:extLst>
          </p:cNvPr>
          <p:cNvSpPr/>
          <p:nvPr/>
        </p:nvSpPr>
        <p:spPr>
          <a:xfrm>
            <a:off x="1781244" y="358140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cxnSp>
        <p:nvCxnSpPr>
          <p:cNvPr id="10" name="Straight Arrow Connector 9">
            <a:extLst>
              <a:ext uri="{FF2B5EF4-FFF2-40B4-BE49-F238E27FC236}">
                <a16:creationId xmlns:a16="http://schemas.microsoft.com/office/drawing/2014/main" id="{04173511-5BC2-699B-597E-277B94120228}"/>
              </a:ext>
            </a:extLst>
          </p:cNvPr>
          <p:cNvCxnSpPr>
            <a:cxnSpLocks/>
          </p:cNvCxnSpPr>
          <p:nvPr/>
        </p:nvCxnSpPr>
        <p:spPr>
          <a:xfrm>
            <a:off x="3384486" y="2228858"/>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9D0060D5-7C2E-E01E-E915-52BE0251AC6C}"/>
              </a:ext>
            </a:extLst>
          </p:cNvPr>
          <p:cNvSpPr/>
          <p:nvPr/>
        </p:nvSpPr>
        <p:spPr>
          <a:xfrm>
            <a:off x="2250131" y="250873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sp>
        <p:nvSpPr>
          <p:cNvPr id="13" name="Oval 12">
            <a:extLst>
              <a:ext uri="{FF2B5EF4-FFF2-40B4-BE49-F238E27FC236}">
                <a16:creationId xmlns:a16="http://schemas.microsoft.com/office/drawing/2014/main" id="{794A966D-14D3-B8EC-E619-804A2306D232}"/>
              </a:ext>
            </a:extLst>
          </p:cNvPr>
          <p:cNvSpPr/>
          <p:nvPr/>
        </p:nvSpPr>
        <p:spPr>
          <a:xfrm>
            <a:off x="3531350" y="260077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14" name="Straight Arrow Connector 13">
            <a:extLst>
              <a:ext uri="{FF2B5EF4-FFF2-40B4-BE49-F238E27FC236}">
                <a16:creationId xmlns:a16="http://schemas.microsoft.com/office/drawing/2014/main" id="{E653726A-2A1B-88CF-0D0C-DBC1441D2B7F}"/>
              </a:ext>
            </a:extLst>
          </p:cNvPr>
          <p:cNvCxnSpPr>
            <a:cxnSpLocks/>
          </p:cNvCxnSpPr>
          <p:nvPr/>
        </p:nvCxnSpPr>
        <p:spPr>
          <a:xfrm flipH="1">
            <a:off x="1963996" y="1315441"/>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5E3A3C5D-674D-57E4-8C1A-E66DDB1F61C4}"/>
              </a:ext>
            </a:extLst>
          </p:cNvPr>
          <p:cNvSpPr/>
          <p:nvPr/>
        </p:nvSpPr>
        <p:spPr>
          <a:xfrm>
            <a:off x="1209149" y="1589812"/>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16" name="Straight Arrow Connector 15">
            <a:extLst>
              <a:ext uri="{FF2B5EF4-FFF2-40B4-BE49-F238E27FC236}">
                <a16:creationId xmlns:a16="http://schemas.microsoft.com/office/drawing/2014/main" id="{37E9431F-1981-8E96-5E73-DB6D364B3DC1}"/>
              </a:ext>
            </a:extLst>
          </p:cNvPr>
          <p:cNvCxnSpPr>
            <a:cxnSpLocks/>
            <a:stCxn id="11" idx="4"/>
          </p:cNvCxnSpPr>
          <p:nvPr/>
        </p:nvCxnSpPr>
        <p:spPr>
          <a:xfrm>
            <a:off x="2750194" y="3223111"/>
            <a:ext cx="711191" cy="62996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C7ABCDC7-C586-312F-432E-674F618D3CBD}"/>
              </a:ext>
            </a:extLst>
          </p:cNvPr>
          <p:cNvSpPr/>
          <p:nvPr/>
        </p:nvSpPr>
        <p:spPr>
          <a:xfrm>
            <a:off x="3116522" y="359734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18" name="Straight Arrow Connector 17">
            <a:extLst>
              <a:ext uri="{FF2B5EF4-FFF2-40B4-BE49-F238E27FC236}">
                <a16:creationId xmlns:a16="http://schemas.microsoft.com/office/drawing/2014/main" id="{639CA0ED-1170-1431-AA69-E4B3E2298D75}"/>
              </a:ext>
            </a:extLst>
          </p:cNvPr>
          <p:cNvCxnSpPr>
            <a:cxnSpLocks/>
          </p:cNvCxnSpPr>
          <p:nvPr/>
        </p:nvCxnSpPr>
        <p:spPr>
          <a:xfrm flipH="1">
            <a:off x="1212047" y="2335632"/>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9" name="Oval 18">
            <a:extLst>
              <a:ext uri="{FF2B5EF4-FFF2-40B4-BE49-F238E27FC236}">
                <a16:creationId xmlns:a16="http://schemas.microsoft.com/office/drawing/2014/main" id="{35ECC64C-D31D-6A5E-B03C-0AD519961194}"/>
              </a:ext>
            </a:extLst>
          </p:cNvPr>
          <p:cNvSpPr/>
          <p:nvPr/>
        </p:nvSpPr>
        <p:spPr>
          <a:xfrm>
            <a:off x="457200" y="261000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20" name="Straight Arrow Connector 19">
            <a:extLst>
              <a:ext uri="{FF2B5EF4-FFF2-40B4-BE49-F238E27FC236}">
                <a16:creationId xmlns:a16="http://schemas.microsoft.com/office/drawing/2014/main" id="{2048E1F3-CD60-EFD5-F20C-91A8F0972E0B}"/>
              </a:ext>
            </a:extLst>
          </p:cNvPr>
          <p:cNvCxnSpPr>
            <a:cxnSpLocks/>
          </p:cNvCxnSpPr>
          <p:nvPr/>
        </p:nvCxnSpPr>
        <p:spPr>
          <a:xfrm flipH="1">
            <a:off x="2381217" y="3169871"/>
            <a:ext cx="226242" cy="4650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3" name="Oval 22">
            <a:extLst>
              <a:ext uri="{FF2B5EF4-FFF2-40B4-BE49-F238E27FC236}">
                <a16:creationId xmlns:a16="http://schemas.microsoft.com/office/drawing/2014/main" id="{91C403AE-B535-9E69-4FB0-62B03EB29E36}"/>
              </a:ext>
            </a:extLst>
          </p:cNvPr>
          <p:cNvSpPr/>
          <p:nvPr/>
        </p:nvSpPr>
        <p:spPr>
          <a:xfrm>
            <a:off x="7435993" y="60189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16</a:t>
            </a:r>
            <a:endParaRPr lang="en-IN" sz="3200" dirty="0"/>
          </a:p>
        </p:txBody>
      </p:sp>
      <p:cxnSp>
        <p:nvCxnSpPr>
          <p:cNvPr id="25" name="Straight Arrow Connector 24">
            <a:extLst>
              <a:ext uri="{FF2B5EF4-FFF2-40B4-BE49-F238E27FC236}">
                <a16:creationId xmlns:a16="http://schemas.microsoft.com/office/drawing/2014/main" id="{E9019C47-F047-91A7-D777-66F4034F0E64}"/>
              </a:ext>
            </a:extLst>
          </p:cNvPr>
          <p:cNvCxnSpPr>
            <a:cxnSpLocks/>
          </p:cNvCxnSpPr>
          <p:nvPr/>
        </p:nvCxnSpPr>
        <p:spPr>
          <a:xfrm>
            <a:off x="7576228" y="2080099"/>
            <a:ext cx="285763" cy="3028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FE4DCF6D-3BDD-E1A0-7804-61075DC59E0A}"/>
              </a:ext>
            </a:extLst>
          </p:cNvPr>
          <p:cNvCxnSpPr>
            <a:cxnSpLocks/>
          </p:cNvCxnSpPr>
          <p:nvPr/>
        </p:nvCxnSpPr>
        <p:spPr>
          <a:xfrm flipH="1">
            <a:off x="7569728" y="1262904"/>
            <a:ext cx="184983" cy="310363"/>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88559201-121A-A013-B641-1FF4C9788951}"/>
              </a:ext>
            </a:extLst>
          </p:cNvPr>
          <p:cNvSpPr/>
          <p:nvPr/>
        </p:nvSpPr>
        <p:spPr>
          <a:xfrm>
            <a:off x="7100841" y="352261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cxnSp>
        <p:nvCxnSpPr>
          <p:cNvPr id="28" name="Straight Arrow Connector 27">
            <a:extLst>
              <a:ext uri="{FF2B5EF4-FFF2-40B4-BE49-F238E27FC236}">
                <a16:creationId xmlns:a16="http://schemas.microsoft.com/office/drawing/2014/main" id="{18497014-FB9B-3F22-D674-CE2A2277C9DF}"/>
              </a:ext>
            </a:extLst>
          </p:cNvPr>
          <p:cNvCxnSpPr>
            <a:cxnSpLocks/>
          </p:cNvCxnSpPr>
          <p:nvPr/>
        </p:nvCxnSpPr>
        <p:spPr>
          <a:xfrm>
            <a:off x="8075354" y="1228107"/>
            <a:ext cx="476250" cy="433020"/>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D58482EB-86D3-7B70-C8B2-091082AB8567}"/>
              </a:ext>
            </a:extLst>
          </p:cNvPr>
          <p:cNvSpPr/>
          <p:nvPr/>
        </p:nvSpPr>
        <p:spPr>
          <a:xfrm>
            <a:off x="7427679" y="2291092"/>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sp>
        <p:nvSpPr>
          <p:cNvPr id="30" name="Oval 29">
            <a:extLst>
              <a:ext uri="{FF2B5EF4-FFF2-40B4-BE49-F238E27FC236}">
                <a16:creationId xmlns:a16="http://schemas.microsoft.com/office/drawing/2014/main" id="{E4B0E971-287A-1BBB-39AA-C903AE7F532B}"/>
              </a:ext>
            </a:extLst>
          </p:cNvPr>
          <p:cNvSpPr/>
          <p:nvPr/>
        </p:nvSpPr>
        <p:spPr>
          <a:xfrm>
            <a:off x="8259667" y="1522981"/>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31" name="Straight Arrow Connector 30">
            <a:extLst>
              <a:ext uri="{FF2B5EF4-FFF2-40B4-BE49-F238E27FC236}">
                <a16:creationId xmlns:a16="http://schemas.microsoft.com/office/drawing/2014/main" id="{6654A35B-0B2D-0461-7C66-664A583E774A}"/>
              </a:ext>
            </a:extLst>
          </p:cNvPr>
          <p:cNvCxnSpPr>
            <a:cxnSpLocks/>
          </p:cNvCxnSpPr>
          <p:nvPr/>
        </p:nvCxnSpPr>
        <p:spPr>
          <a:xfrm flipH="1">
            <a:off x="6920281" y="1915076"/>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2" name="Oval 31">
            <a:extLst>
              <a:ext uri="{FF2B5EF4-FFF2-40B4-BE49-F238E27FC236}">
                <a16:creationId xmlns:a16="http://schemas.microsoft.com/office/drawing/2014/main" id="{FDC008CA-650D-2FA8-EF4F-83020ABD02BE}"/>
              </a:ext>
            </a:extLst>
          </p:cNvPr>
          <p:cNvSpPr/>
          <p:nvPr/>
        </p:nvSpPr>
        <p:spPr>
          <a:xfrm>
            <a:off x="6120293" y="2294962"/>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33" name="Straight Arrow Connector 32">
            <a:extLst>
              <a:ext uri="{FF2B5EF4-FFF2-40B4-BE49-F238E27FC236}">
                <a16:creationId xmlns:a16="http://schemas.microsoft.com/office/drawing/2014/main" id="{F97FFE67-7E24-2A0F-0180-732FC59C8616}"/>
              </a:ext>
            </a:extLst>
          </p:cNvPr>
          <p:cNvCxnSpPr>
            <a:cxnSpLocks/>
            <a:stCxn id="29" idx="4"/>
          </p:cNvCxnSpPr>
          <p:nvPr/>
        </p:nvCxnSpPr>
        <p:spPr>
          <a:xfrm>
            <a:off x="7927742" y="3005467"/>
            <a:ext cx="711191" cy="62996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4" name="Oval 33">
            <a:extLst>
              <a:ext uri="{FF2B5EF4-FFF2-40B4-BE49-F238E27FC236}">
                <a16:creationId xmlns:a16="http://schemas.microsoft.com/office/drawing/2014/main" id="{FE961DD8-EB0D-FB82-68B5-355293836FA4}"/>
              </a:ext>
            </a:extLst>
          </p:cNvPr>
          <p:cNvSpPr/>
          <p:nvPr/>
        </p:nvSpPr>
        <p:spPr>
          <a:xfrm>
            <a:off x="8436119" y="353856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35" name="Straight Arrow Connector 34">
            <a:extLst>
              <a:ext uri="{FF2B5EF4-FFF2-40B4-BE49-F238E27FC236}">
                <a16:creationId xmlns:a16="http://schemas.microsoft.com/office/drawing/2014/main" id="{4270D898-0CC1-BC42-C720-ECD5AD55BEC2}"/>
              </a:ext>
            </a:extLst>
          </p:cNvPr>
          <p:cNvCxnSpPr>
            <a:cxnSpLocks/>
          </p:cNvCxnSpPr>
          <p:nvPr/>
        </p:nvCxnSpPr>
        <p:spPr>
          <a:xfrm flipH="1">
            <a:off x="6185059" y="2940656"/>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6" name="Oval 35">
            <a:extLst>
              <a:ext uri="{FF2B5EF4-FFF2-40B4-BE49-F238E27FC236}">
                <a16:creationId xmlns:a16="http://schemas.microsoft.com/office/drawing/2014/main" id="{5F6920C8-E4F0-E51C-8ADB-B357F2B31163}"/>
              </a:ext>
            </a:extLst>
          </p:cNvPr>
          <p:cNvSpPr/>
          <p:nvPr/>
        </p:nvSpPr>
        <p:spPr>
          <a:xfrm>
            <a:off x="5368344" y="331515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37" name="Straight Arrow Connector 36">
            <a:extLst>
              <a:ext uri="{FF2B5EF4-FFF2-40B4-BE49-F238E27FC236}">
                <a16:creationId xmlns:a16="http://schemas.microsoft.com/office/drawing/2014/main" id="{3D9241E7-5937-4175-B8A6-55E5A6F4E32D}"/>
              </a:ext>
            </a:extLst>
          </p:cNvPr>
          <p:cNvCxnSpPr>
            <a:cxnSpLocks/>
          </p:cNvCxnSpPr>
          <p:nvPr/>
        </p:nvCxnSpPr>
        <p:spPr>
          <a:xfrm flipH="1">
            <a:off x="7700814" y="3111087"/>
            <a:ext cx="226242" cy="4650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8" name="Oval 37">
            <a:extLst>
              <a:ext uri="{FF2B5EF4-FFF2-40B4-BE49-F238E27FC236}">
                <a16:creationId xmlns:a16="http://schemas.microsoft.com/office/drawing/2014/main" id="{C74B1A1E-7003-0582-782F-B2DB894B3C36}"/>
              </a:ext>
            </a:extLst>
          </p:cNvPr>
          <p:cNvSpPr/>
          <p:nvPr/>
        </p:nvSpPr>
        <p:spPr>
          <a:xfrm>
            <a:off x="6815428" y="147004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12</a:t>
            </a:r>
            <a:endParaRPr lang="en-IN" sz="3200" dirty="0"/>
          </a:p>
        </p:txBody>
      </p:sp>
    </p:spTree>
    <p:extLst>
      <p:ext uri="{BB962C8B-B14F-4D97-AF65-F5344CB8AC3E}">
        <p14:creationId xmlns:p14="http://schemas.microsoft.com/office/powerpoint/2010/main" val="3053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par>
                                <p:cTn id="20" presetID="6"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2000"/>
                                        <p:tgtEl>
                                          <p:spTgt spid="17"/>
                                        </p:tgtEl>
                                      </p:cBhvr>
                                    </p:animEffect>
                                  </p:childTnLst>
                                </p:cTn>
                              </p:par>
                              <p:par>
                                <p:cTn id="41" presetID="6" presetClass="entr" presetSubtype="16"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ircle(in)">
                                      <p:cBhvr>
                                        <p:cTn id="43" dur="2000"/>
                                        <p:tgtEl>
                                          <p:spTgt spid="1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circle(in)">
                                      <p:cBhvr>
                                        <p:cTn id="49" dur="2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par>
                                <p:cTn id="55" presetID="2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down)">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par>
                                <p:cTn id="71" presetID="22" presetClass="entr" presetSubtype="4"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00"/>
                                        <p:tgtEl>
                                          <p:spTgt spid="3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down)">
                                      <p:cBhvr>
                                        <p:cTn id="76" dur="500"/>
                                        <p:tgtEl>
                                          <p:spTgt spid="32"/>
                                        </p:tgtEl>
                                      </p:cBhvr>
                                    </p:animEffect>
                                  </p:childTnLst>
                                </p:cTn>
                              </p:par>
                              <p:par>
                                <p:cTn id="77" presetID="22" presetClass="entr" presetSubtype="4" fill="hold"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down)">
                                      <p:cBhvr>
                                        <p:cTn id="82" dur="500"/>
                                        <p:tgtEl>
                                          <p:spTgt spid="29"/>
                                        </p:tgtEl>
                                      </p:cBhvr>
                                    </p:animEffect>
                                  </p:childTnLst>
                                </p:cTn>
                              </p:par>
                              <p:par>
                                <p:cTn id="83" presetID="22" presetClass="entr" presetSubtype="4" fill="hold"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down)">
                                      <p:cBhvr>
                                        <p:cTn id="85" dur="500"/>
                                        <p:tgtEl>
                                          <p:spTgt spid="35"/>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down)">
                                      <p:cBhvr>
                                        <p:cTn id="88" dur="500"/>
                                        <p:tgtEl>
                                          <p:spTgt spid="36"/>
                                        </p:tgtEl>
                                      </p:cBhvr>
                                    </p:animEffect>
                                  </p:childTnLst>
                                </p:cTn>
                              </p:par>
                              <p:par>
                                <p:cTn id="89" presetID="22" presetClass="entr" presetSubtype="4"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wipe(down)">
                                      <p:cBhvr>
                                        <p:cTn id="91" dur="500"/>
                                        <p:tgtEl>
                                          <p:spTgt spid="3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par>
                                <p:cTn id="95" presetID="22" presetClass="entr" presetSubtype="4" fill="hold"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down)">
                                      <p:cBhvr>
                                        <p:cTn id="97" dur="500"/>
                                        <p:tgtEl>
                                          <p:spTgt spid="3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down)">
                                      <p:cBhvr>
                                        <p:cTn id="10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1" grpId="0" animBg="1"/>
      <p:bldP spid="13" grpId="0" animBg="1"/>
      <p:bldP spid="15" grpId="0" animBg="1"/>
      <p:bldP spid="17" grpId="0" animBg="1"/>
      <p:bldP spid="19" grpId="0" animBg="1"/>
      <p:bldP spid="23" grpId="0" animBg="1"/>
      <p:bldP spid="27" grpId="0" animBg="1"/>
      <p:bldP spid="29" grpId="0" animBg="1"/>
      <p:bldP spid="30" grpId="0" animBg="1"/>
      <p:bldP spid="32" grpId="0" animBg="1"/>
      <p:bldP spid="34" grpId="0" animBg="1"/>
      <p:bldP spid="36" grpId="0" animBg="1"/>
      <p:bldP spid="3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1D1D52-7B15-EED7-D4D5-46BD9B5FC0A7}"/>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550F64F-B2D0-31DF-A899-C6841260F1D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272F6E-BDA6-92B5-4318-522C2BB5564C}"/>
              </a:ext>
            </a:extLst>
          </p:cNvPr>
          <p:cNvSpPr>
            <a:spLocks noGrp="1"/>
          </p:cNvSpPr>
          <p:nvPr>
            <p:ph type="sldNum" sz="quarter" idx="12"/>
          </p:nvPr>
        </p:nvSpPr>
        <p:spPr/>
        <p:txBody>
          <a:bodyPr/>
          <a:lstStyle/>
          <a:p>
            <a:fld id="{3A98EE3D-8CD1-4C3F-BD1C-C98C9596463C}" type="slidenum">
              <a:rPr lang="en-US" smtClean="0"/>
              <a:t>72</a:t>
            </a:fld>
            <a:endParaRPr lang="en-US" dirty="0"/>
          </a:p>
        </p:txBody>
      </p:sp>
      <p:sp>
        <p:nvSpPr>
          <p:cNvPr id="5" name="TextBox 4">
            <a:extLst>
              <a:ext uri="{FF2B5EF4-FFF2-40B4-BE49-F238E27FC236}">
                <a16:creationId xmlns:a16="http://schemas.microsoft.com/office/drawing/2014/main" id="{A5CEC4C6-3212-E586-0DEF-353E95B681A2}"/>
              </a:ext>
            </a:extLst>
          </p:cNvPr>
          <p:cNvSpPr txBox="1"/>
          <p:nvPr/>
        </p:nvSpPr>
        <p:spPr>
          <a:xfrm>
            <a:off x="622825" y="417251"/>
            <a:ext cx="8634095" cy="584775"/>
          </a:xfrm>
          <a:prstGeom prst="rect">
            <a:avLst/>
          </a:prstGeom>
          <a:noFill/>
        </p:spPr>
        <p:txBody>
          <a:bodyPr wrap="none" rtlCol="0">
            <a:spAutoFit/>
          </a:bodyPr>
          <a:lstStyle/>
          <a:p>
            <a:r>
              <a:rPr lang="en-US" sz="3200" b="1" i="1" dirty="0">
                <a:solidFill>
                  <a:srgbClr val="C00000"/>
                </a:solidFill>
                <a:latin typeface="Book Antiqua" panose="02040602050305030304" pitchFamily="18" charset="0"/>
              </a:rPr>
              <a:t>Now delete 16 which makes it into 2 subtrees</a:t>
            </a:r>
            <a:endParaRPr lang="en-IN" sz="3200" b="1" i="1" dirty="0">
              <a:solidFill>
                <a:srgbClr val="C00000"/>
              </a:solidFill>
              <a:latin typeface="Book Antiqua" panose="02040602050305030304" pitchFamily="18" charset="0"/>
            </a:endParaRPr>
          </a:p>
        </p:txBody>
      </p:sp>
      <p:cxnSp>
        <p:nvCxnSpPr>
          <p:cNvPr id="7" name="Straight Arrow Connector 6">
            <a:extLst>
              <a:ext uri="{FF2B5EF4-FFF2-40B4-BE49-F238E27FC236}">
                <a16:creationId xmlns:a16="http://schemas.microsoft.com/office/drawing/2014/main" id="{4174A5FA-87F2-4994-E855-6E6FCEAD8868}"/>
              </a:ext>
            </a:extLst>
          </p:cNvPr>
          <p:cNvCxnSpPr>
            <a:cxnSpLocks/>
          </p:cNvCxnSpPr>
          <p:nvPr/>
        </p:nvCxnSpPr>
        <p:spPr>
          <a:xfrm>
            <a:off x="3625664" y="2648270"/>
            <a:ext cx="285763" cy="3028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9" name="Oval 8">
            <a:extLst>
              <a:ext uri="{FF2B5EF4-FFF2-40B4-BE49-F238E27FC236}">
                <a16:creationId xmlns:a16="http://schemas.microsoft.com/office/drawing/2014/main" id="{D0648186-7FFB-0E91-8727-4A8AE9C1EFA8}"/>
              </a:ext>
            </a:extLst>
          </p:cNvPr>
          <p:cNvSpPr/>
          <p:nvPr/>
        </p:nvSpPr>
        <p:spPr>
          <a:xfrm>
            <a:off x="3150277" y="409078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sp>
        <p:nvSpPr>
          <p:cNvPr id="11" name="Oval 10">
            <a:extLst>
              <a:ext uri="{FF2B5EF4-FFF2-40B4-BE49-F238E27FC236}">
                <a16:creationId xmlns:a16="http://schemas.microsoft.com/office/drawing/2014/main" id="{72F6C8C3-69E4-B04B-E1B0-5D799EF72B5B}"/>
              </a:ext>
            </a:extLst>
          </p:cNvPr>
          <p:cNvSpPr/>
          <p:nvPr/>
        </p:nvSpPr>
        <p:spPr>
          <a:xfrm>
            <a:off x="3477115" y="285926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sp>
        <p:nvSpPr>
          <p:cNvPr id="12" name="Oval 11">
            <a:extLst>
              <a:ext uri="{FF2B5EF4-FFF2-40B4-BE49-F238E27FC236}">
                <a16:creationId xmlns:a16="http://schemas.microsoft.com/office/drawing/2014/main" id="{CB0582A2-6A22-9E9D-6780-66F97649BDFB}"/>
              </a:ext>
            </a:extLst>
          </p:cNvPr>
          <p:cNvSpPr/>
          <p:nvPr/>
        </p:nvSpPr>
        <p:spPr>
          <a:xfrm>
            <a:off x="5179114" y="229916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13" name="Straight Arrow Connector 12">
            <a:extLst>
              <a:ext uri="{FF2B5EF4-FFF2-40B4-BE49-F238E27FC236}">
                <a16:creationId xmlns:a16="http://schemas.microsoft.com/office/drawing/2014/main" id="{14423BC5-FB12-943C-889B-035312AF656E}"/>
              </a:ext>
            </a:extLst>
          </p:cNvPr>
          <p:cNvCxnSpPr>
            <a:cxnSpLocks/>
          </p:cNvCxnSpPr>
          <p:nvPr/>
        </p:nvCxnSpPr>
        <p:spPr>
          <a:xfrm flipH="1">
            <a:off x="2969717" y="2483247"/>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68AFF4F0-B6BE-DB1F-1605-09D620BA5AF3}"/>
              </a:ext>
            </a:extLst>
          </p:cNvPr>
          <p:cNvSpPr/>
          <p:nvPr/>
        </p:nvSpPr>
        <p:spPr>
          <a:xfrm>
            <a:off x="2169729" y="286313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15" name="Straight Arrow Connector 14">
            <a:extLst>
              <a:ext uri="{FF2B5EF4-FFF2-40B4-BE49-F238E27FC236}">
                <a16:creationId xmlns:a16="http://schemas.microsoft.com/office/drawing/2014/main" id="{F60C698E-9D4E-63D1-F642-92F8A4A0997E}"/>
              </a:ext>
            </a:extLst>
          </p:cNvPr>
          <p:cNvCxnSpPr>
            <a:cxnSpLocks/>
            <a:stCxn id="11" idx="4"/>
          </p:cNvCxnSpPr>
          <p:nvPr/>
        </p:nvCxnSpPr>
        <p:spPr>
          <a:xfrm>
            <a:off x="3977178" y="3573638"/>
            <a:ext cx="711191" cy="62996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26FCDB5E-B3D8-66C3-F41D-39FFD5607575}"/>
              </a:ext>
            </a:extLst>
          </p:cNvPr>
          <p:cNvSpPr/>
          <p:nvPr/>
        </p:nvSpPr>
        <p:spPr>
          <a:xfrm>
            <a:off x="4485555" y="410673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17" name="Straight Arrow Connector 16">
            <a:extLst>
              <a:ext uri="{FF2B5EF4-FFF2-40B4-BE49-F238E27FC236}">
                <a16:creationId xmlns:a16="http://schemas.microsoft.com/office/drawing/2014/main" id="{82213848-2D7D-813F-E82D-B2D372E5139E}"/>
              </a:ext>
            </a:extLst>
          </p:cNvPr>
          <p:cNvCxnSpPr>
            <a:cxnSpLocks/>
          </p:cNvCxnSpPr>
          <p:nvPr/>
        </p:nvCxnSpPr>
        <p:spPr>
          <a:xfrm flipH="1">
            <a:off x="2234495" y="3508827"/>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8" name="Oval 17">
            <a:extLst>
              <a:ext uri="{FF2B5EF4-FFF2-40B4-BE49-F238E27FC236}">
                <a16:creationId xmlns:a16="http://schemas.microsoft.com/office/drawing/2014/main" id="{851C9DDD-CEB9-13F1-7A30-661EB055EB85}"/>
              </a:ext>
            </a:extLst>
          </p:cNvPr>
          <p:cNvSpPr/>
          <p:nvPr/>
        </p:nvSpPr>
        <p:spPr>
          <a:xfrm>
            <a:off x="1417780" y="388332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19" name="Straight Arrow Connector 18">
            <a:extLst>
              <a:ext uri="{FF2B5EF4-FFF2-40B4-BE49-F238E27FC236}">
                <a16:creationId xmlns:a16="http://schemas.microsoft.com/office/drawing/2014/main" id="{0A3E7543-7420-18DC-DE43-770AA9301B44}"/>
              </a:ext>
            </a:extLst>
          </p:cNvPr>
          <p:cNvCxnSpPr>
            <a:cxnSpLocks/>
          </p:cNvCxnSpPr>
          <p:nvPr/>
        </p:nvCxnSpPr>
        <p:spPr>
          <a:xfrm flipH="1">
            <a:off x="3750250" y="3679258"/>
            <a:ext cx="226242" cy="4650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63EB3A89-C735-2EDC-9992-24A01973E21A}"/>
              </a:ext>
            </a:extLst>
          </p:cNvPr>
          <p:cNvSpPr/>
          <p:nvPr/>
        </p:nvSpPr>
        <p:spPr>
          <a:xfrm>
            <a:off x="2864864" y="2038211"/>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12</a:t>
            </a:r>
            <a:endParaRPr lang="en-IN" sz="3200" dirty="0"/>
          </a:p>
        </p:txBody>
      </p:sp>
    </p:spTree>
    <p:extLst>
      <p:ext uri="{BB962C8B-B14F-4D97-AF65-F5344CB8AC3E}">
        <p14:creationId xmlns:p14="http://schemas.microsoft.com/office/powerpoint/2010/main" val="6249190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D269EA-1D73-284B-70C4-0969F8BBDCA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6415B6F-084A-CF38-DF9C-1BC59E59C58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08B2EDC-A962-79A8-E0FF-36923254645C}"/>
              </a:ext>
            </a:extLst>
          </p:cNvPr>
          <p:cNvSpPr>
            <a:spLocks noGrp="1"/>
          </p:cNvSpPr>
          <p:nvPr>
            <p:ph type="sldNum" sz="quarter" idx="12"/>
          </p:nvPr>
        </p:nvSpPr>
        <p:spPr/>
        <p:txBody>
          <a:bodyPr/>
          <a:lstStyle/>
          <a:p>
            <a:fld id="{3A98EE3D-8CD1-4C3F-BD1C-C98C9596463C}" type="slidenum">
              <a:rPr lang="en-US" smtClean="0"/>
              <a:t>73</a:t>
            </a:fld>
            <a:endParaRPr lang="en-US" dirty="0"/>
          </a:p>
        </p:txBody>
      </p:sp>
      <p:sp>
        <p:nvSpPr>
          <p:cNvPr id="5" name="TextBox 4">
            <a:extLst>
              <a:ext uri="{FF2B5EF4-FFF2-40B4-BE49-F238E27FC236}">
                <a16:creationId xmlns:a16="http://schemas.microsoft.com/office/drawing/2014/main" id="{76F1D181-2982-9869-D7B4-CEB2243C72FB}"/>
              </a:ext>
            </a:extLst>
          </p:cNvPr>
          <p:cNvSpPr txBox="1"/>
          <p:nvPr/>
        </p:nvSpPr>
        <p:spPr>
          <a:xfrm>
            <a:off x="622825" y="417251"/>
            <a:ext cx="6933308" cy="584775"/>
          </a:xfrm>
          <a:prstGeom prst="rect">
            <a:avLst/>
          </a:prstGeom>
          <a:noFill/>
        </p:spPr>
        <p:txBody>
          <a:bodyPr wrap="none" rtlCol="0">
            <a:spAutoFit/>
          </a:bodyPr>
          <a:lstStyle/>
          <a:p>
            <a:r>
              <a:rPr lang="en-US" sz="3200" b="1" i="1" dirty="0">
                <a:solidFill>
                  <a:srgbClr val="C00000"/>
                </a:solidFill>
                <a:latin typeface="Book Antiqua" panose="02040602050305030304" pitchFamily="18" charset="0"/>
              </a:rPr>
              <a:t>Find max in Left Subtree and splay it</a:t>
            </a:r>
            <a:endParaRPr lang="en-IN" sz="3200" b="1" i="1" dirty="0">
              <a:solidFill>
                <a:srgbClr val="C00000"/>
              </a:solidFill>
              <a:latin typeface="Book Antiqua" panose="02040602050305030304" pitchFamily="18" charset="0"/>
            </a:endParaRPr>
          </a:p>
        </p:txBody>
      </p:sp>
      <p:cxnSp>
        <p:nvCxnSpPr>
          <p:cNvPr id="6" name="Straight Arrow Connector 5">
            <a:extLst>
              <a:ext uri="{FF2B5EF4-FFF2-40B4-BE49-F238E27FC236}">
                <a16:creationId xmlns:a16="http://schemas.microsoft.com/office/drawing/2014/main" id="{D0BB4C64-01BE-8287-1F75-D60098FC508B}"/>
              </a:ext>
            </a:extLst>
          </p:cNvPr>
          <p:cNvCxnSpPr>
            <a:cxnSpLocks/>
          </p:cNvCxnSpPr>
          <p:nvPr/>
        </p:nvCxnSpPr>
        <p:spPr>
          <a:xfrm>
            <a:off x="2345241" y="1875911"/>
            <a:ext cx="285763" cy="3028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09013D40-B109-3085-85C2-72D778013A51}"/>
              </a:ext>
            </a:extLst>
          </p:cNvPr>
          <p:cNvSpPr/>
          <p:nvPr/>
        </p:nvSpPr>
        <p:spPr>
          <a:xfrm>
            <a:off x="1869854" y="331842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sp>
        <p:nvSpPr>
          <p:cNvPr id="8" name="Oval 7">
            <a:extLst>
              <a:ext uri="{FF2B5EF4-FFF2-40B4-BE49-F238E27FC236}">
                <a16:creationId xmlns:a16="http://schemas.microsoft.com/office/drawing/2014/main" id="{96ACBA29-5772-028F-A259-6EFFE64B0840}"/>
              </a:ext>
            </a:extLst>
          </p:cNvPr>
          <p:cNvSpPr/>
          <p:nvPr/>
        </p:nvSpPr>
        <p:spPr>
          <a:xfrm>
            <a:off x="2196692" y="208690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cxnSp>
        <p:nvCxnSpPr>
          <p:cNvPr id="9" name="Straight Arrow Connector 8">
            <a:extLst>
              <a:ext uri="{FF2B5EF4-FFF2-40B4-BE49-F238E27FC236}">
                <a16:creationId xmlns:a16="http://schemas.microsoft.com/office/drawing/2014/main" id="{61538742-04AB-F217-4DE1-B361E74DE8FC}"/>
              </a:ext>
            </a:extLst>
          </p:cNvPr>
          <p:cNvCxnSpPr>
            <a:cxnSpLocks/>
          </p:cNvCxnSpPr>
          <p:nvPr/>
        </p:nvCxnSpPr>
        <p:spPr>
          <a:xfrm flipH="1">
            <a:off x="1689294" y="1710888"/>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5DFA67BA-D309-7356-9AAC-F09A341A84BC}"/>
              </a:ext>
            </a:extLst>
          </p:cNvPr>
          <p:cNvSpPr/>
          <p:nvPr/>
        </p:nvSpPr>
        <p:spPr>
          <a:xfrm>
            <a:off x="889306" y="209077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11" name="Straight Arrow Connector 10">
            <a:extLst>
              <a:ext uri="{FF2B5EF4-FFF2-40B4-BE49-F238E27FC236}">
                <a16:creationId xmlns:a16="http://schemas.microsoft.com/office/drawing/2014/main" id="{0B52BF3B-480E-8A1D-E313-3DC51210F276}"/>
              </a:ext>
            </a:extLst>
          </p:cNvPr>
          <p:cNvCxnSpPr>
            <a:cxnSpLocks/>
          </p:cNvCxnSpPr>
          <p:nvPr/>
        </p:nvCxnSpPr>
        <p:spPr>
          <a:xfrm>
            <a:off x="2928178" y="2744871"/>
            <a:ext cx="479768" cy="686373"/>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134B5C9B-8FBA-2170-FC0E-B616CD5D1A80}"/>
              </a:ext>
            </a:extLst>
          </p:cNvPr>
          <p:cNvSpPr/>
          <p:nvPr/>
        </p:nvSpPr>
        <p:spPr>
          <a:xfrm>
            <a:off x="3205132" y="3334375"/>
            <a:ext cx="1000126" cy="714375"/>
          </a:xfrm>
          <a:prstGeom prst="ellipse">
            <a:avLst/>
          </a:prstGeom>
          <a:solidFill>
            <a:srgbClr val="0070C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13" name="Straight Arrow Connector 12">
            <a:extLst>
              <a:ext uri="{FF2B5EF4-FFF2-40B4-BE49-F238E27FC236}">
                <a16:creationId xmlns:a16="http://schemas.microsoft.com/office/drawing/2014/main" id="{A473145D-8CAD-9B3E-2A76-F822CAAC527E}"/>
              </a:ext>
            </a:extLst>
          </p:cNvPr>
          <p:cNvCxnSpPr>
            <a:cxnSpLocks/>
          </p:cNvCxnSpPr>
          <p:nvPr/>
        </p:nvCxnSpPr>
        <p:spPr>
          <a:xfrm flipH="1">
            <a:off x="954072" y="2736468"/>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8AA43EDA-8287-27A4-8C71-632986AEC675}"/>
              </a:ext>
            </a:extLst>
          </p:cNvPr>
          <p:cNvSpPr/>
          <p:nvPr/>
        </p:nvSpPr>
        <p:spPr>
          <a:xfrm>
            <a:off x="137357" y="3110965"/>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15" name="Straight Arrow Connector 14">
            <a:extLst>
              <a:ext uri="{FF2B5EF4-FFF2-40B4-BE49-F238E27FC236}">
                <a16:creationId xmlns:a16="http://schemas.microsoft.com/office/drawing/2014/main" id="{016468D0-6340-8066-B35A-BA9AE9BCB197}"/>
              </a:ext>
            </a:extLst>
          </p:cNvPr>
          <p:cNvCxnSpPr>
            <a:cxnSpLocks/>
          </p:cNvCxnSpPr>
          <p:nvPr/>
        </p:nvCxnSpPr>
        <p:spPr>
          <a:xfrm flipH="1">
            <a:off x="2469827" y="2827344"/>
            <a:ext cx="316131" cy="544574"/>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935CA82C-853A-4418-4D5B-14681F8A4963}"/>
              </a:ext>
            </a:extLst>
          </p:cNvPr>
          <p:cNvSpPr/>
          <p:nvPr/>
        </p:nvSpPr>
        <p:spPr>
          <a:xfrm>
            <a:off x="1584441" y="1265852"/>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12</a:t>
            </a:r>
            <a:endParaRPr lang="en-IN" sz="3200" dirty="0"/>
          </a:p>
        </p:txBody>
      </p:sp>
      <p:cxnSp>
        <p:nvCxnSpPr>
          <p:cNvPr id="19" name="Straight Arrow Connector 18">
            <a:extLst>
              <a:ext uri="{FF2B5EF4-FFF2-40B4-BE49-F238E27FC236}">
                <a16:creationId xmlns:a16="http://schemas.microsoft.com/office/drawing/2014/main" id="{BF0C5878-1483-2918-7B86-DE30974F9E3C}"/>
              </a:ext>
            </a:extLst>
          </p:cNvPr>
          <p:cNvCxnSpPr>
            <a:cxnSpLocks/>
          </p:cNvCxnSpPr>
          <p:nvPr/>
        </p:nvCxnSpPr>
        <p:spPr>
          <a:xfrm>
            <a:off x="7025985" y="1771595"/>
            <a:ext cx="285763" cy="30283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DE46DF46-7EC8-E59B-8DE5-79827271453A}"/>
              </a:ext>
            </a:extLst>
          </p:cNvPr>
          <p:cNvSpPr/>
          <p:nvPr/>
        </p:nvSpPr>
        <p:spPr>
          <a:xfrm>
            <a:off x="6132120" y="2935019"/>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sp>
        <p:nvSpPr>
          <p:cNvPr id="21" name="Oval 20">
            <a:extLst>
              <a:ext uri="{FF2B5EF4-FFF2-40B4-BE49-F238E27FC236}">
                <a16:creationId xmlns:a16="http://schemas.microsoft.com/office/drawing/2014/main" id="{79DB0556-0F74-36F8-A4B1-153859A6C8CC}"/>
              </a:ext>
            </a:extLst>
          </p:cNvPr>
          <p:cNvSpPr/>
          <p:nvPr/>
        </p:nvSpPr>
        <p:spPr>
          <a:xfrm>
            <a:off x="5754023" y="193346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12</a:t>
            </a:r>
            <a:endParaRPr lang="en-IN" sz="3200" dirty="0"/>
          </a:p>
        </p:txBody>
      </p:sp>
      <p:cxnSp>
        <p:nvCxnSpPr>
          <p:cNvPr id="22" name="Straight Arrow Connector 21">
            <a:extLst>
              <a:ext uri="{FF2B5EF4-FFF2-40B4-BE49-F238E27FC236}">
                <a16:creationId xmlns:a16="http://schemas.microsoft.com/office/drawing/2014/main" id="{2B974F54-DDF8-FCDC-05F1-595FFE4E5CFF}"/>
              </a:ext>
            </a:extLst>
          </p:cNvPr>
          <p:cNvCxnSpPr>
            <a:cxnSpLocks/>
          </p:cNvCxnSpPr>
          <p:nvPr/>
        </p:nvCxnSpPr>
        <p:spPr>
          <a:xfrm flipH="1">
            <a:off x="6370038" y="1606572"/>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3" name="Oval 22">
            <a:extLst>
              <a:ext uri="{FF2B5EF4-FFF2-40B4-BE49-F238E27FC236}">
                <a16:creationId xmlns:a16="http://schemas.microsoft.com/office/drawing/2014/main" id="{B9915CBF-6A8B-87F5-92A3-264215AF837A}"/>
              </a:ext>
            </a:extLst>
          </p:cNvPr>
          <p:cNvSpPr/>
          <p:nvPr/>
        </p:nvSpPr>
        <p:spPr>
          <a:xfrm>
            <a:off x="5131994" y="275377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24" name="Straight Arrow Connector 23">
            <a:extLst>
              <a:ext uri="{FF2B5EF4-FFF2-40B4-BE49-F238E27FC236}">
                <a16:creationId xmlns:a16="http://schemas.microsoft.com/office/drawing/2014/main" id="{A6078E81-1612-5034-35FD-1C9F676598FE}"/>
              </a:ext>
            </a:extLst>
          </p:cNvPr>
          <p:cNvCxnSpPr>
            <a:cxnSpLocks/>
          </p:cNvCxnSpPr>
          <p:nvPr/>
        </p:nvCxnSpPr>
        <p:spPr>
          <a:xfrm flipH="1">
            <a:off x="5857579" y="2522829"/>
            <a:ext cx="215143" cy="36512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5" name="Oval 24">
            <a:extLst>
              <a:ext uri="{FF2B5EF4-FFF2-40B4-BE49-F238E27FC236}">
                <a16:creationId xmlns:a16="http://schemas.microsoft.com/office/drawing/2014/main" id="{F4646252-F5B7-E46E-9E1E-CE31063F3A0B}"/>
              </a:ext>
            </a:extLst>
          </p:cNvPr>
          <p:cNvSpPr/>
          <p:nvPr/>
        </p:nvSpPr>
        <p:spPr>
          <a:xfrm>
            <a:off x="6940539" y="2004419"/>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cxnSp>
        <p:nvCxnSpPr>
          <p:cNvPr id="26" name="Straight Arrow Connector 25">
            <a:extLst>
              <a:ext uri="{FF2B5EF4-FFF2-40B4-BE49-F238E27FC236}">
                <a16:creationId xmlns:a16="http://schemas.microsoft.com/office/drawing/2014/main" id="{F6BDF577-ED47-0A6A-CD81-EBFBC720E784}"/>
              </a:ext>
            </a:extLst>
          </p:cNvPr>
          <p:cNvCxnSpPr>
            <a:cxnSpLocks/>
          </p:cNvCxnSpPr>
          <p:nvPr/>
        </p:nvCxnSpPr>
        <p:spPr>
          <a:xfrm flipH="1">
            <a:off x="5196760" y="3399471"/>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7" name="Oval 26">
            <a:extLst>
              <a:ext uri="{FF2B5EF4-FFF2-40B4-BE49-F238E27FC236}">
                <a16:creationId xmlns:a16="http://schemas.microsoft.com/office/drawing/2014/main" id="{063C1A84-DB02-E35E-49E1-860087E6EA29}"/>
              </a:ext>
            </a:extLst>
          </p:cNvPr>
          <p:cNvSpPr/>
          <p:nvPr/>
        </p:nvSpPr>
        <p:spPr>
          <a:xfrm>
            <a:off x="4380045" y="3773968"/>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28" name="Straight Arrow Connector 27">
            <a:extLst>
              <a:ext uri="{FF2B5EF4-FFF2-40B4-BE49-F238E27FC236}">
                <a16:creationId xmlns:a16="http://schemas.microsoft.com/office/drawing/2014/main" id="{25191AE8-07D0-B1F9-5F93-25AFE5C931DC}"/>
              </a:ext>
            </a:extLst>
          </p:cNvPr>
          <p:cNvCxnSpPr>
            <a:cxnSpLocks/>
          </p:cNvCxnSpPr>
          <p:nvPr/>
        </p:nvCxnSpPr>
        <p:spPr>
          <a:xfrm>
            <a:off x="6413435" y="2607995"/>
            <a:ext cx="134604" cy="3936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29" name="Oval 28">
            <a:extLst>
              <a:ext uri="{FF2B5EF4-FFF2-40B4-BE49-F238E27FC236}">
                <a16:creationId xmlns:a16="http://schemas.microsoft.com/office/drawing/2014/main" id="{EB7496F4-8F07-67BC-6816-385CB5F1F6CC}"/>
              </a:ext>
            </a:extLst>
          </p:cNvPr>
          <p:cNvSpPr/>
          <p:nvPr/>
        </p:nvSpPr>
        <p:spPr>
          <a:xfrm>
            <a:off x="6265185" y="116153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cxnSp>
        <p:nvCxnSpPr>
          <p:cNvPr id="35" name="Straight Arrow Connector 34">
            <a:extLst>
              <a:ext uri="{FF2B5EF4-FFF2-40B4-BE49-F238E27FC236}">
                <a16:creationId xmlns:a16="http://schemas.microsoft.com/office/drawing/2014/main" id="{731627E1-701D-3702-EF73-57FD014FCCA6}"/>
              </a:ext>
            </a:extLst>
          </p:cNvPr>
          <p:cNvCxnSpPr>
            <a:cxnSpLocks/>
          </p:cNvCxnSpPr>
          <p:nvPr/>
        </p:nvCxnSpPr>
        <p:spPr>
          <a:xfrm flipH="1">
            <a:off x="9413874" y="2797296"/>
            <a:ext cx="186333" cy="2836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6" name="Oval 35">
            <a:extLst>
              <a:ext uri="{FF2B5EF4-FFF2-40B4-BE49-F238E27FC236}">
                <a16:creationId xmlns:a16="http://schemas.microsoft.com/office/drawing/2014/main" id="{C16B70A4-D04A-A88F-D55B-11B48D11E508}"/>
              </a:ext>
            </a:extLst>
          </p:cNvPr>
          <p:cNvSpPr/>
          <p:nvPr/>
        </p:nvSpPr>
        <p:spPr>
          <a:xfrm>
            <a:off x="9100144" y="4016285"/>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sp>
        <p:nvSpPr>
          <p:cNvPr id="37" name="Oval 36">
            <a:extLst>
              <a:ext uri="{FF2B5EF4-FFF2-40B4-BE49-F238E27FC236}">
                <a16:creationId xmlns:a16="http://schemas.microsoft.com/office/drawing/2014/main" id="{80CA887B-DF9F-6F8A-45EB-B9584E7EE59B}"/>
              </a:ext>
            </a:extLst>
          </p:cNvPr>
          <p:cNvSpPr/>
          <p:nvPr/>
        </p:nvSpPr>
        <p:spPr>
          <a:xfrm>
            <a:off x="8722047" y="301473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12</a:t>
            </a:r>
            <a:endParaRPr lang="en-IN" sz="3200" dirty="0"/>
          </a:p>
        </p:txBody>
      </p:sp>
      <p:cxnSp>
        <p:nvCxnSpPr>
          <p:cNvPr id="38" name="Straight Arrow Connector 37">
            <a:extLst>
              <a:ext uri="{FF2B5EF4-FFF2-40B4-BE49-F238E27FC236}">
                <a16:creationId xmlns:a16="http://schemas.microsoft.com/office/drawing/2014/main" id="{D9DE24D9-587B-6932-23D3-3B71772890CC}"/>
              </a:ext>
            </a:extLst>
          </p:cNvPr>
          <p:cNvCxnSpPr>
            <a:cxnSpLocks/>
          </p:cNvCxnSpPr>
          <p:nvPr/>
        </p:nvCxnSpPr>
        <p:spPr>
          <a:xfrm flipH="1">
            <a:off x="9897055" y="1853512"/>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39" name="Oval 38">
            <a:extLst>
              <a:ext uri="{FF2B5EF4-FFF2-40B4-BE49-F238E27FC236}">
                <a16:creationId xmlns:a16="http://schemas.microsoft.com/office/drawing/2014/main" id="{934F2EFE-2184-1EAD-09F0-7872C7E547FF}"/>
              </a:ext>
            </a:extLst>
          </p:cNvPr>
          <p:cNvSpPr/>
          <p:nvPr/>
        </p:nvSpPr>
        <p:spPr>
          <a:xfrm>
            <a:off x="8100018" y="3835043"/>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40" name="Straight Arrow Connector 39">
            <a:extLst>
              <a:ext uri="{FF2B5EF4-FFF2-40B4-BE49-F238E27FC236}">
                <a16:creationId xmlns:a16="http://schemas.microsoft.com/office/drawing/2014/main" id="{636C2AB7-EF36-093D-140B-C3A2BA4B8FB1}"/>
              </a:ext>
            </a:extLst>
          </p:cNvPr>
          <p:cNvCxnSpPr>
            <a:cxnSpLocks/>
          </p:cNvCxnSpPr>
          <p:nvPr/>
        </p:nvCxnSpPr>
        <p:spPr>
          <a:xfrm flipH="1">
            <a:off x="8825603" y="3604095"/>
            <a:ext cx="215143" cy="36512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1" name="Oval 40">
            <a:extLst>
              <a:ext uri="{FF2B5EF4-FFF2-40B4-BE49-F238E27FC236}">
                <a16:creationId xmlns:a16="http://schemas.microsoft.com/office/drawing/2014/main" id="{97496400-8449-39CE-4385-964941461F9D}"/>
              </a:ext>
            </a:extLst>
          </p:cNvPr>
          <p:cNvSpPr/>
          <p:nvPr/>
        </p:nvSpPr>
        <p:spPr>
          <a:xfrm>
            <a:off x="9345464" y="2156939"/>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cxnSp>
        <p:nvCxnSpPr>
          <p:cNvPr id="42" name="Straight Arrow Connector 41">
            <a:extLst>
              <a:ext uri="{FF2B5EF4-FFF2-40B4-BE49-F238E27FC236}">
                <a16:creationId xmlns:a16="http://schemas.microsoft.com/office/drawing/2014/main" id="{F8A0BDA1-0E27-251E-3DA2-C49FDD5DEA46}"/>
              </a:ext>
            </a:extLst>
          </p:cNvPr>
          <p:cNvCxnSpPr>
            <a:cxnSpLocks/>
          </p:cNvCxnSpPr>
          <p:nvPr/>
        </p:nvCxnSpPr>
        <p:spPr>
          <a:xfrm flipH="1">
            <a:off x="8164784" y="4480737"/>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3" name="Oval 42">
            <a:extLst>
              <a:ext uri="{FF2B5EF4-FFF2-40B4-BE49-F238E27FC236}">
                <a16:creationId xmlns:a16="http://schemas.microsoft.com/office/drawing/2014/main" id="{D9F4BBEE-70A3-7FD2-78C1-3A7AF027CB57}"/>
              </a:ext>
            </a:extLst>
          </p:cNvPr>
          <p:cNvSpPr/>
          <p:nvPr/>
        </p:nvSpPr>
        <p:spPr>
          <a:xfrm>
            <a:off x="7348069" y="485523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44" name="Straight Arrow Connector 43">
            <a:extLst>
              <a:ext uri="{FF2B5EF4-FFF2-40B4-BE49-F238E27FC236}">
                <a16:creationId xmlns:a16="http://schemas.microsoft.com/office/drawing/2014/main" id="{BE965C28-2AFE-2E78-7575-0C747AB364FA}"/>
              </a:ext>
            </a:extLst>
          </p:cNvPr>
          <p:cNvCxnSpPr>
            <a:cxnSpLocks/>
          </p:cNvCxnSpPr>
          <p:nvPr/>
        </p:nvCxnSpPr>
        <p:spPr>
          <a:xfrm>
            <a:off x="9381459" y="3689261"/>
            <a:ext cx="134604" cy="3936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45" name="Oval 44">
            <a:extLst>
              <a:ext uri="{FF2B5EF4-FFF2-40B4-BE49-F238E27FC236}">
                <a16:creationId xmlns:a16="http://schemas.microsoft.com/office/drawing/2014/main" id="{80CE8B97-26C8-F7A9-24C7-7B42F9BE326C}"/>
              </a:ext>
            </a:extLst>
          </p:cNvPr>
          <p:cNvSpPr/>
          <p:nvPr/>
        </p:nvSpPr>
        <p:spPr>
          <a:xfrm>
            <a:off x="9792202" y="140847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spTree>
    <p:extLst>
      <p:ext uri="{BB962C8B-B14F-4D97-AF65-F5344CB8AC3E}">
        <p14:creationId xmlns:p14="http://schemas.microsoft.com/office/powerpoint/2010/main" val="47430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circle(in)">
                                      <p:cBhvr>
                                        <p:cTn id="45" dur="2000"/>
                                        <p:tgtEl>
                                          <p:spTgt spid="20"/>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circle(in)">
                                      <p:cBhvr>
                                        <p:cTn id="48" dur="2000"/>
                                        <p:tgtEl>
                                          <p:spTgt spid="21"/>
                                        </p:tgtEl>
                                      </p:cBhvr>
                                    </p:animEffect>
                                  </p:childTnLst>
                                </p:cTn>
                              </p:par>
                              <p:par>
                                <p:cTn id="49" presetID="6" presetClass="entr" presetSubtype="16"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ircle(in)">
                                      <p:cBhvr>
                                        <p:cTn id="51" dur="2000"/>
                                        <p:tgtEl>
                                          <p:spTgt spid="2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2000"/>
                                        <p:tgtEl>
                                          <p:spTgt spid="23"/>
                                        </p:tgtEl>
                                      </p:cBhvr>
                                    </p:animEffect>
                                  </p:childTnLst>
                                </p:cTn>
                              </p:par>
                              <p:par>
                                <p:cTn id="55" presetID="6" presetClass="entr" presetSubtype="16"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circle(in)">
                                      <p:cBhvr>
                                        <p:cTn id="57" dur="2000"/>
                                        <p:tgtEl>
                                          <p:spTgt spid="24"/>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circle(in)">
                                      <p:cBhvr>
                                        <p:cTn id="60" dur="2000"/>
                                        <p:tgtEl>
                                          <p:spTgt spid="25"/>
                                        </p:tgtEl>
                                      </p:cBhvr>
                                    </p:animEffect>
                                  </p:childTnLst>
                                </p:cTn>
                              </p:par>
                              <p:par>
                                <p:cTn id="61" presetID="6" presetClass="entr" presetSubtype="16"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circle(in)">
                                      <p:cBhvr>
                                        <p:cTn id="63" dur="2000"/>
                                        <p:tgtEl>
                                          <p:spTgt spid="26"/>
                                        </p:tgtEl>
                                      </p:cBhvr>
                                    </p:animEffect>
                                  </p:childTnLst>
                                </p:cTn>
                              </p:par>
                              <p:par>
                                <p:cTn id="64" presetID="6" presetClass="entr" presetSubtype="16"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circle(in)">
                                      <p:cBhvr>
                                        <p:cTn id="66" dur="2000"/>
                                        <p:tgtEl>
                                          <p:spTgt spid="28"/>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circle(in)">
                                      <p:cBhvr>
                                        <p:cTn id="69" dur="2000"/>
                                        <p:tgtEl>
                                          <p:spTgt spid="29"/>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circle(in)">
                                      <p:cBhvr>
                                        <p:cTn id="72" dur="20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circle(in)">
                                      <p:cBhvr>
                                        <p:cTn id="77" dur="2000"/>
                                        <p:tgtEl>
                                          <p:spTgt spid="35"/>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circle(in)">
                                      <p:cBhvr>
                                        <p:cTn id="80" dur="2000"/>
                                        <p:tgtEl>
                                          <p:spTgt spid="36"/>
                                        </p:tgtEl>
                                      </p:cBhvr>
                                    </p:animEffect>
                                  </p:childTnLst>
                                </p:cTn>
                              </p:par>
                              <p:par>
                                <p:cTn id="81" presetID="6" presetClass="entr" presetSubtype="16"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circle(in)">
                                      <p:cBhvr>
                                        <p:cTn id="83" dur="2000"/>
                                        <p:tgtEl>
                                          <p:spTgt spid="37"/>
                                        </p:tgtEl>
                                      </p:cBhvr>
                                    </p:animEffect>
                                  </p:childTnLst>
                                </p:cTn>
                              </p:par>
                              <p:par>
                                <p:cTn id="84" presetID="6" presetClass="entr" presetSubtype="16"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circle(in)">
                                      <p:cBhvr>
                                        <p:cTn id="86" dur="2000"/>
                                        <p:tgtEl>
                                          <p:spTgt spid="38"/>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circle(in)">
                                      <p:cBhvr>
                                        <p:cTn id="89" dur="2000"/>
                                        <p:tgtEl>
                                          <p:spTgt spid="39"/>
                                        </p:tgtEl>
                                      </p:cBhvr>
                                    </p:animEffect>
                                  </p:childTnLst>
                                </p:cTn>
                              </p:par>
                              <p:par>
                                <p:cTn id="90" presetID="6" presetClass="entr" presetSubtype="16"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circle(in)">
                                      <p:cBhvr>
                                        <p:cTn id="92" dur="2000"/>
                                        <p:tgtEl>
                                          <p:spTgt spid="40"/>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circle(in)">
                                      <p:cBhvr>
                                        <p:cTn id="95" dur="2000"/>
                                        <p:tgtEl>
                                          <p:spTgt spid="41"/>
                                        </p:tgtEl>
                                      </p:cBhvr>
                                    </p:animEffect>
                                  </p:childTnLst>
                                </p:cTn>
                              </p:par>
                              <p:par>
                                <p:cTn id="96" presetID="6" presetClass="entr" presetSubtype="16" fill="hold"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circle(in)">
                                      <p:cBhvr>
                                        <p:cTn id="98" dur="2000"/>
                                        <p:tgtEl>
                                          <p:spTgt spid="42"/>
                                        </p:tgtEl>
                                      </p:cBhvr>
                                    </p:animEffect>
                                  </p:childTnLst>
                                </p:cTn>
                              </p:par>
                              <p:par>
                                <p:cTn id="99" presetID="6" presetClass="entr" presetSubtype="16" fill="hold"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circle(in)">
                                      <p:cBhvr>
                                        <p:cTn id="101" dur="2000"/>
                                        <p:tgtEl>
                                          <p:spTgt spid="44"/>
                                        </p:tgtEl>
                                      </p:cBhvr>
                                    </p:animEffect>
                                  </p:childTnLst>
                                </p:cTn>
                              </p:par>
                              <p:par>
                                <p:cTn id="102" presetID="6" presetClass="entr" presetSubtype="16" fill="hold" grpId="0" nodeType="with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circle(in)">
                                      <p:cBhvr>
                                        <p:cTn id="104" dur="2000"/>
                                        <p:tgtEl>
                                          <p:spTgt spid="45"/>
                                        </p:tgtEl>
                                      </p:cBhvr>
                                    </p:animEffect>
                                  </p:childTnLst>
                                </p:cTn>
                              </p:par>
                              <p:par>
                                <p:cTn id="105" presetID="6"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circle(in)">
                                      <p:cBhvr>
                                        <p:cTn id="10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20" grpId="0" animBg="1"/>
      <p:bldP spid="21" grpId="0" animBg="1"/>
      <p:bldP spid="23" grpId="0" animBg="1"/>
      <p:bldP spid="25" grpId="0" animBg="1"/>
      <p:bldP spid="27" grpId="0" animBg="1"/>
      <p:bldP spid="29" grpId="0" animBg="1"/>
      <p:bldP spid="36" grpId="0" animBg="1"/>
      <p:bldP spid="37" grpId="0" animBg="1"/>
      <p:bldP spid="39" grpId="0" animBg="1"/>
      <p:bldP spid="41" grpId="0" animBg="1"/>
      <p:bldP spid="43" grpId="0" animBg="1"/>
      <p:bldP spid="4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179995-4566-5AA4-A509-6B113448967A}"/>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6F4A148B-85E7-F06B-5FF1-3EE9231B83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9295FA-F503-84AC-5325-7C7AF55D3CAB}"/>
              </a:ext>
            </a:extLst>
          </p:cNvPr>
          <p:cNvSpPr>
            <a:spLocks noGrp="1"/>
          </p:cNvSpPr>
          <p:nvPr>
            <p:ph type="sldNum" sz="quarter" idx="12"/>
          </p:nvPr>
        </p:nvSpPr>
        <p:spPr/>
        <p:txBody>
          <a:bodyPr/>
          <a:lstStyle/>
          <a:p>
            <a:fld id="{3A98EE3D-8CD1-4C3F-BD1C-C98C9596463C}" type="slidenum">
              <a:rPr lang="en-US" smtClean="0"/>
              <a:t>74</a:t>
            </a:fld>
            <a:endParaRPr lang="en-US" dirty="0"/>
          </a:p>
        </p:txBody>
      </p:sp>
      <p:sp>
        <p:nvSpPr>
          <p:cNvPr id="5" name="TextBox 4">
            <a:extLst>
              <a:ext uri="{FF2B5EF4-FFF2-40B4-BE49-F238E27FC236}">
                <a16:creationId xmlns:a16="http://schemas.microsoft.com/office/drawing/2014/main" id="{412DADCE-09FD-312D-E58D-352623DC2D59}"/>
              </a:ext>
            </a:extLst>
          </p:cNvPr>
          <p:cNvSpPr txBox="1"/>
          <p:nvPr/>
        </p:nvSpPr>
        <p:spPr>
          <a:xfrm>
            <a:off x="622825" y="417251"/>
            <a:ext cx="6455613" cy="584775"/>
          </a:xfrm>
          <a:prstGeom prst="rect">
            <a:avLst/>
          </a:prstGeom>
          <a:noFill/>
        </p:spPr>
        <p:txBody>
          <a:bodyPr wrap="none" rtlCol="0">
            <a:spAutoFit/>
          </a:bodyPr>
          <a:lstStyle/>
          <a:p>
            <a:r>
              <a:rPr lang="en-US" sz="3200" b="1" i="1" dirty="0">
                <a:solidFill>
                  <a:srgbClr val="C00000"/>
                </a:solidFill>
                <a:latin typeface="Book Antiqua" panose="02040602050305030304" pitchFamily="18" charset="0"/>
              </a:rPr>
              <a:t>Now attach right child to this tree</a:t>
            </a:r>
            <a:endParaRPr lang="en-IN" sz="3200" b="1" i="1" dirty="0">
              <a:solidFill>
                <a:srgbClr val="C00000"/>
              </a:solidFill>
              <a:latin typeface="Book Antiqua" panose="02040602050305030304" pitchFamily="18" charset="0"/>
            </a:endParaRPr>
          </a:p>
        </p:txBody>
      </p:sp>
      <p:cxnSp>
        <p:nvCxnSpPr>
          <p:cNvPr id="6" name="Straight Arrow Connector 5">
            <a:extLst>
              <a:ext uri="{FF2B5EF4-FFF2-40B4-BE49-F238E27FC236}">
                <a16:creationId xmlns:a16="http://schemas.microsoft.com/office/drawing/2014/main" id="{E4242844-2277-0879-BCAB-EA05AD47A79A}"/>
              </a:ext>
            </a:extLst>
          </p:cNvPr>
          <p:cNvCxnSpPr>
            <a:cxnSpLocks/>
          </p:cNvCxnSpPr>
          <p:nvPr/>
        </p:nvCxnSpPr>
        <p:spPr>
          <a:xfrm flipH="1">
            <a:off x="4424624" y="2717397"/>
            <a:ext cx="186333" cy="28367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7" name="Oval 6">
            <a:extLst>
              <a:ext uri="{FF2B5EF4-FFF2-40B4-BE49-F238E27FC236}">
                <a16:creationId xmlns:a16="http://schemas.microsoft.com/office/drawing/2014/main" id="{3CD8FAE6-BFC9-F238-F81B-01D8D9B58AEF}"/>
              </a:ext>
            </a:extLst>
          </p:cNvPr>
          <p:cNvSpPr/>
          <p:nvPr/>
        </p:nvSpPr>
        <p:spPr>
          <a:xfrm>
            <a:off x="4110894" y="3936386"/>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13</a:t>
            </a:r>
            <a:endParaRPr lang="en-IN" sz="3200" dirty="0"/>
          </a:p>
        </p:txBody>
      </p:sp>
      <p:sp>
        <p:nvSpPr>
          <p:cNvPr id="8" name="Oval 7">
            <a:extLst>
              <a:ext uri="{FF2B5EF4-FFF2-40B4-BE49-F238E27FC236}">
                <a16:creationId xmlns:a16="http://schemas.microsoft.com/office/drawing/2014/main" id="{1C4636D6-323A-5FF0-9BA1-B8F849425A30}"/>
              </a:ext>
            </a:extLst>
          </p:cNvPr>
          <p:cNvSpPr/>
          <p:nvPr/>
        </p:nvSpPr>
        <p:spPr>
          <a:xfrm>
            <a:off x="3732797" y="2934831"/>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12</a:t>
            </a:r>
            <a:endParaRPr lang="en-IN" sz="3200" dirty="0"/>
          </a:p>
        </p:txBody>
      </p:sp>
      <p:cxnSp>
        <p:nvCxnSpPr>
          <p:cNvPr id="9" name="Straight Arrow Connector 8">
            <a:extLst>
              <a:ext uri="{FF2B5EF4-FFF2-40B4-BE49-F238E27FC236}">
                <a16:creationId xmlns:a16="http://schemas.microsoft.com/office/drawing/2014/main" id="{5EF462EE-5F23-EE25-ABF9-66669905DEA4}"/>
              </a:ext>
            </a:extLst>
          </p:cNvPr>
          <p:cNvCxnSpPr>
            <a:cxnSpLocks/>
          </p:cNvCxnSpPr>
          <p:nvPr/>
        </p:nvCxnSpPr>
        <p:spPr>
          <a:xfrm flipH="1">
            <a:off x="4907805" y="1773613"/>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62A04AA1-2690-1A6F-89D7-05BA17835DFE}"/>
              </a:ext>
            </a:extLst>
          </p:cNvPr>
          <p:cNvSpPr/>
          <p:nvPr/>
        </p:nvSpPr>
        <p:spPr>
          <a:xfrm>
            <a:off x="3110768" y="3755144"/>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10</a:t>
            </a:r>
            <a:endParaRPr lang="en-IN" sz="3200" dirty="0"/>
          </a:p>
        </p:txBody>
      </p:sp>
      <p:cxnSp>
        <p:nvCxnSpPr>
          <p:cNvPr id="11" name="Straight Arrow Connector 10">
            <a:extLst>
              <a:ext uri="{FF2B5EF4-FFF2-40B4-BE49-F238E27FC236}">
                <a16:creationId xmlns:a16="http://schemas.microsoft.com/office/drawing/2014/main" id="{8BD5FEDD-AF6C-1235-9338-9A797F1EF498}"/>
              </a:ext>
            </a:extLst>
          </p:cNvPr>
          <p:cNvCxnSpPr>
            <a:cxnSpLocks/>
          </p:cNvCxnSpPr>
          <p:nvPr/>
        </p:nvCxnSpPr>
        <p:spPr>
          <a:xfrm flipH="1">
            <a:off x="3836353" y="3524196"/>
            <a:ext cx="215143" cy="365125"/>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2" name="Oval 11">
            <a:extLst>
              <a:ext uri="{FF2B5EF4-FFF2-40B4-BE49-F238E27FC236}">
                <a16:creationId xmlns:a16="http://schemas.microsoft.com/office/drawing/2014/main" id="{A5068922-6F1F-81B6-6ABC-128E34D5D158}"/>
              </a:ext>
            </a:extLst>
          </p:cNvPr>
          <p:cNvSpPr/>
          <p:nvPr/>
        </p:nvSpPr>
        <p:spPr>
          <a:xfrm>
            <a:off x="4356214" y="2077040"/>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14</a:t>
            </a:r>
            <a:endParaRPr lang="en-IN" sz="3200" dirty="0"/>
          </a:p>
        </p:txBody>
      </p:sp>
      <p:cxnSp>
        <p:nvCxnSpPr>
          <p:cNvPr id="13" name="Straight Arrow Connector 12">
            <a:extLst>
              <a:ext uri="{FF2B5EF4-FFF2-40B4-BE49-F238E27FC236}">
                <a16:creationId xmlns:a16="http://schemas.microsoft.com/office/drawing/2014/main" id="{E7A267CB-158C-C32D-F5CC-64E4F76CBE47}"/>
              </a:ext>
            </a:extLst>
          </p:cNvPr>
          <p:cNvCxnSpPr>
            <a:cxnSpLocks/>
          </p:cNvCxnSpPr>
          <p:nvPr/>
        </p:nvCxnSpPr>
        <p:spPr>
          <a:xfrm flipH="1">
            <a:off x="3175534" y="4400838"/>
            <a:ext cx="356002" cy="530292"/>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4" name="Oval 13">
            <a:extLst>
              <a:ext uri="{FF2B5EF4-FFF2-40B4-BE49-F238E27FC236}">
                <a16:creationId xmlns:a16="http://schemas.microsoft.com/office/drawing/2014/main" id="{0D2DE37E-CA3A-73DC-550B-43999CB37E00}"/>
              </a:ext>
            </a:extLst>
          </p:cNvPr>
          <p:cNvSpPr/>
          <p:nvPr/>
        </p:nvSpPr>
        <p:spPr>
          <a:xfrm>
            <a:off x="2358819" y="4775335"/>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7</a:t>
            </a:r>
            <a:endParaRPr lang="en-IN" sz="3200" dirty="0"/>
          </a:p>
        </p:txBody>
      </p:sp>
      <p:cxnSp>
        <p:nvCxnSpPr>
          <p:cNvPr id="15" name="Straight Arrow Connector 14">
            <a:extLst>
              <a:ext uri="{FF2B5EF4-FFF2-40B4-BE49-F238E27FC236}">
                <a16:creationId xmlns:a16="http://schemas.microsoft.com/office/drawing/2014/main" id="{9F132E19-3A51-BBC6-A716-32718CF4E226}"/>
              </a:ext>
            </a:extLst>
          </p:cNvPr>
          <p:cNvCxnSpPr>
            <a:cxnSpLocks/>
          </p:cNvCxnSpPr>
          <p:nvPr/>
        </p:nvCxnSpPr>
        <p:spPr>
          <a:xfrm>
            <a:off x="4392209" y="3609362"/>
            <a:ext cx="134604" cy="393619"/>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
        <p:nvSpPr>
          <p:cNvPr id="16" name="Oval 15">
            <a:extLst>
              <a:ext uri="{FF2B5EF4-FFF2-40B4-BE49-F238E27FC236}">
                <a16:creationId xmlns:a16="http://schemas.microsoft.com/office/drawing/2014/main" id="{4EB4DCB5-328B-452C-B2A0-2E215B2A4BA9}"/>
              </a:ext>
            </a:extLst>
          </p:cNvPr>
          <p:cNvSpPr/>
          <p:nvPr/>
        </p:nvSpPr>
        <p:spPr>
          <a:xfrm>
            <a:off x="4802952" y="1328577"/>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15</a:t>
            </a:r>
            <a:endParaRPr lang="en-IN" sz="3200" dirty="0"/>
          </a:p>
        </p:txBody>
      </p:sp>
      <p:sp>
        <p:nvSpPr>
          <p:cNvPr id="17" name="Oval 16">
            <a:extLst>
              <a:ext uri="{FF2B5EF4-FFF2-40B4-BE49-F238E27FC236}">
                <a16:creationId xmlns:a16="http://schemas.microsoft.com/office/drawing/2014/main" id="{102B4A8B-F918-888F-513D-442893F303A6}"/>
              </a:ext>
            </a:extLst>
          </p:cNvPr>
          <p:cNvSpPr/>
          <p:nvPr/>
        </p:nvSpPr>
        <p:spPr>
          <a:xfrm>
            <a:off x="5595937" y="2144859"/>
            <a:ext cx="1000126" cy="714375"/>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a:t>17</a:t>
            </a:r>
            <a:endParaRPr lang="en-IN" sz="3200" dirty="0"/>
          </a:p>
        </p:txBody>
      </p:sp>
      <p:cxnSp>
        <p:nvCxnSpPr>
          <p:cNvPr id="18" name="Straight Arrow Connector 17">
            <a:extLst>
              <a:ext uri="{FF2B5EF4-FFF2-40B4-BE49-F238E27FC236}">
                <a16:creationId xmlns:a16="http://schemas.microsoft.com/office/drawing/2014/main" id="{5211857E-D8A3-ED26-3DDB-C3FB40F539F5}"/>
              </a:ext>
            </a:extLst>
          </p:cNvPr>
          <p:cNvCxnSpPr>
            <a:cxnSpLocks/>
          </p:cNvCxnSpPr>
          <p:nvPr/>
        </p:nvCxnSpPr>
        <p:spPr>
          <a:xfrm>
            <a:off x="5647439" y="1841949"/>
            <a:ext cx="260492" cy="339826"/>
          </a:xfrm>
          <a:prstGeom prst="straightConnector1">
            <a:avLst/>
          </a:prstGeom>
          <a:ln>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2088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randombar(horizontal)">
                                      <p:cBhvr>
                                        <p:cTn id="25" dur="500"/>
                                        <p:tgtEl>
                                          <p:spTgt spid="12"/>
                                        </p:tgtEl>
                                      </p:cBhvr>
                                    </p:animEffect>
                                  </p:childTnLst>
                                </p:cTn>
                              </p:par>
                              <p:par>
                                <p:cTn id="26" presetID="14"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randombar(horizontal)">
                                      <p:cBhvr>
                                        <p:cTn id="31" dur="500"/>
                                        <p:tgtEl>
                                          <p:spTgt spid="14"/>
                                        </p:tgtEl>
                                      </p:cBhvr>
                                    </p:animEffect>
                                  </p:childTnLst>
                                </p:cTn>
                              </p:par>
                              <p:par>
                                <p:cTn id="32" presetID="14" presetClass="entr" presetSubtype="1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057C38-341D-FDF9-2AA8-4B7BAF37054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00BEFA0-D690-9D40-69E4-A7259DB50C9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9CA967A-EB7C-942B-958B-2C5F2DA15B00}"/>
              </a:ext>
            </a:extLst>
          </p:cNvPr>
          <p:cNvSpPr>
            <a:spLocks noGrp="1"/>
          </p:cNvSpPr>
          <p:nvPr>
            <p:ph type="sldNum" sz="quarter" idx="12"/>
          </p:nvPr>
        </p:nvSpPr>
        <p:spPr/>
        <p:txBody>
          <a:bodyPr/>
          <a:lstStyle/>
          <a:p>
            <a:fld id="{3A98EE3D-8CD1-4C3F-BD1C-C98C9596463C}" type="slidenum">
              <a:rPr lang="en-US" smtClean="0"/>
              <a:t>75</a:t>
            </a:fld>
            <a:endParaRPr lang="en-US" dirty="0"/>
          </a:p>
        </p:txBody>
      </p:sp>
      <p:pic>
        <p:nvPicPr>
          <p:cNvPr id="5" name="Picture 4">
            <a:extLst>
              <a:ext uri="{FF2B5EF4-FFF2-40B4-BE49-F238E27FC236}">
                <a16:creationId xmlns:a16="http://schemas.microsoft.com/office/drawing/2014/main" id="{08817CF4-CEC1-967B-9B39-8BD0CFA6C980}"/>
              </a:ext>
            </a:extLst>
          </p:cNvPr>
          <p:cNvPicPr>
            <a:picLocks noChangeAspect="1"/>
          </p:cNvPicPr>
          <p:nvPr/>
        </p:nvPicPr>
        <p:blipFill>
          <a:blip r:embed="rId2"/>
          <a:stretch>
            <a:fillRect/>
          </a:stretch>
        </p:blipFill>
        <p:spPr>
          <a:xfrm>
            <a:off x="954350" y="519683"/>
            <a:ext cx="9842376" cy="5419478"/>
          </a:xfrm>
          <a:prstGeom prst="rect">
            <a:avLst/>
          </a:prstGeom>
        </p:spPr>
      </p:pic>
    </p:spTree>
    <p:extLst>
      <p:ext uri="{BB962C8B-B14F-4D97-AF65-F5344CB8AC3E}">
        <p14:creationId xmlns:p14="http://schemas.microsoft.com/office/powerpoint/2010/main" val="3078907409"/>
      </p:ext>
    </p:extLst>
  </p:cSld>
  <p:clrMapOvr>
    <a:masterClrMapping/>
  </p:clrMapOvr>
  <p:transition spd="slow">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7DD6BD-6542-8526-3B3B-86D0764695AF}"/>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AE724E44-7CAC-B992-5B3D-01BC17AA0A1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585E2EB-2CF5-AA1A-5083-820A31EBE1CF}"/>
              </a:ext>
            </a:extLst>
          </p:cNvPr>
          <p:cNvSpPr>
            <a:spLocks noGrp="1"/>
          </p:cNvSpPr>
          <p:nvPr>
            <p:ph type="sldNum" sz="quarter" idx="12"/>
          </p:nvPr>
        </p:nvSpPr>
        <p:spPr/>
        <p:txBody>
          <a:bodyPr/>
          <a:lstStyle/>
          <a:p>
            <a:fld id="{3A98EE3D-8CD1-4C3F-BD1C-C98C9596463C}" type="slidenum">
              <a:rPr lang="en-US" smtClean="0"/>
              <a:t>76</a:t>
            </a:fld>
            <a:endParaRPr lang="en-US" dirty="0"/>
          </a:p>
        </p:txBody>
      </p:sp>
      <p:sp>
        <p:nvSpPr>
          <p:cNvPr id="5" name="TextBox 4">
            <a:extLst>
              <a:ext uri="{FF2B5EF4-FFF2-40B4-BE49-F238E27FC236}">
                <a16:creationId xmlns:a16="http://schemas.microsoft.com/office/drawing/2014/main" id="{A50A7D31-9352-B4D0-6E72-8AA9A617B4F3}"/>
              </a:ext>
            </a:extLst>
          </p:cNvPr>
          <p:cNvSpPr txBox="1"/>
          <p:nvPr/>
        </p:nvSpPr>
        <p:spPr>
          <a:xfrm>
            <a:off x="622825" y="417251"/>
            <a:ext cx="2074607" cy="584775"/>
          </a:xfrm>
          <a:prstGeom prst="rect">
            <a:avLst/>
          </a:prstGeom>
          <a:noFill/>
        </p:spPr>
        <p:txBody>
          <a:bodyPr wrap="none" rtlCol="0">
            <a:spAutoFit/>
          </a:bodyPr>
          <a:lstStyle/>
          <a:p>
            <a:r>
              <a:rPr lang="en-US" sz="3200" b="1" i="1" dirty="0">
                <a:solidFill>
                  <a:srgbClr val="C00000"/>
                </a:solidFill>
                <a:latin typeface="Book Antiqua" panose="02040602050305030304" pitchFamily="18" charset="0"/>
              </a:rPr>
              <a:t>Definition</a:t>
            </a:r>
            <a:endParaRPr lang="en-IN" sz="3200" b="1" i="1" dirty="0">
              <a:solidFill>
                <a:srgbClr val="C00000"/>
              </a:solidFill>
              <a:latin typeface="Book Antiqua" panose="0204060205030503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66686B7-947C-08B3-2855-CD70E4DF7785}"/>
                  </a:ext>
                </a:extLst>
              </p:cNvPr>
              <p:cNvSpPr txBox="1"/>
              <p:nvPr/>
            </p:nvSpPr>
            <p:spPr>
              <a:xfrm>
                <a:off x="1118586" y="939813"/>
                <a:ext cx="9747682" cy="3046988"/>
              </a:xfrm>
              <a:prstGeom prst="rect">
                <a:avLst/>
              </a:prstGeom>
              <a:noFill/>
            </p:spPr>
            <p:txBody>
              <a:bodyPr wrap="square" rtlCol="0">
                <a:spAutoFit/>
              </a:bodyPr>
              <a:lstStyle/>
              <a:p>
                <a:pPr algn="just"/>
                <a:r>
                  <a:rPr lang="en-US" sz="3200" b="1" i="1" dirty="0">
                    <a:latin typeface="Book Antiqua" panose="02040602050305030304" pitchFamily="18" charset="0"/>
                  </a:rPr>
                  <a:t>A B-tree of order m is an m-way search tree that is either empty or satisfies following properties:</a:t>
                </a:r>
              </a:p>
              <a:p>
                <a:pPr marL="457200" indent="-457200" algn="just">
                  <a:buFont typeface="Wingdings" panose="05000000000000000000" pitchFamily="2" charset="2"/>
                  <a:buChar char="q"/>
                </a:pPr>
                <a:r>
                  <a:rPr lang="en-US" sz="3200" b="1" i="1" dirty="0">
                    <a:solidFill>
                      <a:srgbClr val="7030A0"/>
                    </a:solidFill>
                    <a:latin typeface="Book Antiqua" panose="02040602050305030304" pitchFamily="18" charset="0"/>
                  </a:rPr>
                  <a:t>Root node has </a:t>
                </a:r>
                <a:r>
                  <a:rPr lang="en-US" sz="3200" b="1" i="1" dirty="0" err="1">
                    <a:solidFill>
                      <a:srgbClr val="7030A0"/>
                    </a:solidFill>
                    <a:latin typeface="Book Antiqua" panose="02040602050305030304" pitchFamily="18" charset="0"/>
                  </a:rPr>
                  <a:t>atleast</a:t>
                </a:r>
                <a:r>
                  <a:rPr lang="en-US" sz="3200" b="1" i="1" dirty="0">
                    <a:solidFill>
                      <a:srgbClr val="7030A0"/>
                    </a:solidFill>
                    <a:latin typeface="Book Antiqua" panose="02040602050305030304" pitchFamily="18" charset="0"/>
                  </a:rPr>
                  <a:t> 2 children</a:t>
                </a:r>
              </a:p>
              <a:p>
                <a:pPr marL="457200" indent="-457200" algn="just">
                  <a:buFont typeface="Wingdings" panose="05000000000000000000" pitchFamily="2" charset="2"/>
                  <a:buChar char="q"/>
                </a:pPr>
                <a:r>
                  <a:rPr lang="en-US" sz="3200" b="1" i="1" dirty="0">
                    <a:solidFill>
                      <a:srgbClr val="7030A0"/>
                    </a:solidFill>
                    <a:latin typeface="Book Antiqua" panose="02040602050305030304" pitchFamily="18" charset="0"/>
                  </a:rPr>
                  <a:t>All nodes other than root node have </a:t>
                </a:r>
                <a:r>
                  <a:rPr lang="en-US" sz="3200" b="1" i="1" dirty="0" err="1">
                    <a:solidFill>
                      <a:srgbClr val="7030A0"/>
                    </a:solidFill>
                    <a:latin typeface="Book Antiqua" panose="02040602050305030304" pitchFamily="18" charset="0"/>
                  </a:rPr>
                  <a:t>atleast</a:t>
                </a:r>
                <a:r>
                  <a:rPr lang="en-US" sz="3200" b="1" i="1" dirty="0">
                    <a:solidFill>
                      <a:srgbClr val="7030A0"/>
                    </a:solidFill>
                    <a:latin typeface="Book Antiqua" panose="02040602050305030304" pitchFamily="18" charset="0"/>
                  </a:rPr>
                  <a:t> </a:t>
                </a:r>
                <a14:m>
                  <m:oMath xmlns:m="http://schemas.openxmlformats.org/officeDocument/2006/math">
                    <m:d>
                      <m:dPr>
                        <m:begChr m:val="⌈"/>
                        <m:endChr m:val="⌉"/>
                        <m:ctrlPr>
                          <a:rPr lang="en-US" sz="3200" b="1" i="1" smtClean="0">
                            <a:solidFill>
                              <a:srgbClr val="7030A0"/>
                            </a:solidFill>
                            <a:latin typeface="Cambria Math" panose="02040503050406030204" pitchFamily="18" charset="0"/>
                          </a:rPr>
                        </m:ctrlPr>
                      </m:dPr>
                      <m:e>
                        <m:r>
                          <a:rPr lang="en-US" sz="3200" b="1" i="1" smtClean="0">
                            <a:solidFill>
                              <a:srgbClr val="7030A0"/>
                            </a:solidFill>
                            <a:latin typeface="Cambria Math" panose="02040503050406030204" pitchFamily="18" charset="0"/>
                          </a:rPr>
                          <m:t>𝒎</m:t>
                        </m:r>
                        <m:r>
                          <a:rPr lang="en-US" sz="3200" b="1" i="1" smtClean="0">
                            <a:solidFill>
                              <a:srgbClr val="7030A0"/>
                            </a:solidFill>
                            <a:latin typeface="Cambria Math" panose="02040503050406030204" pitchFamily="18" charset="0"/>
                          </a:rPr>
                          <m:t>/</m:t>
                        </m:r>
                        <m:r>
                          <a:rPr lang="en-US" sz="3200" b="1" i="1" smtClean="0">
                            <a:solidFill>
                              <a:srgbClr val="7030A0"/>
                            </a:solidFill>
                            <a:latin typeface="Cambria Math" panose="02040503050406030204" pitchFamily="18" charset="0"/>
                          </a:rPr>
                          <m:t>𝟐</m:t>
                        </m:r>
                      </m:e>
                    </m:d>
                  </m:oMath>
                </a14:m>
                <a:r>
                  <a:rPr lang="en-IN" sz="3200" b="1" i="1" dirty="0">
                    <a:solidFill>
                      <a:srgbClr val="7030A0"/>
                    </a:solidFill>
                    <a:latin typeface="Book Antiqua" panose="02040602050305030304" pitchFamily="18" charset="0"/>
                  </a:rPr>
                  <a:t> children</a:t>
                </a:r>
              </a:p>
              <a:p>
                <a:pPr marL="457200" indent="-457200" algn="just">
                  <a:buFont typeface="Wingdings" panose="05000000000000000000" pitchFamily="2" charset="2"/>
                  <a:buChar char="q"/>
                </a:pPr>
                <a:r>
                  <a:rPr lang="en-IN" sz="3200" b="1" i="1" dirty="0">
                    <a:solidFill>
                      <a:srgbClr val="7030A0"/>
                    </a:solidFill>
                    <a:latin typeface="Book Antiqua" panose="02040602050305030304" pitchFamily="18" charset="0"/>
                  </a:rPr>
                  <a:t>All external nodes are at the same level</a:t>
                </a:r>
                <a:r>
                  <a:rPr lang="en-IN" sz="3200" dirty="0">
                    <a:solidFill>
                      <a:srgbClr val="7030A0"/>
                    </a:solidFill>
                    <a:latin typeface="Book Antiqua" panose="02040602050305030304" pitchFamily="18" charset="0"/>
                  </a:rPr>
                  <a:t>. </a:t>
                </a:r>
              </a:p>
            </p:txBody>
          </p:sp>
        </mc:Choice>
        <mc:Fallback xmlns="">
          <p:sp>
            <p:nvSpPr>
              <p:cNvPr id="6" name="TextBox 5">
                <a:extLst>
                  <a:ext uri="{FF2B5EF4-FFF2-40B4-BE49-F238E27FC236}">
                    <a16:creationId xmlns:a16="http://schemas.microsoft.com/office/drawing/2014/main" id="{F66686B7-947C-08B3-2855-CD70E4DF7785}"/>
                  </a:ext>
                </a:extLst>
              </p:cNvPr>
              <p:cNvSpPr txBox="1">
                <a:spLocks noRot="1" noChangeAspect="1" noMove="1" noResize="1" noEditPoints="1" noAdjustHandles="1" noChangeArrowheads="1" noChangeShapeType="1" noTextEdit="1"/>
              </p:cNvSpPr>
              <p:nvPr/>
            </p:nvSpPr>
            <p:spPr>
              <a:xfrm>
                <a:off x="1118586" y="939813"/>
                <a:ext cx="9747682" cy="3046988"/>
              </a:xfrm>
              <a:prstGeom prst="rect">
                <a:avLst/>
              </a:prstGeom>
              <a:blipFill>
                <a:blip r:embed="rId2"/>
                <a:stretch>
                  <a:fillRect l="-1563" t="-2600" r="-1563" b="-5600"/>
                </a:stretch>
              </a:blipFill>
            </p:spPr>
            <p:txBody>
              <a:bodyPr/>
              <a:lstStyle/>
              <a:p>
                <a:r>
                  <a:rPr lang="en-IN">
                    <a:noFill/>
                  </a:rPr>
                  <a:t> </a:t>
                </a:r>
              </a:p>
            </p:txBody>
          </p:sp>
        </mc:Fallback>
      </mc:AlternateContent>
      <p:sp>
        <p:nvSpPr>
          <p:cNvPr id="7" name="TextBox 6">
            <a:extLst>
              <a:ext uri="{FF2B5EF4-FFF2-40B4-BE49-F238E27FC236}">
                <a16:creationId xmlns:a16="http://schemas.microsoft.com/office/drawing/2014/main" id="{CA22C6D3-2006-80CC-4584-94BAC824E156}"/>
              </a:ext>
            </a:extLst>
          </p:cNvPr>
          <p:cNvSpPr txBox="1"/>
          <p:nvPr/>
        </p:nvSpPr>
        <p:spPr>
          <a:xfrm>
            <a:off x="984940" y="4225771"/>
            <a:ext cx="7239482" cy="1323439"/>
          </a:xfrm>
          <a:prstGeom prst="rect">
            <a:avLst/>
          </a:pr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10800000" scaled="1"/>
            <a:tileRect/>
          </a:gradFill>
        </p:spPr>
        <p:txBody>
          <a:bodyPr wrap="none" rtlCol="0">
            <a:spAutoFit/>
          </a:bodyPr>
          <a:lstStyle/>
          <a:p>
            <a:r>
              <a:rPr lang="en-US" sz="4000" dirty="0">
                <a:latin typeface="Monotype Corsiva" panose="03010101010201010101" pitchFamily="66" charset="0"/>
                <a:ea typeface="Verdana" panose="020B0604030504040204" pitchFamily="34" charset="0"/>
              </a:rPr>
              <a:t>When m=3,  degree is (2,3) =&gt; 2-3 tree</a:t>
            </a:r>
          </a:p>
          <a:p>
            <a:r>
              <a:rPr lang="en-US" sz="4000" dirty="0">
                <a:latin typeface="Monotype Corsiva" panose="03010101010201010101" pitchFamily="66" charset="0"/>
                <a:ea typeface="Verdana" panose="020B0604030504040204" pitchFamily="34" charset="0"/>
              </a:rPr>
              <a:t>When m=4, degree is (2,4)=&gt; 2-3-4 tree</a:t>
            </a:r>
            <a:endParaRPr lang="en-IN" sz="4000" dirty="0">
              <a:latin typeface="Monotype Corsiva" panose="03010101010201010101" pitchFamily="66" charset="0"/>
              <a:ea typeface="Verdana" panose="020B0604030504040204" pitchFamily="34" charset="0"/>
            </a:endParaRPr>
          </a:p>
        </p:txBody>
      </p:sp>
    </p:spTree>
    <p:extLst>
      <p:ext uri="{BB962C8B-B14F-4D97-AF65-F5344CB8AC3E}">
        <p14:creationId xmlns:p14="http://schemas.microsoft.com/office/powerpoint/2010/main" val="24963727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7F188A-7DEC-FAC2-A1AE-BD2694584B2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5BB186F7-CE15-D702-CDCA-95C9B75C83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6D728E7-B7B5-40BA-4FC8-2BC68473406A}"/>
              </a:ext>
            </a:extLst>
          </p:cNvPr>
          <p:cNvSpPr>
            <a:spLocks noGrp="1"/>
          </p:cNvSpPr>
          <p:nvPr>
            <p:ph type="sldNum" sz="quarter" idx="12"/>
          </p:nvPr>
        </p:nvSpPr>
        <p:spPr/>
        <p:txBody>
          <a:bodyPr/>
          <a:lstStyle/>
          <a:p>
            <a:fld id="{3A98EE3D-8CD1-4C3F-BD1C-C98C9596463C}" type="slidenum">
              <a:rPr lang="en-US" smtClean="0"/>
              <a:t>77</a:t>
            </a:fld>
            <a:endParaRPr lang="en-US" dirty="0"/>
          </a:p>
        </p:txBody>
      </p:sp>
      <p:pic>
        <p:nvPicPr>
          <p:cNvPr id="5" name="Picture 4">
            <a:extLst>
              <a:ext uri="{FF2B5EF4-FFF2-40B4-BE49-F238E27FC236}">
                <a16:creationId xmlns:a16="http://schemas.microsoft.com/office/drawing/2014/main" id="{2F2175C8-ABD2-46AB-0A4F-55EE770EEC9E}"/>
              </a:ext>
            </a:extLst>
          </p:cNvPr>
          <p:cNvPicPr>
            <a:picLocks noChangeAspect="1"/>
          </p:cNvPicPr>
          <p:nvPr/>
        </p:nvPicPr>
        <p:blipFill>
          <a:blip r:embed="rId2"/>
          <a:stretch>
            <a:fillRect/>
          </a:stretch>
        </p:blipFill>
        <p:spPr>
          <a:xfrm>
            <a:off x="976544" y="401806"/>
            <a:ext cx="9588700" cy="5350924"/>
          </a:xfrm>
          <a:prstGeom prst="rect">
            <a:avLst/>
          </a:prstGeom>
        </p:spPr>
      </p:pic>
    </p:spTree>
    <p:extLst>
      <p:ext uri="{BB962C8B-B14F-4D97-AF65-F5344CB8AC3E}">
        <p14:creationId xmlns:p14="http://schemas.microsoft.com/office/powerpoint/2010/main" val="525518324"/>
      </p:ext>
    </p:extLst>
  </p:cSld>
  <p:clrMapOvr>
    <a:masterClrMapping/>
  </p:clrMapOvr>
  <p:transition spd="slow">
    <p:cove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63835-5B69-0EB9-85B2-B81AEF46A6F6}"/>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ACDEC125-0C42-E6CB-9204-D86C6F11089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20D11FE-0E4F-59F8-BDA2-649820A46FE9}"/>
              </a:ext>
            </a:extLst>
          </p:cNvPr>
          <p:cNvSpPr>
            <a:spLocks noGrp="1"/>
          </p:cNvSpPr>
          <p:nvPr>
            <p:ph type="sldNum" sz="quarter" idx="12"/>
          </p:nvPr>
        </p:nvSpPr>
        <p:spPr/>
        <p:txBody>
          <a:bodyPr/>
          <a:lstStyle/>
          <a:p>
            <a:fld id="{3A98EE3D-8CD1-4C3F-BD1C-C98C9596463C}" type="slidenum">
              <a:rPr lang="en-US" smtClean="0"/>
              <a:t>78</a:t>
            </a:fld>
            <a:endParaRPr lang="en-US" dirty="0"/>
          </a:p>
        </p:txBody>
      </p:sp>
      <p:sp>
        <p:nvSpPr>
          <p:cNvPr id="5" name="Rectangle 4">
            <a:extLst>
              <a:ext uri="{FF2B5EF4-FFF2-40B4-BE49-F238E27FC236}">
                <a16:creationId xmlns:a16="http://schemas.microsoft.com/office/drawing/2014/main" id="{F047D9D5-D774-B2BD-FF04-AF1343682F4D}"/>
              </a:ext>
            </a:extLst>
          </p:cNvPr>
          <p:cNvSpPr/>
          <p:nvPr/>
        </p:nvSpPr>
        <p:spPr>
          <a:xfrm>
            <a:off x="4355978" y="786815"/>
            <a:ext cx="978023" cy="594802"/>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6" name="Rectangle 5">
            <a:extLst>
              <a:ext uri="{FF2B5EF4-FFF2-40B4-BE49-F238E27FC236}">
                <a16:creationId xmlns:a16="http://schemas.microsoft.com/office/drawing/2014/main" id="{A1172ED2-05EB-6F68-00F4-0565D74061DC}"/>
              </a:ext>
            </a:extLst>
          </p:cNvPr>
          <p:cNvSpPr/>
          <p:nvPr/>
        </p:nvSpPr>
        <p:spPr>
          <a:xfrm>
            <a:off x="5260761" y="786815"/>
            <a:ext cx="978023" cy="594802"/>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7" name="Rectangle 6">
            <a:extLst>
              <a:ext uri="{FF2B5EF4-FFF2-40B4-BE49-F238E27FC236}">
                <a16:creationId xmlns:a16="http://schemas.microsoft.com/office/drawing/2014/main" id="{0BD6E60E-F393-3F76-D9F8-347874C0D324}"/>
              </a:ext>
            </a:extLst>
          </p:cNvPr>
          <p:cNvSpPr/>
          <p:nvPr/>
        </p:nvSpPr>
        <p:spPr>
          <a:xfrm>
            <a:off x="6238784" y="786815"/>
            <a:ext cx="978023" cy="594802"/>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8" name="Rectangle 7">
            <a:extLst>
              <a:ext uri="{FF2B5EF4-FFF2-40B4-BE49-F238E27FC236}">
                <a16:creationId xmlns:a16="http://schemas.microsoft.com/office/drawing/2014/main" id="{2AA89F37-0894-F533-545C-DF5294E484BB}"/>
              </a:ext>
            </a:extLst>
          </p:cNvPr>
          <p:cNvSpPr/>
          <p:nvPr/>
        </p:nvSpPr>
        <p:spPr>
          <a:xfrm>
            <a:off x="2155794" y="2128823"/>
            <a:ext cx="978023" cy="594802"/>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9" name="Rectangle 8">
            <a:extLst>
              <a:ext uri="{FF2B5EF4-FFF2-40B4-BE49-F238E27FC236}">
                <a16:creationId xmlns:a16="http://schemas.microsoft.com/office/drawing/2014/main" id="{9382B5CB-07B1-B7D7-636F-2CD707B3A7A6}"/>
              </a:ext>
            </a:extLst>
          </p:cNvPr>
          <p:cNvSpPr/>
          <p:nvPr/>
        </p:nvSpPr>
        <p:spPr>
          <a:xfrm>
            <a:off x="3060577" y="2128823"/>
            <a:ext cx="978023" cy="594802"/>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10" name="Rectangle 9">
            <a:extLst>
              <a:ext uri="{FF2B5EF4-FFF2-40B4-BE49-F238E27FC236}">
                <a16:creationId xmlns:a16="http://schemas.microsoft.com/office/drawing/2014/main" id="{28E273B1-934F-77D5-FC92-AFA13921BEFE}"/>
              </a:ext>
            </a:extLst>
          </p:cNvPr>
          <p:cNvSpPr/>
          <p:nvPr/>
        </p:nvSpPr>
        <p:spPr>
          <a:xfrm>
            <a:off x="4038600" y="2128823"/>
            <a:ext cx="978023" cy="594802"/>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11" name="Rectangle 10">
            <a:extLst>
              <a:ext uri="{FF2B5EF4-FFF2-40B4-BE49-F238E27FC236}">
                <a16:creationId xmlns:a16="http://schemas.microsoft.com/office/drawing/2014/main" id="{3805D4BD-A29E-DCDE-4491-3CCD6A931723}"/>
              </a:ext>
            </a:extLst>
          </p:cNvPr>
          <p:cNvSpPr/>
          <p:nvPr/>
        </p:nvSpPr>
        <p:spPr>
          <a:xfrm>
            <a:off x="6370100" y="2128823"/>
            <a:ext cx="978023" cy="594802"/>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70</a:t>
            </a:r>
            <a:endParaRPr lang="en-IN" sz="2800" b="1" dirty="0"/>
          </a:p>
        </p:txBody>
      </p:sp>
      <p:sp>
        <p:nvSpPr>
          <p:cNvPr id="12" name="Rectangle 11">
            <a:extLst>
              <a:ext uri="{FF2B5EF4-FFF2-40B4-BE49-F238E27FC236}">
                <a16:creationId xmlns:a16="http://schemas.microsoft.com/office/drawing/2014/main" id="{257C4E34-FAC1-9D09-6866-75F1D793C28C}"/>
              </a:ext>
            </a:extLst>
          </p:cNvPr>
          <p:cNvSpPr/>
          <p:nvPr/>
        </p:nvSpPr>
        <p:spPr>
          <a:xfrm>
            <a:off x="7274883" y="2128823"/>
            <a:ext cx="978023" cy="594802"/>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80</a:t>
            </a:r>
            <a:endParaRPr lang="en-IN" sz="2800" b="1" dirty="0">
              <a:ln>
                <a:solidFill>
                  <a:schemeClr val="bg1"/>
                </a:solidFill>
              </a:ln>
            </a:endParaRPr>
          </a:p>
        </p:txBody>
      </p:sp>
      <p:sp>
        <p:nvSpPr>
          <p:cNvPr id="13" name="Rectangle 12">
            <a:extLst>
              <a:ext uri="{FF2B5EF4-FFF2-40B4-BE49-F238E27FC236}">
                <a16:creationId xmlns:a16="http://schemas.microsoft.com/office/drawing/2014/main" id="{5D4B0DD4-3DCB-4D08-F2F7-B42C94695B18}"/>
              </a:ext>
            </a:extLst>
          </p:cNvPr>
          <p:cNvSpPr/>
          <p:nvPr/>
        </p:nvSpPr>
        <p:spPr>
          <a:xfrm>
            <a:off x="8252906" y="2128823"/>
            <a:ext cx="978023" cy="594802"/>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14" name="Rectangle 13">
            <a:extLst>
              <a:ext uri="{FF2B5EF4-FFF2-40B4-BE49-F238E27FC236}">
                <a16:creationId xmlns:a16="http://schemas.microsoft.com/office/drawing/2014/main" id="{46375364-E10A-42BF-209D-A1915334D5E7}"/>
              </a:ext>
            </a:extLst>
          </p:cNvPr>
          <p:cNvSpPr/>
          <p:nvPr/>
        </p:nvSpPr>
        <p:spPr>
          <a:xfrm>
            <a:off x="691262" y="401088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a:t>
            </a:r>
            <a:endParaRPr lang="en-IN" sz="2800" b="1" dirty="0"/>
          </a:p>
        </p:txBody>
      </p:sp>
      <p:sp>
        <p:nvSpPr>
          <p:cNvPr id="15" name="Rectangle 14">
            <a:extLst>
              <a:ext uri="{FF2B5EF4-FFF2-40B4-BE49-F238E27FC236}">
                <a16:creationId xmlns:a16="http://schemas.microsoft.com/office/drawing/2014/main" id="{D57E0E5F-6B28-F13C-DAE3-91B969DB8FE3}"/>
              </a:ext>
            </a:extLst>
          </p:cNvPr>
          <p:cNvSpPr/>
          <p:nvPr/>
        </p:nvSpPr>
        <p:spPr>
          <a:xfrm>
            <a:off x="1255733" y="401088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7</a:t>
            </a:r>
            <a:endParaRPr lang="en-IN" sz="2800" b="1" dirty="0">
              <a:ln>
                <a:solidFill>
                  <a:schemeClr val="bg1"/>
                </a:solidFill>
              </a:ln>
            </a:endParaRPr>
          </a:p>
        </p:txBody>
      </p:sp>
      <p:sp>
        <p:nvSpPr>
          <p:cNvPr id="16" name="Rectangle 15">
            <a:extLst>
              <a:ext uri="{FF2B5EF4-FFF2-40B4-BE49-F238E27FC236}">
                <a16:creationId xmlns:a16="http://schemas.microsoft.com/office/drawing/2014/main" id="{F3F17096-7ACF-13DE-64A1-E266EA77E0C0}"/>
              </a:ext>
            </a:extLst>
          </p:cNvPr>
          <p:cNvSpPr/>
          <p:nvPr/>
        </p:nvSpPr>
        <p:spPr>
          <a:xfrm>
            <a:off x="1820204" y="401088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a:t>
            </a:r>
            <a:endParaRPr lang="en-IN" sz="2800" b="1" dirty="0">
              <a:ln>
                <a:solidFill>
                  <a:schemeClr val="bg1"/>
                </a:solidFill>
              </a:ln>
            </a:endParaRPr>
          </a:p>
        </p:txBody>
      </p:sp>
      <p:sp>
        <p:nvSpPr>
          <p:cNvPr id="23" name="Rectangle 22">
            <a:extLst>
              <a:ext uri="{FF2B5EF4-FFF2-40B4-BE49-F238E27FC236}">
                <a16:creationId xmlns:a16="http://schemas.microsoft.com/office/drawing/2014/main" id="{FABCD6CD-AC5E-FB11-58CF-386EA432ECAD}"/>
              </a:ext>
            </a:extLst>
          </p:cNvPr>
          <p:cNvSpPr/>
          <p:nvPr/>
        </p:nvSpPr>
        <p:spPr>
          <a:xfrm>
            <a:off x="3065252" y="401088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30</a:t>
            </a:r>
            <a:endParaRPr lang="en-IN" sz="2800" b="1" dirty="0"/>
          </a:p>
        </p:txBody>
      </p:sp>
      <p:sp>
        <p:nvSpPr>
          <p:cNvPr id="24" name="Rectangle 23">
            <a:extLst>
              <a:ext uri="{FF2B5EF4-FFF2-40B4-BE49-F238E27FC236}">
                <a16:creationId xmlns:a16="http://schemas.microsoft.com/office/drawing/2014/main" id="{CFF1BB85-E221-9A39-3DBC-106E28CD32E1}"/>
              </a:ext>
            </a:extLst>
          </p:cNvPr>
          <p:cNvSpPr/>
          <p:nvPr/>
        </p:nvSpPr>
        <p:spPr>
          <a:xfrm>
            <a:off x="3629723" y="401088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40</a:t>
            </a:r>
            <a:endParaRPr lang="en-IN" sz="2800" b="1" dirty="0">
              <a:ln>
                <a:solidFill>
                  <a:schemeClr val="bg1"/>
                </a:solidFill>
              </a:ln>
            </a:endParaRPr>
          </a:p>
        </p:txBody>
      </p:sp>
      <p:sp>
        <p:nvSpPr>
          <p:cNvPr id="25" name="Rectangle 24">
            <a:extLst>
              <a:ext uri="{FF2B5EF4-FFF2-40B4-BE49-F238E27FC236}">
                <a16:creationId xmlns:a16="http://schemas.microsoft.com/office/drawing/2014/main" id="{1F46927C-D6D6-6D10-0AC3-71D124774D4B}"/>
              </a:ext>
            </a:extLst>
          </p:cNvPr>
          <p:cNvSpPr/>
          <p:nvPr/>
        </p:nvSpPr>
        <p:spPr>
          <a:xfrm>
            <a:off x="4194194" y="401088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26" name="Rectangle 25">
            <a:extLst>
              <a:ext uri="{FF2B5EF4-FFF2-40B4-BE49-F238E27FC236}">
                <a16:creationId xmlns:a16="http://schemas.microsoft.com/office/drawing/2014/main" id="{F45DB9D2-CB6D-076A-F793-DF84A780AB29}"/>
              </a:ext>
            </a:extLst>
          </p:cNvPr>
          <p:cNvSpPr/>
          <p:nvPr/>
        </p:nvSpPr>
        <p:spPr>
          <a:xfrm>
            <a:off x="5805629" y="3987753"/>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60</a:t>
            </a:r>
            <a:endParaRPr lang="en-IN" sz="2800" b="1" dirty="0"/>
          </a:p>
        </p:txBody>
      </p:sp>
      <p:sp>
        <p:nvSpPr>
          <p:cNvPr id="27" name="Rectangle 26">
            <a:extLst>
              <a:ext uri="{FF2B5EF4-FFF2-40B4-BE49-F238E27FC236}">
                <a16:creationId xmlns:a16="http://schemas.microsoft.com/office/drawing/2014/main" id="{15058EE9-2B76-68A9-8AEC-9384BF216E3B}"/>
              </a:ext>
            </a:extLst>
          </p:cNvPr>
          <p:cNvSpPr/>
          <p:nvPr/>
        </p:nvSpPr>
        <p:spPr>
          <a:xfrm>
            <a:off x="6370100" y="3987753"/>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28" name="Rectangle 27">
            <a:extLst>
              <a:ext uri="{FF2B5EF4-FFF2-40B4-BE49-F238E27FC236}">
                <a16:creationId xmlns:a16="http://schemas.microsoft.com/office/drawing/2014/main" id="{B5EC0ECB-178E-B4EC-CBCB-FE30ECD737AB}"/>
              </a:ext>
            </a:extLst>
          </p:cNvPr>
          <p:cNvSpPr/>
          <p:nvPr/>
        </p:nvSpPr>
        <p:spPr>
          <a:xfrm>
            <a:off x="6934571" y="3987753"/>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29" name="Rectangle 28">
            <a:extLst>
              <a:ext uri="{FF2B5EF4-FFF2-40B4-BE49-F238E27FC236}">
                <a16:creationId xmlns:a16="http://schemas.microsoft.com/office/drawing/2014/main" id="{AE2BB90E-1187-BD4D-0B09-FE1AA6B19406}"/>
              </a:ext>
            </a:extLst>
          </p:cNvPr>
          <p:cNvSpPr/>
          <p:nvPr/>
        </p:nvSpPr>
        <p:spPr>
          <a:xfrm>
            <a:off x="7801442" y="3987753"/>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75</a:t>
            </a:r>
            <a:endParaRPr lang="en-IN" sz="2800" b="1" dirty="0"/>
          </a:p>
        </p:txBody>
      </p:sp>
      <p:sp>
        <p:nvSpPr>
          <p:cNvPr id="30" name="Rectangle 29">
            <a:extLst>
              <a:ext uri="{FF2B5EF4-FFF2-40B4-BE49-F238E27FC236}">
                <a16:creationId xmlns:a16="http://schemas.microsoft.com/office/drawing/2014/main" id="{E5655849-8AF0-2128-B599-313C20100AC1}"/>
              </a:ext>
            </a:extLst>
          </p:cNvPr>
          <p:cNvSpPr/>
          <p:nvPr/>
        </p:nvSpPr>
        <p:spPr>
          <a:xfrm>
            <a:off x="8365913" y="3987753"/>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31" name="Rectangle 30">
            <a:extLst>
              <a:ext uri="{FF2B5EF4-FFF2-40B4-BE49-F238E27FC236}">
                <a16:creationId xmlns:a16="http://schemas.microsoft.com/office/drawing/2014/main" id="{9DF3D3FB-36D1-9641-4DA1-A9B48F9B7C75}"/>
              </a:ext>
            </a:extLst>
          </p:cNvPr>
          <p:cNvSpPr/>
          <p:nvPr/>
        </p:nvSpPr>
        <p:spPr>
          <a:xfrm>
            <a:off x="8930384" y="3987753"/>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a:ln>
                <a:solidFill>
                  <a:schemeClr val="bg1"/>
                </a:solidFill>
              </a:ln>
            </a:endParaRPr>
          </a:p>
        </p:txBody>
      </p:sp>
      <p:sp>
        <p:nvSpPr>
          <p:cNvPr id="32" name="Rectangle 31">
            <a:extLst>
              <a:ext uri="{FF2B5EF4-FFF2-40B4-BE49-F238E27FC236}">
                <a16:creationId xmlns:a16="http://schemas.microsoft.com/office/drawing/2014/main" id="{762F8A71-ABA4-44D2-396B-B56BB06D2E0F}"/>
              </a:ext>
            </a:extLst>
          </p:cNvPr>
          <p:cNvSpPr/>
          <p:nvPr/>
        </p:nvSpPr>
        <p:spPr>
          <a:xfrm>
            <a:off x="10117584" y="401088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85</a:t>
            </a:r>
            <a:endParaRPr lang="en-IN" sz="2800" b="1" dirty="0"/>
          </a:p>
        </p:txBody>
      </p:sp>
      <p:sp>
        <p:nvSpPr>
          <p:cNvPr id="33" name="Rectangle 32">
            <a:extLst>
              <a:ext uri="{FF2B5EF4-FFF2-40B4-BE49-F238E27FC236}">
                <a16:creationId xmlns:a16="http://schemas.microsoft.com/office/drawing/2014/main" id="{437BD932-E307-ABF4-7F21-11FDEC65DE6C}"/>
              </a:ext>
            </a:extLst>
          </p:cNvPr>
          <p:cNvSpPr/>
          <p:nvPr/>
        </p:nvSpPr>
        <p:spPr>
          <a:xfrm>
            <a:off x="10682055" y="401088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90</a:t>
            </a:r>
            <a:endParaRPr lang="en-IN" sz="2800" b="1" dirty="0">
              <a:ln>
                <a:solidFill>
                  <a:schemeClr val="bg1"/>
                </a:solidFill>
              </a:ln>
            </a:endParaRPr>
          </a:p>
        </p:txBody>
      </p:sp>
      <p:sp>
        <p:nvSpPr>
          <p:cNvPr id="34" name="Rectangle 33">
            <a:extLst>
              <a:ext uri="{FF2B5EF4-FFF2-40B4-BE49-F238E27FC236}">
                <a16:creationId xmlns:a16="http://schemas.microsoft.com/office/drawing/2014/main" id="{2B725D08-B476-0E34-9703-73FD70C8241B}"/>
              </a:ext>
            </a:extLst>
          </p:cNvPr>
          <p:cNvSpPr/>
          <p:nvPr/>
        </p:nvSpPr>
        <p:spPr>
          <a:xfrm>
            <a:off x="11246526" y="401088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92</a:t>
            </a:r>
            <a:endParaRPr lang="en-IN" sz="2800" b="1" dirty="0">
              <a:ln>
                <a:solidFill>
                  <a:schemeClr val="bg1"/>
                </a:solidFill>
              </a:ln>
            </a:endParaRPr>
          </a:p>
        </p:txBody>
      </p:sp>
      <p:cxnSp>
        <p:nvCxnSpPr>
          <p:cNvPr id="36" name="Straight Connector 35">
            <a:extLst>
              <a:ext uri="{FF2B5EF4-FFF2-40B4-BE49-F238E27FC236}">
                <a16:creationId xmlns:a16="http://schemas.microsoft.com/office/drawing/2014/main" id="{B784D301-C808-FCF5-AA4F-3F2134D4C4AF}"/>
              </a:ext>
            </a:extLst>
          </p:cNvPr>
          <p:cNvCxnSpPr>
            <a:endCxn id="9" idx="0"/>
          </p:cNvCxnSpPr>
          <p:nvPr/>
        </p:nvCxnSpPr>
        <p:spPr>
          <a:xfrm flipH="1">
            <a:off x="3549589" y="1381617"/>
            <a:ext cx="1164454" cy="747206"/>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1D3719CE-1A78-090E-7338-9EE1460E726C}"/>
              </a:ext>
            </a:extLst>
          </p:cNvPr>
          <p:cNvCxnSpPr>
            <a:cxnSpLocks/>
          </p:cNvCxnSpPr>
          <p:nvPr/>
        </p:nvCxnSpPr>
        <p:spPr>
          <a:xfrm>
            <a:off x="5441920" y="1381617"/>
            <a:ext cx="2359522" cy="747206"/>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2E8A49B0-EC1D-BA3C-30FB-EAD1E2DE4046}"/>
              </a:ext>
            </a:extLst>
          </p:cNvPr>
          <p:cNvCxnSpPr>
            <a:cxnSpLocks/>
            <a:endCxn id="15" idx="0"/>
          </p:cNvCxnSpPr>
          <p:nvPr/>
        </p:nvCxnSpPr>
        <p:spPr>
          <a:xfrm flipH="1">
            <a:off x="1537969" y="2681794"/>
            <a:ext cx="974320" cy="1329094"/>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a:extLst>
              <a:ext uri="{FF2B5EF4-FFF2-40B4-BE49-F238E27FC236}">
                <a16:creationId xmlns:a16="http://schemas.microsoft.com/office/drawing/2014/main" id="{75694DC4-6BBF-046D-6EA1-3EF2BE191B16}"/>
              </a:ext>
            </a:extLst>
          </p:cNvPr>
          <p:cNvCxnSpPr>
            <a:cxnSpLocks/>
            <a:endCxn id="24" idx="0"/>
          </p:cNvCxnSpPr>
          <p:nvPr/>
        </p:nvCxnSpPr>
        <p:spPr>
          <a:xfrm>
            <a:off x="3063169" y="2723625"/>
            <a:ext cx="848790" cy="1287263"/>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14F150BB-6C1A-406D-2237-5C7FD9DDFEB8}"/>
              </a:ext>
            </a:extLst>
          </p:cNvPr>
          <p:cNvCxnSpPr>
            <a:cxnSpLocks/>
            <a:endCxn id="27" idx="0"/>
          </p:cNvCxnSpPr>
          <p:nvPr/>
        </p:nvCxnSpPr>
        <p:spPr>
          <a:xfrm flipH="1">
            <a:off x="6652336" y="2723625"/>
            <a:ext cx="426242" cy="1264128"/>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71BD4CCA-60EE-DBD4-67B9-67624875B30C}"/>
              </a:ext>
            </a:extLst>
          </p:cNvPr>
          <p:cNvCxnSpPr>
            <a:cxnSpLocks/>
            <a:endCxn id="29" idx="0"/>
          </p:cNvCxnSpPr>
          <p:nvPr/>
        </p:nvCxnSpPr>
        <p:spPr>
          <a:xfrm>
            <a:off x="7321565" y="2728404"/>
            <a:ext cx="762113" cy="1259349"/>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1CA32BF7-420B-A657-7865-7FA0D5807AAB}"/>
              </a:ext>
            </a:extLst>
          </p:cNvPr>
          <p:cNvCxnSpPr>
            <a:cxnSpLocks/>
            <a:endCxn id="32" idx="0"/>
          </p:cNvCxnSpPr>
          <p:nvPr/>
        </p:nvCxnSpPr>
        <p:spPr>
          <a:xfrm>
            <a:off x="8307655" y="2723625"/>
            <a:ext cx="2092165" cy="1287263"/>
          </a:xfrm>
          <a:prstGeom prst="line">
            <a:avLst/>
          </a:prstGeom>
        </p:spPr>
        <p:style>
          <a:lnRef idx="3">
            <a:schemeClr val="dk1"/>
          </a:lnRef>
          <a:fillRef idx="0">
            <a:schemeClr val="dk1"/>
          </a:fillRef>
          <a:effectRef idx="2">
            <a:schemeClr val="dk1"/>
          </a:effectRef>
          <a:fontRef idx="minor">
            <a:schemeClr val="tx1"/>
          </a:fontRef>
        </p:style>
      </p:cxnSp>
      <p:sp>
        <p:nvSpPr>
          <p:cNvPr id="50" name="Rectangle: Rounded Corners 49">
            <a:extLst>
              <a:ext uri="{FF2B5EF4-FFF2-40B4-BE49-F238E27FC236}">
                <a16:creationId xmlns:a16="http://schemas.microsoft.com/office/drawing/2014/main" id="{6A50DA30-AB89-24EC-EA7A-7003A190D3FA}"/>
              </a:ext>
            </a:extLst>
          </p:cNvPr>
          <p:cNvSpPr/>
          <p:nvPr/>
        </p:nvSpPr>
        <p:spPr>
          <a:xfrm>
            <a:off x="457200" y="550416"/>
            <a:ext cx="2743200" cy="11984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lgerian" panose="04020705040A02060702" pitchFamily="82" charset="0"/>
              </a:rPr>
              <a:t>Example of 2-3-4 Tree</a:t>
            </a:r>
            <a:endParaRPr lang="en-IN" sz="2800" dirty="0">
              <a:latin typeface="Algerian" panose="04020705040A02060702" pitchFamily="82" charset="0"/>
            </a:endParaRPr>
          </a:p>
        </p:txBody>
      </p:sp>
    </p:spTree>
    <p:extLst>
      <p:ext uri="{BB962C8B-B14F-4D97-AF65-F5344CB8AC3E}">
        <p14:creationId xmlns:p14="http://schemas.microsoft.com/office/powerpoint/2010/main" val="13988541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circle(in)">
                                      <p:cBhvr>
                                        <p:cTn id="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B14B46-5C34-D8D3-C631-EFA02271EBEE}"/>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B9D7D92C-5B86-0708-7A3F-96CA9F79439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0974E9-1A64-D100-CACA-E787C6C3EA6F}"/>
              </a:ext>
            </a:extLst>
          </p:cNvPr>
          <p:cNvSpPr>
            <a:spLocks noGrp="1"/>
          </p:cNvSpPr>
          <p:nvPr>
            <p:ph type="sldNum" sz="quarter" idx="12"/>
          </p:nvPr>
        </p:nvSpPr>
        <p:spPr/>
        <p:txBody>
          <a:bodyPr/>
          <a:lstStyle/>
          <a:p>
            <a:fld id="{3A98EE3D-8CD1-4C3F-BD1C-C98C9596463C}" type="slidenum">
              <a:rPr lang="en-US" smtClean="0"/>
              <a:t>79</a:t>
            </a:fld>
            <a:endParaRPr lang="en-US" dirty="0"/>
          </a:p>
        </p:txBody>
      </p:sp>
      <p:sp>
        <p:nvSpPr>
          <p:cNvPr id="5" name="Rectangle: Rounded Corners 4">
            <a:extLst>
              <a:ext uri="{FF2B5EF4-FFF2-40B4-BE49-F238E27FC236}">
                <a16:creationId xmlns:a16="http://schemas.microsoft.com/office/drawing/2014/main" id="{40C14541-3028-D6C8-6719-6E7BD932E3E5}"/>
              </a:ext>
            </a:extLst>
          </p:cNvPr>
          <p:cNvSpPr/>
          <p:nvPr/>
        </p:nvSpPr>
        <p:spPr>
          <a:xfrm>
            <a:off x="1105270" y="550416"/>
            <a:ext cx="2743200" cy="11984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lgerian" panose="04020705040A02060702" pitchFamily="82" charset="0"/>
              </a:rPr>
              <a:t>INSERTION INTO A B-TREE</a:t>
            </a:r>
            <a:endParaRPr lang="en-IN" sz="2800" dirty="0">
              <a:latin typeface="Algerian" panose="04020705040A02060702" pitchFamily="82" charset="0"/>
            </a:endParaRPr>
          </a:p>
        </p:txBody>
      </p:sp>
      <p:sp>
        <p:nvSpPr>
          <p:cNvPr id="7" name="TextBox 6">
            <a:extLst>
              <a:ext uri="{FF2B5EF4-FFF2-40B4-BE49-F238E27FC236}">
                <a16:creationId xmlns:a16="http://schemas.microsoft.com/office/drawing/2014/main" id="{8B36873D-0DEE-765A-20F4-B7A8EC5E079A}"/>
              </a:ext>
            </a:extLst>
          </p:cNvPr>
          <p:cNvSpPr txBox="1"/>
          <p:nvPr/>
        </p:nvSpPr>
        <p:spPr>
          <a:xfrm>
            <a:off x="5632881" y="1378347"/>
            <a:ext cx="5322164" cy="584775"/>
          </a:xfrm>
          <a:prstGeom prst="rect">
            <a:avLst/>
          </a:prstGeom>
          <a:noFill/>
        </p:spPr>
        <p:txBody>
          <a:bodyPr wrap="square">
            <a:spAutoFit/>
          </a:bodyPr>
          <a:lstStyle/>
          <a:p>
            <a:r>
              <a:rPr lang="en-IN" sz="3200" b="1" i="0" dirty="0">
                <a:solidFill>
                  <a:srgbClr val="7030A0"/>
                </a:solidFill>
                <a:effectLst/>
                <a:latin typeface="Book Antiqua" panose="02040602050305030304" pitchFamily="18" charset="0"/>
              </a:rPr>
              <a:t>40,10,20,70,80,30,60</a:t>
            </a:r>
            <a:endParaRPr lang="en-IN" sz="3200" dirty="0">
              <a:solidFill>
                <a:srgbClr val="7030A0"/>
              </a:solidFill>
              <a:latin typeface="Book Antiqua" panose="02040602050305030304" pitchFamily="18" charset="0"/>
            </a:endParaRPr>
          </a:p>
        </p:txBody>
      </p:sp>
      <p:sp>
        <p:nvSpPr>
          <p:cNvPr id="8" name="TextBox 7">
            <a:extLst>
              <a:ext uri="{FF2B5EF4-FFF2-40B4-BE49-F238E27FC236}">
                <a16:creationId xmlns:a16="http://schemas.microsoft.com/office/drawing/2014/main" id="{0C80469A-E023-CBA6-4533-3BF1EACFD1EE}"/>
              </a:ext>
            </a:extLst>
          </p:cNvPr>
          <p:cNvSpPr txBox="1"/>
          <p:nvPr/>
        </p:nvSpPr>
        <p:spPr>
          <a:xfrm>
            <a:off x="4478346" y="550416"/>
            <a:ext cx="4278735" cy="584775"/>
          </a:xfrm>
          <a:prstGeom prst="rect">
            <a:avLst/>
          </a:prstGeom>
          <a:noFill/>
        </p:spPr>
        <p:txBody>
          <a:bodyPr wrap="none" rtlCol="0">
            <a:spAutoFit/>
          </a:bodyPr>
          <a:lstStyle/>
          <a:p>
            <a:r>
              <a:rPr lang="en-US" sz="3200" b="1" i="1" dirty="0">
                <a:latin typeface="Book Antiqua" panose="02040602050305030304" pitchFamily="18" charset="0"/>
              </a:rPr>
              <a:t>Consider the sequence:</a:t>
            </a:r>
            <a:endParaRPr lang="en-IN" sz="3200" b="1" i="1" dirty="0">
              <a:latin typeface="Book Antiqua" panose="02040602050305030304" pitchFamily="18" charset="0"/>
            </a:endParaRPr>
          </a:p>
        </p:txBody>
      </p:sp>
      <p:sp>
        <p:nvSpPr>
          <p:cNvPr id="9" name="Rectangle 8">
            <a:extLst>
              <a:ext uri="{FF2B5EF4-FFF2-40B4-BE49-F238E27FC236}">
                <a16:creationId xmlns:a16="http://schemas.microsoft.com/office/drawing/2014/main" id="{A3FF8877-AF85-3DA3-4C36-60A3CBB735FE}"/>
              </a:ext>
            </a:extLst>
          </p:cNvPr>
          <p:cNvSpPr/>
          <p:nvPr/>
        </p:nvSpPr>
        <p:spPr>
          <a:xfrm>
            <a:off x="2550347" y="284867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40</a:t>
            </a:r>
            <a:endParaRPr lang="en-IN" sz="2800" b="1" dirty="0"/>
          </a:p>
        </p:txBody>
      </p:sp>
      <p:sp>
        <p:nvSpPr>
          <p:cNvPr id="10" name="Rectangle 9">
            <a:extLst>
              <a:ext uri="{FF2B5EF4-FFF2-40B4-BE49-F238E27FC236}">
                <a16:creationId xmlns:a16="http://schemas.microsoft.com/office/drawing/2014/main" id="{F2ED3184-FFDD-E064-17DB-8B52F6049276}"/>
              </a:ext>
            </a:extLst>
          </p:cNvPr>
          <p:cNvSpPr/>
          <p:nvPr/>
        </p:nvSpPr>
        <p:spPr>
          <a:xfrm>
            <a:off x="3114818" y="284867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12" name="Rectangle 11">
            <a:extLst>
              <a:ext uri="{FF2B5EF4-FFF2-40B4-BE49-F238E27FC236}">
                <a16:creationId xmlns:a16="http://schemas.microsoft.com/office/drawing/2014/main" id="{8B99E0A2-87A7-7162-29E0-9008515CD281}"/>
              </a:ext>
            </a:extLst>
          </p:cNvPr>
          <p:cNvSpPr/>
          <p:nvPr/>
        </p:nvSpPr>
        <p:spPr>
          <a:xfrm>
            <a:off x="5383804" y="264596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40</a:t>
            </a:r>
            <a:endParaRPr lang="en-IN" sz="2800" b="1" dirty="0"/>
          </a:p>
        </p:txBody>
      </p:sp>
      <p:sp>
        <p:nvSpPr>
          <p:cNvPr id="13" name="Rectangle 12">
            <a:extLst>
              <a:ext uri="{FF2B5EF4-FFF2-40B4-BE49-F238E27FC236}">
                <a16:creationId xmlns:a16="http://schemas.microsoft.com/office/drawing/2014/main" id="{2A289F8C-BBF5-BF71-171B-6CB0521908A8}"/>
              </a:ext>
            </a:extLst>
          </p:cNvPr>
          <p:cNvSpPr/>
          <p:nvPr/>
        </p:nvSpPr>
        <p:spPr>
          <a:xfrm>
            <a:off x="5948275" y="264596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14" name="Rectangle 13">
            <a:extLst>
              <a:ext uri="{FF2B5EF4-FFF2-40B4-BE49-F238E27FC236}">
                <a16:creationId xmlns:a16="http://schemas.microsoft.com/office/drawing/2014/main" id="{DFBA4F53-1216-1B9A-1760-282854208A1F}"/>
              </a:ext>
            </a:extLst>
          </p:cNvPr>
          <p:cNvSpPr/>
          <p:nvPr/>
        </p:nvSpPr>
        <p:spPr>
          <a:xfrm>
            <a:off x="4673590" y="363170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15" name="Rectangle 14">
            <a:extLst>
              <a:ext uri="{FF2B5EF4-FFF2-40B4-BE49-F238E27FC236}">
                <a16:creationId xmlns:a16="http://schemas.microsoft.com/office/drawing/2014/main" id="{5C4F8DE5-C27B-BA64-3D73-A4D793DA8A79}"/>
              </a:ext>
            </a:extLst>
          </p:cNvPr>
          <p:cNvSpPr/>
          <p:nvPr/>
        </p:nvSpPr>
        <p:spPr>
          <a:xfrm>
            <a:off x="5238061" y="363170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16" name="Straight Connector 15">
            <a:extLst>
              <a:ext uri="{FF2B5EF4-FFF2-40B4-BE49-F238E27FC236}">
                <a16:creationId xmlns:a16="http://schemas.microsoft.com/office/drawing/2014/main" id="{912EFAB1-8C9F-09B6-8D64-CDB6C9538F7D}"/>
              </a:ext>
            </a:extLst>
          </p:cNvPr>
          <p:cNvCxnSpPr>
            <a:cxnSpLocks/>
          </p:cNvCxnSpPr>
          <p:nvPr/>
        </p:nvCxnSpPr>
        <p:spPr>
          <a:xfrm flipH="1">
            <a:off x="5157926" y="3101673"/>
            <a:ext cx="474955" cy="530035"/>
          </a:xfrm>
          <a:prstGeom prst="line">
            <a:avLst/>
          </a:prstGeom>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9B835700-BF32-DC44-6985-2A00A80DFA36}"/>
              </a:ext>
            </a:extLst>
          </p:cNvPr>
          <p:cNvSpPr/>
          <p:nvPr/>
        </p:nvSpPr>
        <p:spPr>
          <a:xfrm>
            <a:off x="7734672" y="273237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40</a:t>
            </a:r>
            <a:endParaRPr lang="en-IN" sz="2800" b="1" dirty="0"/>
          </a:p>
        </p:txBody>
      </p:sp>
      <p:sp>
        <p:nvSpPr>
          <p:cNvPr id="20" name="Rectangle 19">
            <a:extLst>
              <a:ext uri="{FF2B5EF4-FFF2-40B4-BE49-F238E27FC236}">
                <a16:creationId xmlns:a16="http://schemas.microsoft.com/office/drawing/2014/main" id="{681065CC-B619-7E6F-3E0E-6BAF17B43B28}"/>
              </a:ext>
            </a:extLst>
          </p:cNvPr>
          <p:cNvSpPr/>
          <p:nvPr/>
        </p:nvSpPr>
        <p:spPr>
          <a:xfrm>
            <a:off x="8299143" y="273237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21" name="Rectangle 20">
            <a:extLst>
              <a:ext uri="{FF2B5EF4-FFF2-40B4-BE49-F238E27FC236}">
                <a16:creationId xmlns:a16="http://schemas.microsoft.com/office/drawing/2014/main" id="{92B8C1D0-D7BE-F691-4F94-1B22FC85EE8C}"/>
              </a:ext>
            </a:extLst>
          </p:cNvPr>
          <p:cNvSpPr/>
          <p:nvPr/>
        </p:nvSpPr>
        <p:spPr>
          <a:xfrm>
            <a:off x="7024458" y="371812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22" name="Rectangle 21">
            <a:extLst>
              <a:ext uri="{FF2B5EF4-FFF2-40B4-BE49-F238E27FC236}">
                <a16:creationId xmlns:a16="http://schemas.microsoft.com/office/drawing/2014/main" id="{D0AF1E9E-6D17-9534-6CCA-5925F89EDC89}"/>
              </a:ext>
            </a:extLst>
          </p:cNvPr>
          <p:cNvSpPr/>
          <p:nvPr/>
        </p:nvSpPr>
        <p:spPr>
          <a:xfrm>
            <a:off x="7588929" y="371812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20</a:t>
            </a:r>
            <a:endParaRPr lang="en-IN" sz="2800" b="1" dirty="0">
              <a:ln>
                <a:solidFill>
                  <a:schemeClr val="bg1"/>
                </a:solidFill>
              </a:ln>
            </a:endParaRPr>
          </a:p>
        </p:txBody>
      </p:sp>
      <p:cxnSp>
        <p:nvCxnSpPr>
          <p:cNvPr id="23" name="Straight Connector 22">
            <a:extLst>
              <a:ext uri="{FF2B5EF4-FFF2-40B4-BE49-F238E27FC236}">
                <a16:creationId xmlns:a16="http://schemas.microsoft.com/office/drawing/2014/main" id="{9D5A389A-F345-BE5E-E58F-E174F5B35D61}"/>
              </a:ext>
            </a:extLst>
          </p:cNvPr>
          <p:cNvCxnSpPr>
            <a:cxnSpLocks/>
          </p:cNvCxnSpPr>
          <p:nvPr/>
        </p:nvCxnSpPr>
        <p:spPr>
          <a:xfrm flipH="1">
            <a:off x="7508794" y="3188087"/>
            <a:ext cx="474955" cy="53003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72543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down)">
                                      <p:cBhvr>
                                        <p:cTn id="42" dur="500"/>
                                        <p:tgtEl>
                                          <p:spTgt spid="20"/>
                                        </p:tgtEl>
                                      </p:cBhvr>
                                    </p:animEffect>
                                  </p:childTnLst>
                                </p:cTn>
                              </p:par>
                              <p:par>
                                <p:cTn id="43" presetID="2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500"/>
                                        <p:tgtEl>
                                          <p:spTgt spid="2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down)">
                                      <p:cBhvr>
                                        <p:cTn id="48" dur="500"/>
                                        <p:tgtEl>
                                          <p:spTgt spid="1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randombar(horizont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2" grpId="0" animBg="1"/>
      <p:bldP spid="13" grpId="0" animBg="1"/>
      <p:bldP spid="14" grpId="0" animBg="1"/>
      <p:bldP spid="15"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552A43-A2A6-DA91-6F34-E0BDDFD1E05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F7D4359A-CBBC-9E30-C91A-5225AD4F54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8A972C6-10FA-9FC0-B7CF-CFF9EF183935}"/>
              </a:ext>
            </a:extLst>
          </p:cNvPr>
          <p:cNvSpPr>
            <a:spLocks noGrp="1"/>
          </p:cNvSpPr>
          <p:nvPr>
            <p:ph type="sldNum" sz="quarter" idx="12"/>
          </p:nvPr>
        </p:nvSpPr>
        <p:spPr/>
        <p:txBody>
          <a:bodyPr/>
          <a:lstStyle/>
          <a:p>
            <a:fld id="{3A98EE3D-8CD1-4C3F-BD1C-C98C9596463C}" type="slidenum">
              <a:rPr lang="en-US" smtClean="0"/>
              <a:t>8</a:t>
            </a:fld>
            <a:endParaRPr lang="en-US" dirty="0"/>
          </a:p>
        </p:txBody>
      </p:sp>
      <p:sp>
        <p:nvSpPr>
          <p:cNvPr id="5" name="TextBox 4">
            <a:extLst>
              <a:ext uri="{FF2B5EF4-FFF2-40B4-BE49-F238E27FC236}">
                <a16:creationId xmlns:a16="http://schemas.microsoft.com/office/drawing/2014/main" id="{5C0041F3-67B5-238A-1CFE-0946AF4C5DDD}"/>
              </a:ext>
            </a:extLst>
          </p:cNvPr>
          <p:cNvSpPr txBox="1"/>
          <p:nvPr/>
        </p:nvSpPr>
        <p:spPr>
          <a:xfrm>
            <a:off x="400974" y="350642"/>
            <a:ext cx="10952826" cy="1477328"/>
          </a:xfrm>
          <a:prstGeom prst="rect">
            <a:avLst/>
          </a:prstGeom>
          <a:noFill/>
        </p:spPr>
        <p:txBody>
          <a:bodyPr wrap="square">
            <a:spAutoFit/>
          </a:bodyPr>
          <a:lstStyle/>
          <a:p>
            <a:pPr algn="just"/>
            <a:r>
              <a:rPr lang="en-US" sz="3000" b="1" i="1" dirty="0">
                <a:solidFill>
                  <a:srgbClr val="000000"/>
                </a:solidFill>
                <a:effectLst/>
                <a:latin typeface="Book Antiqua" panose="02040602050305030304" pitchFamily="18" charset="0"/>
              </a:rPr>
              <a:t>AVL tree checks the height of the left and the right sub-trees and assures that the difference is not more than 1. This difference is called the </a:t>
            </a:r>
            <a:r>
              <a:rPr lang="en-US" sz="3000" b="1" i="1" dirty="0">
                <a:solidFill>
                  <a:srgbClr val="000000"/>
                </a:solidFill>
                <a:effectLst/>
                <a:highlight>
                  <a:srgbClr val="FFFF00"/>
                </a:highlight>
                <a:latin typeface="Book Antiqua" panose="02040602050305030304" pitchFamily="18" charset="0"/>
              </a:rPr>
              <a:t>Balance Factor.</a:t>
            </a:r>
            <a:endParaRPr lang="en-IN" sz="3000" b="1" i="1" dirty="0">
              <a:highlight>
                <a:srgbClr val="FFFF00"/>
              </a:highlight>
              <a:latin typeface="Book Antiqua" panose="02040602050305030304" pitchFamily="18" charset="0"/>
            </a:endParaRPr>
          </a:p>
        </p:txBody>
      </p:sp>
      <p:pic>
        <p:nvPicPr>
          <p:cNvPr id="7" name="Picture 6">
            <a:extLst>
              <a:ext uri="{FF2B5EF4-FFF2-40B4-BE49-F238E27FC236}">
                <a16:creationId xmlns:a16="http://schemas.microsoft.com/office/drawing/2014/main" id="{65E628F7-151B-9909-FAD1-0EB389A64411}"/>
              </a:ext>
            </a:extLst>
          </p:cNvPr>
          <p:cNvPicPr>
            <a:picLocks noChangeAspect="1"/>
          </p:cNvPicPr>
          <p:nvPr/>
        </p:nvPicPr>
        <p:blipFill>
          <a:blip r:embed="rId2"/>
          <a:stretch>
            <a:fillRect/>
          </a:stretch>
        </p:blipFill>
        <p:spPr>
          <a:xfrm>
            <a:off x="457200" y="1952487"/>
            <a:ext cx="3865623" cy="3658200"/>
          </a:xfrm>
          <a:prstGeom prst="rect">
            <a:avLst/>
          </a:prstGeom>
        </p:spPr>
      </p:pic>
      <p:pic>
        <p:nvPicPr>
          <p:cNvPr id="9" name="Picture 8">
            <a:extLst>
              <a:ext uri="{FF2B5EF4-FFF2-40B4-BE49-F238E27FC236}">
                <a16:creationId xmlns:a16="http://schemas.microsoft.com/office/drawing/2014/main" id="{0A510D0F-DFB9-1E34-561E-06DB39289376}"/>
              </a:ext>
            </a:extLst>
          </p:cNvPr>
          <p:cNvPicPr>
            <a:picLocks noChangeAspect="1"/>
          </p:cNvPicPr>
          <p:nvPr/>
        </p:nvPicPr>
        <p:blipFill>
          <a:blip r:embed="rId3"/>
          <a:stretch>
            <a:fillRect/>
          </a:stretch>
        </p:blipFill>
        <p:spPr>
          <a:xfrm>
            <a:off x="4523760" y="1689465"/>
            <a:ext cx="2956465" cy="4580223"/>
          </a:xfrm>
          <a:prstGeom prst="rect">
            <a:avLst/>
          </a:prstGeom>
        </p:spPr>
      </p:pic>
      <p:pic>
        <p:nvPicPr>
          <p:cNvPr id="11" name="Picture 10">
            <a:extLst>
              <a:ext uri="{FF2B5EF4-FFF2-40B4-BE49-F238E27FC236}">
                <a16:creationId xmlns:a16="http://schemas.microsoft.com/office/drawing/2014/main" id="{FECCCACE-F696-A05C-E4AF-3BB1DE0EDE5E}"/>
              </a:ext>
            </a:extLst>
          </p:cNvPr>
          <p:cNvPicPr>
            <a:picLocks noChangeAspect="1"/>
          </p:cNvPicPr>
          <p:nvPr/>
        </p:nvPicPr>
        <p:blipFill>
          <a:blip r:embed="rId4"/>
          <a:stretch>
            <a:fillRect/>
          </a:stretch>
        </p:blipFill>
        <p:spPr>
          <a:xfrm>
            <a:off x="7883372" y="1553984"/>
            <a:ext cx="2880850" cy="4218950"/>
          </a:xfrm>
          <a:prstGeom prst="rect">
            <a:avLst/>
          </a:prstGeom>
        </p:spPr>
      </p:pic>
    </p:spTree>
    <p:extLst>
      <p:ext uri="{BB962C8B-B14F-4D97-AF65-F5344CB8AC3E}">
        <p14:creationId xmlns:p14="http://schemas.microsoft.com/office/powerpoint/2010/main" val="1850586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3F9AA2-241E-8DFE-20B9-BA58C93C897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DE6B3698-8170-50C9-9DAC-B90F4286710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2E330B-8652-695E-690C-0F5E2478F097}"/>
              </a:ext>
            </a:extLst>
          </p:cNvPr>
          <p:cNvSpPr>
            <a:spLocks noGrp="1"/>
          </p:cNvSpPr>
          <p:nvPr>
            <p:ph type="sldNum" sz="quarter" idx="12"/>
          </p:nvPr>
        </p:nvSpPr>
        <p:spPr/>
        <p:txBody>
          <a:bodyPr/>
          <a:lstStyle/>
          <a:p>
            <a:fld id="{3A98EE3D-8CD1-4C3F-BD1C-C98C9596463C}" type="slidenum">
              <a:rPr lang="en-US" smtClean="0"/>
              <a:t>80</a:t>
            </a:fld>
            <a:endParaRPr lang="en-US" dirty="0"/>
          </a:p>
        </p:txBody>
      </p:sp>
      <p:sp>
        <p:nvSpPr>
          <p:cNvPr id="5" name="TextBox 4">
            <a:extLst>
              <a:ext uri="{FF2B5EF4-FFF2-40B4-BE49-F238E27FC236}">
                <a16:creationId xmlns:a16="http://schemas.microsoft.com/office/drawing/2014/main" id="{62EEF328-9572-B2F5-EEFB-C55FEDDB8262}"/>
              </a:ext>
            </a:extLst>
          </p:cNvPr>
          <p:cNvSpPr txBox="1"/>
          <p:nvPr/>
        </p:nvSpPr>
        <p:spPr>
          <a:xfrm>
            <a:off x="1105270" y="703644"/>
            <a:ext cx="5322164" cy="584775"/>
          </a:xfrm>
          <a:prstGeom prst="rect">
            <a:avLst/>
          </a:prstGeom>
          <a:noFill/>
        </p:spPr>
        <p:txBody>
          <a:bodyPr wrap="square">
            <a:spAutoFit/>
          </a:bodyPr>
          <a:lstStyle/>
          <a:p>
            <a:r>
              <a:rPr lang="en-IN" sz="3200" b="1" i="0" dirty="0">
                <a:solidFill>
                  <a:schemeClr val="bg2"/>
                </a:solidFill>
                <a:effectLst/>
                <a:latin typeface="Book Antiqua" panose="02040602050305030304" pitchFamily="18" charset="0"/>
              </a:rPr>
              <a:t>40,10,20</a:t>
            </a:r>
            <a:r>
              <a:rPr lang="en-IN" sz="3200" b="1" i="0" dirty="0">
                <a:solidFill>
                  <a:srgbClr val="7030A0"/>
                </a:solidFill>
                <a:effectLst/>
                <a:latin typeface="Book Antiqua" panose="02040602050305030304" pitchFamily="18" charset="0"/>
              </a:rPr>
              <a:t>,70,80,30,60</a:t>
            </a:r>
            <a:endParaRPr lang="en-IN" sz="3200" dirty="0">
              <a:solidFill>
                <a:srgbClr val="7030A0"/>
              </a:solidFill>
              <a:latin typeface="Book Antiqua" panose="02040602050305030304" pitchFamily="18" charset="0"/>
            </a:endParaRPr>
          </a:p>
        </p:txBody>
      </p:sp>
      <p:sp>
        <p:nvSpPr>
          <p:cNvPr id="6" name="Rectangle 5">
            <a:extLst>
              <a:ext uri="{FF2B5EF4-FFF2-40B4-BE49-F238E27FC236}">
                <a16:creationId xmlns:a16="http://schemas.microsoft.com/office/drawing/2014/main" id="{DB6281A3-5087-CF18-5A08-00AF3E69B37D}"/>
              </a:ext>
            </a:extLst>
          </p:cNvPr>
          <p:cNvSpPr/>
          <p:nvPr/>
        </p:nvSpPr>
        <p:spPr>
          <a:xfrm>
            <a:off x="1990819" y="178246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40</a:t>
            </a:r>
            <a:endParaRPr lang="en-IN" sz="2800" b="1" dirty="0"/>
          </a:p>
        </p:txBody>
      </p:sp>
      <p:sp>
        <p:nvSpPr>
          <p:cNvPr id="7" name="Rectangle 6">
            <a:extLst>
              <a:ext uri="{FF2B5EF4-FFF2-40B4-BE49-F238E27FC236}">
                <a16:creationId xmlns:a16="http://schemas.microsoft.com/office/drawing/2014/main" id="{6EFF8326-D16E-EB06-7DCC-64BF5B22E482}"/>
              </a:ext>
            </a:extLst>
          </p:cNvPr>
          <p:cNvSpPr/>
          <p:nvPr/>
        </p:nvSpPr>
        <p:spPr>
          <a:xfrm>
            <a:off x="2555290" y="178246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8" name="Rectangle 7">
            <a:extLst>
              <a:ext uri="{FF2B5EF4-FFF2-40B4-BE49-F238E27FC236}">
                <a16:creationId xmlns:a16="http://schemas.microsoft.com/office/drawing/2014/main" id="{B12B4075-FC61-6003-CFE1-9FCBB5408910}"/>
              </a:ext>
            </a:extLst>
          </p:cNvPr>
          <p:cNvSpPr/>
          <p:nvPr/>
        </p:nvSpPr>
        <p:spPr>
          <a:xfrm>
            <a:off x="1280605" y="276821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9" name="Rectangle 8">
            <a:extLst>
              <a:ext uri="{FF2B5EF4-FFF2-40B4-BE49-F238E27FC236}">
                <a16:creationId xmlns:a16="http://schemas.microsoft.com/office/drawing/2014/main" id="{54EE72BC-D16F-D326-EA99-24F0837C55D8}"/>
              </a:ext>
            </a:extLst>
          </p:cNvPr>
          <p:cNvSpPr/>
          <p:nvPr/>
        </p:nvSpPr>
        <p:spPr>
          <a:xfrm>
            <a:off x="1845076" y="276821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20</a:t>
            </a:r>
            <a:endParaRPr lang="en-IN" sz="2800" b="1" dirty="0">
              <a:ln>
                <a:solidFill>
                  <a:schemeClr val="bg1"/>
                </a:solidFill>
              </a:ln>
            </a:endParaRPr>
          </a:p>
        </p:txBody>
      </p:sp>
      <p:cxnSp>
        <p:nvCxnSpPr>
          <p:cNvPr id="10" name="Straight Connector 9">
            <a:extLst>
              <a:ext uri="{FF2B5EF4-FFF2-40B4-BE49-F238E27FC236}">
                <a16:creationId xmlns:a16="http://schemas.microsoft.com/office/drawing/2014/main" id="{F7BD31C7-FBE6-1A59-0BEB-949B74693EFE}"/>
              </a:ext>
            </a:extLst>
          </p:cNvPr>
          <p:cNvCxnSpPr>
            <a:cxnSpLocks/>
          </p:cNvCxnSpPr>
          <p:nvPr/>
        </p:nvCxnSpPr>
        <p:spPr>
          <a:xfrm flipH="1">
            <a:off x="1764941" y="2238176"/>
            <a:ext cx="474955" cy="530035"/>
          </a:xfrm>
          <a:prstGeom prst="line">
            <a:avLst/>
          </a:prstGeom>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8EBB93CA-7B07-4AE9-8C31-EEF2D58B487D}"/>
              </a:ext>
            </a:extLst>
          </p:cNvPr>
          <p:cNvSpPr/>
          <p:nvPr/>
        </p:nvSpPr>
        <p:spPr>
          <a:xfrm>
            <a:off x="2909658" y="276821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70</a:t>
            </a:r>
            <a:endParaRPr lang="en-IN" sz="2800" b="1" dirty="0"/>
          </a:p>
        </p:txBody>
      </p:sp>
      <p:sp>
        <p:nvSpPr>
          <p:cNvPr id="12" name="Rectangle 11">
            <a:extLst>
              <a:ext uri="{FF2B5EF4-FFF2-40B4-BE49-F238E27FC236}">
                <a16:creationId xmlns:a16="http://schemas.microsoft.com/office/drawing/2014/main" id="{19D1DF73-00DE-F80C-9115-F6E3F03EFCCE}"/>
              </a:ext>
            </a:extLst>
          </p:cNvPr>
          <p:cNvSpPr/>
          <p:nvPr/>
        </p:nvSpPr>
        <p:spPr>
          <a:xfrm>
            <a:off x="3474129" y="276821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13" name="Straight Connector 12">
            <a:extLst>
              <a:ext uri="{FF2B5EF4-FFF2-40B4-BE49-F238E27FC236}">
                <a16:creationId xmlns:a16="http://schemas.microsoft.com/office/drawing/2014/main" id="{B6B31AB8-3DF5-4E60-95BA-30A3EDB2999E}"/>
              </a:ext>
            </a:extLst>
          </p:cNvPr>
          <p:cNvCxnSpPr>
            <a:cxnSpLocks/>
            <a:endCxn id="11" idx="0"/>
          </p:cNvCxnSpPr>
          <p:nvPr/>
        </p:nvCxnSpPr>
        <p:spPr>
          <a:xfrm>
            <a:off x="2619535" y="2362796"/>
            <a:ext cx="572359" cy="405415"/>
          </a:xfrm>
          <a:prstGeom prst="line">
            <a:avLst/>
          </a:prstGeom>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BDF0DA09-5D06-86ED-907B-400F25775B82}"/>
              </a:ext>
            </a:extLst>
          </p:cNvPr>
          <p:cNvSpPr txBox="1"/>
          <p:nvPr/>
        </p:nvSpPr>
        <p:spPr>
          <a:xfrm>
            <a:off x="5764566" y="776145"/>
            <a:ext cx="5322164" cy="584775"/>
          </a:xfrm>
          <a:prstGeom prst="rect">
            <a:avLst/>
          </a:prstGeom>
          <a:noFill/>
        </p:spPr>
        <p:txBody>
          <a:bodyPr wrap="square">
            <a:spAutoFit/>
          </a:bodyPr>
          <a:lstStyle/>
          <a:p>
            <a:r>
              <a:rPr lang="en-IN" sz="3200" b="1" i="0" dirty="0">
                <a:solidFill>
                  <a:schemeClr val="bg2"/>
                </a:solidFill>
                <a:effectLst/>
                <a:latin typeface="Book Antiqua" panose="02040602050305030304" pitchFamily="18" charset="0"/>
              </a:rPr>
              <a:t>40,10,20,70</a:t>
            </a:r>
            <a:r>
              <a:rPr lang="en-IN" sz="3200" b="1" i="0" dirty="0">
                <a:solidFill>
                  <a:srgbClr val="7030A0"/>
                </a:solidFill>
                <a:effectLst/>
                <a:latin typeface="Book Antiqua" panose="02040602050305030304" pitchFamily="18" charset="0"/>
              </a:rPr>
              <a:t>,80,30,60</a:t>
            </a:r>
            <a:endParaRPr lang="en-IN" sz="3200" dirty="0">
              <a:solidFill>
                <a:srgbClr val="7030A0"/>
              </a:solidFill>
              <a:latin typeface="Book Antiqua" panose="02040602050305030304" pitchFamily="18" charset="0"/>
            </a:endParaRPr>
          </a:p>
        </p:txBody>
      </p:sp>
      <p:sp>
        <p:nvSpPr>
          <p:cNvPr id="16" name="Rectangle 15">
            <a:extLst>
              <a:ext uri="{FF2B5EF4-FFF2-40B4-BE49-F238E27FC236}">
                <a16:creationId xmlns:a16="http://schemas.microsoft.com/office/drawing/2014/main" id="{B070AA32-E783-4CF8-47DB-F41DE314C8E6}"/>
              </a:ext>
            </a:extLst>
          </p:cNvPr>
          <p:cNvSpPr/>
          <p:nvPr/>
        </p:nvSpPr>
        <p:spPr>
          <a:xfrm>
            <a:off x="7588931" y="186292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40</a:t>
            </a:r>
            <a:endParaRPr lang="en-IN" sz="2800" b="1" dirty="0"/>
          </a:p>
        </p:txBody>
      </p:sp>
      <p:sp>
        <p:nvSpPr>
          <p:cNvPr id="17" name="Rectangle 16">
            <a:extLst>
              <a:ext uri="{FF2B5EF4-FFF2-40B4-BE49-F238E27FC236}">
                <a16:creationId xmlns:a16="http://schemas.microsoft.com/office/drawing/2014/main" id="{F96D7410-A550-268A-2611-F9AC98CBCE65}"/>
              </a:ext>
            </a:extLst>
          </p:cNvPr>
          <p:cNvSpPr/>
          <p:nvPr/>
        </p:nvSpPr>
        <p:spPr>
          <a:xfrm>
            <a:off x="8153402" y="186292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18" name="Rectangle 17">
            <a:extLst>
              <a:ext uri="{FF2B5EF4-FFF2-40B4-BE49-F238E27FC236}">
                <a16:creationId xmlns:a16="http://schemas.microsoft.com/office/drawing/2014/main" id="{15DA72C3-7D52-64BA-B0DC-DFAA9D053A2C}"/>
              </a:ext>
            </a:extLst>
          </p:cNvPr>
          <p:cNvSpPr/>
          <p:nvPr/>
        </p:nvSpPr>
        <p:spPr>
          <a:xfrm>
            <a:off x="6878717" y="284867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19" name="Rectangle 18">
            <a:extLst>
              <a:ext uri="{FF2B5EF4-FFF2-40B4-BE49-F238E27FC236}">
                <a16:creationId xmlns:a16="http://schemas.microsoft.com/office/drawing/2014/main" id="{E0516013-DDEA-DB53-C6D7-002BF3DCF5A1}"/>
              </a:ext>
            </a:extLst>
          </p:cNvPr>
          <p:cNvSpPr/>
          <p:nvPr/>
        </p:nvSpPr>
        <p:spPr>
          <a:xfrm>
            <a:off x="7443188" y="284867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20</a:t>
            </a:r>
            <a:endParaRPr lang="en-IN" sz="2800" b="1" dirty="0">
              <a:ln>
                <a:solidFill>
                  <a:schemeClr val="bg1"/>
                </a:solidFill>
              </a:ln>
            </a:endParaRPr>
          </a:p>
        </p:txBody>
      </p:sp>
      <p:cxnSp>
        <p:nvCxnSpPr>
          <p:cNvPr id="20" name="Straight Connector 19">
            <a:extLst>
              <a:ext uri="{FF2B5EF4-FFF2-40B4-BE49-F238E27FC236}">
                <a16:creationId xmlns:a16="http://schemas.microsoft.com/office/drawing/2014/main" id="{968F7B1C-75A9-2D00-106B-27C2B876A511}"/>
              </a:ext>
            </a:extLst>
          </p:cNvPr>
          <p:cNvCxnSpPr>
            <a:cxnSpLocks/>
          </p:cNvCxnSpPr>
          <p:nvPr/>
        </p:nvCxnSpPr>
        <p:spPr>
          <a:xfrm flipH="1">
            <a:off x="7363053" y="2318637"/>
            <a:ext cx="474955" cy="530035"/>
          </a:xfrm>
          <a:prstGeom prst="line">
            <a:avLst/>
          </a:prstGeom>
        </p:spPr>
        <p:style>
          <a:lnRef idx="3">
            <a:schemeClr val="dk1"/>
          </a:lnRef>
          <a:fillRef idx="0">
            <a:schemeClr val="dk1"/>
          </a:fillRef>
          <a:effectRef idx="2">
            <a:schemeClr val="dk1"/>
          </a:effectRef>
          <a:fontRef idx="minor">
            <a:schemeClr val="tx1"/>
          </a:fontRef>
        </p:style>
      </p:cxnSp>
      <p:sp>
        <p:nvSpPr>
          <p:cNvPr id="21" name="Rectangle 20">
            <a:extLst>
              <a:ext uri="{FF2B5EF4-FFF2-40B4-BE49-F238E27FC236}">
                <a16:creationId xmlns:a16="http://schemas.microsoft.com/office/drawing/2014/main" id="{A9F9D4BB-4821-7DFC-BD4F-5A5ED8A7823B}"/>
              </a:ext>
            </a:extLst>
          </p:cNvPr>
          <p:cNvSpPr/>
          <p:nvPr/>
        </p:nvSpPr>
        <p:spPr>
          <a:xfrm>
            <a:off x="8507770" y="284867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70</a:t>
            </a:r>
            <a:endParaRPr lang="en-IN" sz="2800" b="1" dirty="0"/>
          </a:p>
        </p:txBody>
      </p:sp>
      <p:sp>
        <p:nvSpPr>
          <p:cNvPr id="22" name="Rectangle 21">
            <a:extLst>
              <a:ext uri="{FF2B5EF4-FFF2-40B4-BE49-F238E27FC236}">
                <a16:creationId xmlns:a16="http://schemas.microsoft.com/office/drawing/2014/main" id="{E393980E-0EA1-1573-9B85-EE8B916D5A00}"/>
              </a:ext>
            </a:extLst>
          </p:cNvPr>
          <p:cNvSpPr/>
          <p:nvPr/>
        </p:nvSpPr>
        <p:spPr>
          <a:xfrm>
            <a:off x="9072241" y="284867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80</a:t>
            </a:r>
            <a:endParaRPr lang="en-IN" sz="2800" b="1" dirty="0">
              <a:ln>
                <a:solidFill>
                  <a:schemeClr val="bg1"/>
                </a:solidFill>
              </a:ln>
            </a:endParaRPr>
          </a:p>
        </p:txBody>
      </p:sp>
      <p:cxnSp>
        <p:nvCxnSpPr>
          <p:cNvPr id="23" name="Straight Connector 22">
            <a:extLst>
              <a:ext uri="{FF2B5EF4-FFF2-40B4-BE49-F238E27FC236}">
                <a16:creationId xmlns:a16="http://schemas.microsoft.com/office/drawing/2014/main" id="{7B297009-A911-74C1-5A46-76F624D1557A}"/>
              </a:ext>
            </a:extLst>
          </p:cNvPr>
          <p:cNvCxnSpPr>
            <a:cxnSpLocks/>
            <a:endCxn id="21" idx="0"/>
          </p:cNvCxnSpPr>
          <p:nvPr/>
        </p:nvCxnSpPr>
        <p:spPr>
          <a:xfrm>
            <a:off x="8217647" y="2443257"/>
            <a:ext cx="572359" cy="40541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677165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down)">
                                      <p:cBhvr>
                                        <p:cTn id="48" dur="500"/>
                                        <p:tgtEl>
                                          <p:spTgt spid="17"/>
                                        </p:tgtEl>
                                      </p:cBhvr>
                                    </p:animEffect>
                                  </p:childTnLst>
                                </p:cTn>
                              </p:par>
                              <p:par>
                                <p:cTn id="49" presetID="2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500"/>
                                        <p:tgtEl>
                                          <p:spTgt spid="18"/>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par>
                                <p:cTn id="58" presetID="22" presetClass="entr" presetSubtype="4"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1" grpId="0" animBg="1"/>
      <p:bldP spid="12" grpId="0" animBg="1"/>
      <p:bldP spid="15" grpId="0"/>
      <p:bldP spid="16" grpId="0" animBg="1"/>
      <p:bldP spid="17" grpId="0" animBg="1"/>
      <p:bldP spid="18" grpId="0" animBg="1"/>
      <p:bldP spid="19" grpId="0" animBg="1"/>
      <p:bldP spid="21" grpId="0" animBg="1"/>
      <p:bldP spid="2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18B08-8F37-FCA9-5423-A6517EB0FA51}"/>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6C5D7544-E6D3-5FEB-F1E6-D464D0CCEE7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1C32813-A225-DC42-D5E1-341B73262C8B}"/>
              </a:ext>
            </a:extLst>
          </p:cNvPr>
          <p:cNvSpPr>
            <a:spLocks noGrp="1"/>
          </p:cNvSpPr>
          <p:nvPr>
            <p:ph type="sldNum" sz="quarter" idx="12"/>
          </p:nvPr>
        </p:nvSpPr>
        <p:spPr/>
        <p:txBody>
          <a:bodyPr/>
          <a:lstStyle/>
          <a:p>
            <a:fld id="{3A98EE3D-8CD1-4C3F-BD1C-C98C9596463C}" type="slidenum">
              <a:rPr lang="en-US" smtClean="0"/>
              <a:t>81</a:t>
            </a:fld>
            <a:endParaRPr lang="en-US" dirty="0"/>
          </a:p>
        </p:txBody>
      </p:sp>
      <p:sp>
        <p:nvSpPr>
          <p:cNvPr id="5" name="TextBox 4">
            <a:extLst>
              <a:ext uri="{FF2B5EF4-FFF2-40B4-BE49-F238E27FC236}">
                <a16:creationId xmlns:a16="http://schemas.microsoft.com/office/drawing/2014/main" id="{A13FC5C5-5803-2451-B7AD-D3954D607047}"/>
              </a:ext>
            </a:extLst>
          </p:cNvPr>
          <p:cNvSpPr txBox="1"/>
          <p:nvPr/>
        </p:nvSpPr>
        <p:spPr>
          <a:xfrm>
            <a:off x="943991" y="625225"/>
            <a:ext cx="5322164" cy="584775"/>
          </a:xfrm>
          <a:prstGeom prst="rect">
            <a:avLst/>
          </a:prstGeom>
          <a:noFill/>
        </p:spPr>
        <p:txBody>
          <a:bodyPr wrap="square">
            <a:spAutoFit/>
          </a:bodyPr>
          <a:lstStyle/>
          <a:p>
            <a:r>
              <a:rPr lang="en-IN" sz="3200" b="1" i="0" dirty="0">
                <a:solidFill>
                  <a:schemeClr val="bg2"/>
                </a:solidFill>
                <a:effectLst/>
                <a:latin typeface="Book Antiqua" panose="02040602050305030304" pitchFamily="18" charset="0"/>
              </a:rPr>
              <a:t>40,10,20,70,80,</a:t>
            </a:r>
            <a:r>
              <a:rPr lang="en-IN" sz="3200" b="1" i="0" dirty="0">
                <a:solidFill>
                  <a:srgbClr val="7030A0"/>
                </a:solidFill>
                <a:effectLst/>
                <a:latin typeface="Book Antiqua" panose="02040602050305030304" pitchFamily="18" charset="0"/>
              </a:rPr>
              <a:t>30,60</a:t>
            </a:r>
            <a:endParaRPr lang="en-IN" sz="3200" dirty="0">
              <a:solidFill>
                <a:srgbClr val="7030A0"/>
              </a:solidFill>
              <a:latin typeface="Book Antiqua" panose="02040602050305030304" pitchFamily="18" charset="0"/>
            </a:endParaRPr>
          </a:p>
        </p:txBody>
      </p:sp>
      <p:sp>
        <p:nvSpPr>
          <p:cNvPr id="6" name="Rectangle 5">
            <a:extLst>
              <a:ext uri="{FF2B5EF4-FFF2-40B4-BE49-F238E27FC236}">
                <a16:creationId xmlns:a16="http://schemas.microsoft.com/office/drawing/2014/main" id="{79F15E26-40F6-C744-18A3-05BD438C3B00}"/>
              </a:ext>
            </a:extLst>
          </p:cNvPr>
          <p:cNvSpPr/>
          <p:nvPr/>
        </p:nvSpPr>
        <p:spPr>
          <a:xfrm>
            <a:off x="3043564" y="161162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7" name="Rectangle 6">
            <a:extLst>
              <a:ext uri="{FF2B5EF4-FFF2-40B4-BE49-F238E27FC236}">
                <a16:creationId xmlns:a16="http://schemas.microsoft.com/office/drawing/2014/main" id="{787B7672-471A-BE37-B780-65D143B2799F}"/>
              </a:ext>
            </a:extLst>
          </p:cNvPr>
          <p:cNvSpPr/>
          <p:nvPr/>
        </p:nvSpPr>
        <p:spPr>
          <a:xfrm>
            <a:off x="3608035" y="161162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40</a:t>
            </a:r>
            <a:endParaRPr lang="en-IN" sz="2800" b="1" dirty="0">
              <a:ln>
                <a:solidFill>
                  <a:schemeClr val="bg1"/>
                </a:solidFill>
              </a:ln>
            </a:endParaRPr>
          </a:p>
        </p:txBody>
      </p:sp>
      <p:sp>
        <p:nvSpPr>
          <p:cNvPr id="8" name="Rectangle 7">
            <a:extLst>
              <a:ext uri="{FF2B5EF4-FFF2-40B4-BE49-F238E27FC236}">
                <a16:creationId xmlns:a16="http://schemas.microsoft.com/office/drawing/2014/main" id="{2834A35A-E063-E5BC-EE98-A1979A362D99}"/>
              </a:ext>
            </a:extLst>
          </p:cNvPr>
          <p:cNvSpPr/>
          <p:nvPr/>
        </p:nvSpPr>
        <p:spPr>
          <a:xfrm>
            <a:off x="1623521" y="259736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9" name="Rectangle 8">
            <a:extLst>
              <a:ext uri="{FF2B5EF4-FFF2-40B4-BE49-F238E27FC236}">
                <a16:creationId xmlns:a16="http://schemas.microsoft.com/office/drawing/2014/main" id="{0341CBDF-93B4-A801-6FB0-632549849212}"/>
              </a:ext>
            </a:extLst>
          </p:cNvPr>
          <p:cNvSpPr/>
          <p:nvPr/>
        </p:nvSpPr>
        <p:spPr>
          <a:xfrm>
            <a:off x="2155811" y="259736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10" name="Straight Connector 9">
            <a:extLst>
              <a:ext uri="{FF2B5EF4-FFF2-40B4-BE49-F238E27FC236}">
                <a16:creationId xmlns:a16="http://schemas.microsoft.com/office/drawing/2014/main" id="{01B08B4C-839F-25D3-8678-21A195DACDE0}"/>
              </a:ext>
            </a:extLst>
          </p:cNvPr>
          <p:cNvCxnSpPr>
            <a:cxnSpLocks/>
          </p:cNvCxnSpPr>
          <p:nvPr/>
        </p:nvCxnSpPr>
        <p:spPr>
          <a:xfrm flipH="1">
            <a:off x="2187992" y="2063534"/>
            <a:ext cx="1176169" cy="530035"/>
          </a:xfrm>
          <a:prstGeom prst="line">
            <a:avLst/>
          </a:prstGeom>
        </p:spPr>
        <p:style>
          <a:lnRef idx="3">
            <a:schemeClr val="dk1"/>
          </a:lnRef>
          <a:fillRef idx="0">
            <a:schemeClr val="dk1"/>
          </a:fillRef>
          <a:effectRef idx="2">
            <a:schemeClr val="dk1"/>
          </a:effectRef>
          <a:fontRef idx="minor">
            <a:schemeClr val="tx1"/>
          </a:fontRef>
        </p:style>
      </p:cxnSp>
      <p:sp>
        <p:nvSpPr>
          <p:cNvPr id="11" name="Rectangle 10">
            <a:extLst>
              <a:ext uri="{FF2B5EF4-FFF2-40B4-BE49-F238E27FC236}">
                <a16:creationId xmlns:a16="http://schemas.microsoft.com/office/drawing/2014/main" id="{3BB86D68-8D39-7389-A78C-B7388FCC0C68}"/>
              </a:ext>
            </a:extLst>
          </p:cNvPr>
          <p:cNvSpPr/>
          <p:nvPr/>
        </p:nvSpPr>
        <p:spPr>
          <a:xfrm>
            <a:off x="4557979" y="259356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70</a:t>
            </a:r>
            <a:endParaRPr lang="en-IN" sz="2800" b="1" dirty="0"/>
          </a:p>
        </p:txBody>
      </p:sp>
      <p:sp>
        <p:nvSpPr>
          <p:cNvPr id="12" name="Rectangle 11">
            <a:extLst>
              <a:ext uri="{FF2B5EF4-FFF2-40B4-BE49-F238E27FC236}">
                <a16:creationId xmlns:a16="http://schemas.microsoft.com/office/drawing/2014/main" id="{79937FA8-6A43-CB16-E069-57581541A40F}"/>
              </a:ext>
            </a:extLst>
          </p:cNvPr>
          <p:cNvSpPr/>
          <p:nvPr/>
        </p:nvSpPr>
        <p:spPr>
          <a:xfrm>
            <a:off x="5122450" y="259356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80</a:t>
            </a:r>
            <a:endParaRPr lang="en-IN" sz="2800" b="1" dirty="0">
              <a:ln>
                <a:solidFill>
                  <a:schemeClr val="bg1"/>
                </a:solidFill>
              </a:ln>
            </a:endParaRPr>
          </a:p>
        </p:txBody>
      </p:sp>
      <p:cxnSp>
        <p:nvCxnSpPr>
          <p:cNvPr id="13" name="Straight Connector 12">
            <a:extLst>
              <a:ext uri="{FF2B5EF4-FFF2-40B4-BE49-F238E27FC236}">
                <a16:creationId xmlns:a16="http://schemas.microsoft.com/office/drawing/2014/main" id="{DA54C032-7C17-2E25-F16B-A353D70CDB9D}"/>
              </a:ext>
            </a:extLst>
          </p:cNvPr>
          <p:cNvCxnSpPr>
            <a:cxnSpLocks/>
          </p:cNvCxnSpPr>
          <p:nvPr/>
        </p:nvCxnSpPr>
        <p:spPr>
          <a:xfrm>
            <a:off x="3587106" y="2188154"/>
            <a:ext cx="84015" cy="405415"/>
          </a:xfrm>
          <a:prstGeom prst="line">
            <a:avLst/>
          </a:prstGeom>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417B9C39-355F-CC7D-4547-D762C910BC37}"/>
              </a:ext>
            </a:extLst>
          </p:cNvPr>
          <p:cNvSpPr/>
          <p:nvPr/>
        </p:nvSpPr>
        <p:spPr>
          <a:xfrm>
            <a:off x="3126684" y="259736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30</a:t>
            </a:r>
            <a:endParaRPr lang="en-IN" sz="2800" b="1" dirty="0"/>
          </a:p>
        </p:txBody>
      </p:sp>
      <p:sp>
        <p:nvSpPr>
          <p:cNvPr id="15" name="Rectangle 14">
            <a:extLst>
              <a:ext uri="{FF2B5EF4-FFF2-40B4-BE49-F238E27FC236}">
                <a16:creationId xmlns:a16="http://schemas.microsoft.com/office/drawing/2014/main" id="{2FBFA648-96FA-41E6-CE6D-0E89CA995B1A}"/>
              </a:ext>
            </a:extLst>
          </p:cNvPr>
          <p:cNvSpPr/>
          <p:nvPr/>
        </p:nvSpPr>
        <p:spPr>
          <a:xfrm>
            <a:off x="3658974" y="259736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19" name="Straight Connector 18">
            <a:extLst>
              <a:ext uri="{FF2B5EF4-FFF2-40B4-BE49-F238E27FC236}">
                <a16:creationId xmlns:a16="http://schemas.microsoft.com/office/drawing/2014/main" id="{F4D7156D-7530-ED10-ABDF-893385549EF3}"/>
              </a:ext>
            </a:extLst>
          </p:cNvPr>
          <p:cNvCxnSpPr>
            <a:cxnSpLocks/>
          </p:cNvCxnSpPr>
          <p:nvPr/>
        </p:nvCxnSpPr>
        <p:spPr>
          <a:xfrm>
            <a:off x="4178121" y="2195744"/>
            <a:ext cx="451726" cy="397825"/>
          </a:xfrm>
          <a:prstGeom prst="line">
            <a:avLst/>
          </a:prstGeom>
        </p:spPr>
        <p:style>
          <a:lnRef idx="3">
            <a:schemeClr val="dk1"/>
          </a:lnRef>
          <a:fillRef idx="0">
            <a:schemeClr val="dk1"/>
          </a:fillRef>
          <a:effectRef idx="2">
            <a:schemeClr val="dk1"/>
          </a:effectRef>
          <a:fontRef idx="minor">
            <a:schemeClr val="tx1"/>
          </a:fontRef>
        </p:style>
      </p:cxnSp>
      <p:sp>
        <p:nvSpPr>
          <p:cNvPr id="21" name="TextBox 20">
            <a:extLst>
              <a:ext uri="{FF2B5EF4-FFF2-40B4-BE49-F238E27FC236}">
                <a16:creationId xmlns:a16="http://schemas.microsoft.com/office/drawing/2014/main" id="{9F7AFF9F-1B94-53D2-DA5A-48D0FD8FC010}"/>
              </a:ext>
            </a:extLst>
          </p:cNvPr>
          <p:cNvSpPr txBox="1"/>
          <p:nvPr/>
        </p:nvSpPr>
        <p:spPr>
          <a:xfrm>
            <a:off x="6213574" y="733237"/>
            <a:ext cx="5322164" cy="584775"/>
          </a:xfrm>
          <a:prstGeom prst="rect">
            <a:avLst/>
          </a:prstGeom>
          <a:noFill/>
        </p:spPr>
        <p:txBody>
          <a:bodyPr wrap="square">
            <a:spAutoFit/>
          </a:bodyPr>
          <a:lstStyle/>
          <a:p>
            <a:r>
              <a:rPr lang="en-IN" sz="3200" b="1" i="0" dirty="0">
                <a:solidFill>
                  <a:schemeClr val="bg2"/>
                </a:solidFill>
                <a:effectLst/>
                <a:latin typeface="Book Antiqua" panose="02040602050305030304" pitchFamily="18" charset="0"/>
              </a:rPr>
              <a:t>40,10,20,70,80,30,</a:t>
            </a:r>
            <a:r>
              <a:rPr lang="en-IN" sz="3200" b="1" i="0" dirty="0">
                <a:solidFill>
                  <a:srgbClr val="7030A0"/>
                </a:solidFill>
                <a:effectLst/>
                <a:latin typeface="Book Antiqua" panose="02040602050305030304" pitchFamily="18" charset="0"/>
              </a:rPr>
              <a:t>60</a:t>
            </a:r>
            <a:endParaRPr lang="en-IN" sz="3200" dirty="0">
              <a:solidFill>
                <a:srgbClr val="7030A0"/>
              </a:solidFill>
              <a:latin typeface="Book Antiqua" panose="02040602050305030304" pitchFamily="18" charset="0"/>
            </a:endParaRPr>
          </a:p>
        </p:txBody>
      </p:sp>
      <p:sp>
        <p:nvSpPr>
          <p:cNvPr id="22" name="Rectangle 21">
            <a:extLst>
              <a:ext uri="{FF2B5EF4-FFF2-40B4-BE49-F238E27FC236}">
                <a16:creationId xmlns:a16="http://schemas.microsoft.com/office/drawing/2014/main" id="{D9909CE5-CD55-CE25-47E4-E819129EC663}"/>
              </a:ext>
            </a:extLst>
          </p:cNvPr>
          <p:cNvSpPr/>
          <p:nvPr/>
        </p:nvSpPr>
        <p:spPr>
          <a:xfrm>
            <a:off x="6824817" y="324945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23" name="Rectangle 22">
            <a:extLst>
              <a:ext uri="{FF2B5EF4-FFF2-40B4-BE49-F238E27FC236}">
                <a16:creationId xmlns:a16="http://schemas.microsoft.com/office/drawing/2014/main" id="{79DF7906-CB9C-A520-E71E-A53B617E204A}"/>
              </a:ext>
            </a:extLst>
          </p:cNvPr>
          <p:cNvSpPr/>
          <p:nvPr/>
        </p:nvSpPr>
        <p:spPr>
          <a:xfrm>
            <a:off x="7389288" y="324945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24" name="Rectangle 23">
            <a:extLst>
              <a:ext uri="{FF2B5EF4-FFF2-40B4-BE49-F238E27FC236}">
                <a16:creationId xmlns:a16="http://schemas.microsoft.com/office/drawing/2014/main" id="{245D35ED-C390-6ABF-092D-D117148633F3}"/>
              </a:ext>
            </a:extLst>
          </p:cNvPr>
          <p:cNvSpPr/>
          <p:nvPr/>
        </p:nvSpPr>
        <p:spPr>
          <a:xfrm>
            <a:off x="5404774" y="4235197"/>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25" name="Rectangle 24">
            <a:extLst>
              <a:ext uri="{FF2B5EF4-FFF2-40B4-BE49-F238E27FC236}">
                <a16:creationId xmlns:a16="http://schemas.microsoft.com/office/drawing/2014/main" id="{FCD4E8DF-A120-2C12-B522-C43C194E0CB8}"/>
              </a:ext>
            </a:extLst>
          </p:cNvPr>
          <p:cNvSpPr/>
          <p:nvPr/>
        </p:nvSpPr>
        <p:spPr>
          <a:xfrm>
            <a:off x="5937064" y="4235197"/>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26" name="Straight Connector 25">
            <a:extLst>
              <a:ext uri="{FF2B5EF4-FFF2-40B4-BE49-F238E27FC236}">
                <a16:creationId xmlns:a16="http://schemas.microsoft.com/office/drawing/2014/main" id="{08ABCE38-2950-CBC9-3C92-CC5A84D7AA31}"/>
              </a:ext>
            </a:extLst>
          </p:cNvPr>
          <p:cNvCxnSpPr>
            <a:cxnSpLocks/>
          </p:cNvCxnSpPr>
          <p:nvPr/>
        </p:nvCxnSpPr>
        <p:spPr>
          <a:xfrm flipH="1">
            <a:off x="5969245" y="3701367"/>
            <a:ext cx="1176169" cy="530035"/>
          </a:xfrm>
          <a:prstGeom prst="line">
            <a:avLst/>
          </a:prstGeom>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FFCB1425-308B-9A4F-DAEC-A1F2681F4A31}"/>
              </a:ext>
            </a:extLst>
          </p:cNvPr>
          <p:cNvSpPr/>
          <p:nvPr/>
        </p:nvSpPr>
        <p:spPr>
          <a:xfrm>
            <a:off x="8169418" y="423140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60</a:t>
            </a:r>
            <a:endParaRPr lang="en-IN" sz="2800" b="1" dirty="0"/>
          </a:p>
        </p:txBody>
      </p:sp>
      <p:sp>
        <p:nvSpPr>
          <p:cNvPr id="28" name="Rectangle 27">
            <a:extLst>
              <a:ext uri="{FF2B5EF4-FFF2-40B4-BE49-F238E27FC236}">
                <a16:creationId xmlns:a16="http://schemas.microsoft.com/office/drawing/2014/main" id="{4B325F4F-A37F-D203-7F6D-DB1DA7C9D1BA}"/>
              </a:ext>
            </a:extLst>
          </p:cNvPr>
          <p:cNvSpPr/>
          <p:nvPr/>
        </p:nvSpPr>
        <p:spPr>
          <a:xfrm>
            <a:off x="8733889" y="423140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29" name="Straight Connector 28">
            <a:extLst>
              <a:ext uri="{FF2B5EF4-FFF2-40B4-BE49-F238E27FC236}">
                <a16:creationId xmlns:a16="http://schemas.microsoft.com/office/drawing/2014/main" id="{A62A125B-0656-1087-E068-C3FB44E4A5D2}"/>
              </a:ext>
            </a:extLst>
          </p:cNvPr>
          <p:cNvCxnSpPr>
            <a:cxnSpLocks/>
          </p:cNvCxnSpPr>
          <p:nvPr/>
        </p:nvCxnSpPr>
        <p:spPr>
          <a:xfrm>
            <a:off x="7368359" y="3825987"/>
            <a:ext cx="84015" cy="405415"/>
          </a:xfrm>
          <a:prstGeom prst="line">
            <a:avLst/>
          </a:prstGeom>
        </p:spPr>
        <p:style>
          <a:lnRef idx="3">
            <a:schemeClr val="dk1"/>
          </a:lnRef>
          <a:fillRef idx="0">
            <a:schemeClr val="dk1"/>
          </a:fillRef>
          <a:effectRef idx="2">
            <a:schemeClr val="dk1"/>
          </a:effectRef>
          <a:fontRef idx="minor">
            <a:schemeClr val="tx1"/>
          </a:fontRef>
        </p:style>
      </p:cxnSp>
      <p:sp>
        <p:nvSpPr>
          <p:cNvPr id="30" name="Rectangle 29">
            <a:extLst>
              <a:ext uri="{FF2B5EF4-FFF2-40B4-BE49-F238E27FC236}">
                <a16:creationId xmlns:a16="http://schemas.microsoft.com/office/drawing/2014/main" id="{3FB34ABA-9E1F-7E9B-67D8-C108C7A1D467}"/>
              </a:ext>
            </a:extLst>
          </p:cNvPr>
          <p:cNvSpPr/>
          <p:nvPr/>
        </p:nvSpPr>
        <p:spPr>
          <a:xfrm>
            <a:off x="6907937" y="4235197"/>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30</a:t>
            </a:r>
            <a:endParaRPr lang="en-IN" sz="2800" b="1" dirty="0"/>
          </a:p>
        </p:txBody>
      </p:sp>
      <p:sp>
        <p:nvSpPr>
          <p:cNvPr id="31" name="Rectangle 30">
            <a:extLst>
              <a:ext uri="{FF2B5EF4-FFF2-40B4-BE49-F238E27FC236}">
                <a16:creationId xmlns:a16="http://schemas.microsoft.com/office/drawing/2014/main" id="{D0B816ED-E497-094B-F2E8-5BE7220D295F}"/>
              </a:ext>
            </a:extLst>
          </p:cNvPr>
          <p:cNvSpPr/>
          <p:nvPr/>
        </p:nvSpPr>
        <p:spPr>
          <a:xfrm>
            <a:off x="7440227" y="4235197"/>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32" name="Straight Connector 31">
            <a:extLst>
              <a:ext uri="{FF2B5EF4-FFF2-40B4-BE49-F238E27FC236}">
                <a16:creationId xmlns:a16="http://schemas.microsoft.com/office/drawing/2014/main" id="{C5C95907-5DAF-6015-1EC1-0A0AC97A595E}"/>
              </a:ext>
            </a:extLst>
          </p:cNvPr>
          <p:cNvCxnSpPr>
            <a:cxnSpLocks/>
            <a:stCxn id="33" idx="2"/>
          </p:cNvCxnSpPr>
          <p:nvPr/>
        </p:nvCxnSpPr>
        <p:spPr>
          <a:xfrm flipH="1">
            <a:off x="8411100" y="3833577"/>
            <a:ext cx="389366" cy="397825"/>
          </a:xfrm>
          <a:prstGeom prst="line">
            <a:avLst/>
          </a:prstGeom>
        </p:spPr>
        <p:style>
          <a:lnRef idx="3">
            <a:schemeClr val="dk1"/>
          </a:lnRef>
          <a:fillRef idx="0">
            <a:schemeClr val="dk1"/>
          </a:fillRef>
          <a:effectRef idx="2">
            <a:schemeClr val="dk1"/>
          </a:effectRef>
          <a:fontRef idx="minor">
            <a:schemeClr val="tx1"/>
          </a:fontRef>
        </p:style>
      </p:cxnSp>
      <p:sp>
        <p:nvSpPr>
          <p:cNvPr id="33" name="Rectangle 32">
            <a:extLst>
              <a:ext uri="{FF2B5EF4-FFF2-40B4-BE49-F238E27FC236}">
                <a16:creationId xmlns:a16="http://schemas.microsoft.com/office/drawing/2014/main" id="{F783538D-986F-2DAF-2B07-771B84FF3225}"/>
              </a:ext>
            </a:extLst>
          </p:cNvPr>
          <p:cNvSpPr/>
          <p:nvPr/>
        </p:nvSpPr>
        <p:spPr>
          <a:xfrm>
            <a:off x="8518230" y="325324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70</a:t>
            </a:r>
            <a:endParaRPr lang="en-IN" sz="2800" b="1" dirty="0"/>
          </a:p>
        </p:txBody>
      </p:sp>
      <p:sp>
        <p:nvSpPr>
          <p:cNvPr id="34" name="Rectangle 33">
            <a:extLst>
              <a:ext uri="{FF2B5EF4-FFF2-40B4-BE49-F238E27FC236}">
                <a16:creationId xmlns:a16="http://schemas.microsoft.com/office/drawing/2014/main" id="{94396126-56F7-0416-F9E7-BC0DABB96153}"/>
              </a:ext>
            </a:extLst>
          </p:cNvPr>
          <p:cNvSpPr/>
          <p:nvPr/>
        </p:nvSpPr>
        <p:spPr>
          <a:xfrm>
            <a:off x="9082701" y="325324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35" name="Rectangle 34">
            <a:extLst>
              <a:ext uri="{FF2B5EF4-FFF2-40B4-BE49-F238E27FC236}">
                <a16:creationId xmlns:a16="http://schemas.microsoft.com/office/drawing/2014/main" id="{0C296661-F0FA-9DAC-6E30-B323072281C2}"/>
              </a:ext>
            </a:extLst>
          </p:cNvPr>
          <p:cNvSpPr/>
          <p:nvPr/>
        </p:nvSpPr>
        <p:spPr>
          <a:xfrm>
            <a:off x="9830650" y="423140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80</a:t>
            </a:r>
            <a:endParaRPr lang="en-IN" sz="2800" b="1" dirty="0"/>
          </a:p>
        </p:txBody>
      </p:sp>
      <p:sp>
        <p:nvSpPr>
          <p:cNvPr id="36" name="Rectangle 35">
            <a:extLst>
              <a:ext uri="{FF2B5EF4-FFF2-40B4-BE49-F238E27FC236}">
                <a16:creationId xmlns:a16="http://schemas.microsoft.com/office/drawing/2014/main" id="{D8279A6A-B6F9-3147-9163-89ACDDD547F9}"/>
              </a:ext>
            </a:extLst>
          </p:cNvPr>
          <p:cNvSpPr/>
          <p:nvPr/>
        </p:nvSpPr>
        <p:spPr>
          <a:xfrm>
            <a:off x="10395121" y="423140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39" name="Straight Connector 38">
            <a:extLst>
              <a:ext uri="{FF2B5EF4-FFF2-40B4-BE49-F238E27FC236}">
                <a16:creationId xmlns:a16="http://schemas.microsoft.com/office/drawing/2014/main" id="{7F51F900-0020-9D84-609B-9222DD4E0400}"/>
              </a:ext>
            </a:extLst>
          </p:cNvPr>
          <p:cNvCxnSpPr>
            <a:cxnSpLocks/>
          </p:cNvCxnSpPr>
          <p:nvPr/>
        </p:nvCxnSpPr>
        <p:spPr>
          <a:xfrm>
            <a:off x="9082701" y="3825987"/>
            <a:ext cx="747949" cy="405415"/>
          </a:xfrm>
          <a:prstGeom prst="line">
            <a:avLst/>
          </a:prstGeom>
        </p:spPr>
        <p:style>
          <a:lnRef idx="3">
            <a:schemeClr val="dk1"/>
          </a:lnRef>
          <a:fillRef idx="0">
            <a:schemeClr val="dk1"/>
          </a:fillRef>
          <a:effectRef idx="2">
            <a:schemeClr val="dk1"/>
          </a:effectRef>
          <a:fontRef idx="minor">
            <a:schemeClr val="tx1"/>
          </a:fontRef>
        </p:style>
      </p:cxnSp>
      <p:sp>
        <p:nvSpPr>
          <p:cNvPr id="43" name="Rectangle 42">
            <a:extLst>
              <a:ext uri="{FF2B5EF4-FFF2-40B4-BE49-F238E27FC236}">
                <a16:creationId xmlns:a16="http://schemas.microsoft.com/office/drawing/2014/main" id="{1F5DA0EB-CF2F-63E3-8051-9451D51CB436}"/>
              </a:ext>
            </a:extLst>
          </p:cNvPr>
          <p:cNvSpPr/>
          <p:nvPr/>
        </p:nvSpPr>
        <p:spPr>
          <a:xfrm>
            <a:off x="7763893" y="217625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40</a:t>
            </a:r>
            <a:endParaRPr lang="en-IN" sz="2800" b="1" dirty="0"/>
          </a:p>
        </p:txBody>
      </p:sp>
      <p:sp>
        <p:nvSpPr>
          <p:cNvPr id="44" name="Rectangle 43">
            <a:extLst>
              <a:ext uri="{FF2B5EF4-FFF2-40B4-BE49-F238E27FC236}">
                <a16:creationId xmlns:a16="http://schemas.microsoft.com/office/drawing/2014/main" id="{9520486F-213B-BCFF-19E3-33A585E2D2E9}"/>
              </a:ext>
            </a:extLst>
          </p:cNvPr>
          <p:cNvSpPr/>
          <p:nvPr/>
        </p:nvSpPr>
        <p:spPr>
          <a:xfrm>
            <a:off x="8328364" y="217625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45" name="Straight Connector 44">
            <a:extLst>
              <a:ext uri="{FF2B5EF4-FFF2-40B4-BE49-F238E27FC236}">
                <a16:creationId xmlns:a16="http://schemas.microsoft.com/office/drawing/2014/main" id="{8549E261-4E59-3BAB-B26B-C25502ADF921}"/>
              </a:ext>
            </a:extLst>
          </p:cNvPr>
          <p:cNvCxnSpPr>
            <a:cxnSpLocks/>
          </p:cNvCxnSpPr>
          <p:nvPr/>
        </p:nvCxnSpPr>
        <p:spPr>
          <a:xfrm flipH="1">
            <a:off x="7282542" y="2665937"/>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5B2B605C-DDDF-0769-7A4D-13CBA7D0E951}"/>
              </a:ext>
            </a:extLst>
          </p:cNvPr>
          <p:cNvCxnSpPr>
            <a:cxnSpLocks/>
            <a:endCxn id="33" idx="0"/>
          </p:cNvCxnSpPr>
          <p:nvPr/>
        </p:nvCxnSpPr>
        <p:spPr>
          <a:xfrm>
            <a:off x="8363852" y="2761235"/>
            <a:ext cx="436614" cy="49201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8598041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randombar(horizontal)">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down)">
                                      <p:cBhvr>
                                        <p:cTn id="67" dur="500"/>
                                        <p:tgtEl>
                                          <p:spTgt spid="28"/>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wipe(down)">
                                      <p:cBhvr>
                                        <p:cTn id="73" dur="500"/>
                                        <p:tgtEl>
                                          <p:spTgt spid="3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down)">
                                      <p:cBhvr>
                                        <p:cTn id="79" dur="500"/>
                                        <p:tgtEl>
                                          <p:spTgt spid="36"/>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down)">
                                      <p:cBhvr>
                                        <p:cTn id="84" dur="500"/>
                                        <p:tgtEl>
                                          <p:spTgt spid="26"/>
                                        </p:tgtEl>
                                      </p:cBhvr>
                                    </p:animEffect>
                                  </p:childTnLst>
                                </p:cTn>
                              </p:par>
                              <p:par>
                                <p:cTn id="85" presetID="22" presetClass="entr" presetSubtype="4"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down)">
                                      <p:cBhvr>
                                        <p:cTn id="87" dur="500"/>
                                        <p:tgtEl>
                                          <p:spTgt spid="29"/>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wipe(down)">
                                      <p:cBhvr>
                                        <p:cTn id="98" dur="500"/>
                                        <p:tgtEl>
                                          <p:spTgt spid="32"/>
                                        </p:tgtEl>
                                      </p:cBhvr>
                                    </p:animEffect>
                                  </p:childTnLst>
                                </p:cTn>
                              </p:par>
                              <p:par>
                                <p:cTn id="99" presetID="22" presetClass="entr" presetSubtype="4" fill="hold"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wipe(down)">
                                      <p:cBhvr>
                                        <p:cTn id="101" dur="500"/>
                                        <p:tgtEl>
                                          <p:spTgt spid="39"/>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wipe(down)">
                                      <p:cBhvr>
                                        <p:cTn id="104" dur="500"/>
                                        <p:tgtEl>
                                          <p:spTgt spid="33"/>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down)">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wipe(down)">
                                      <p:cBhvr>
                                        <p:cTn id="112" dur="500"/>
                                        <p:tgtEl>
                                          <p:spTgt spid="45"/>
                                        </p:tgtEl>
                                      </p:cBhvr>
                                    </p:animEffect>
                                  </p:childTnLst>
                                </p:cTn>
                              </p:par>
                              <p:par>
                                <p:cTn id="113" presetID="22" presetClass="entr" presetSubtype="4" fill="hold" nodeType="with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down)">
                                      <p:cBhvr>
                                        <p:cTn id="115" dur="500"/>
                                        <p:tgtEl>
                                          <p:spTgt spid="47"/>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wipe(down)">
                                      <p:cBhvr>
                                        <p:cTn id="118" dur="500"/>
                                        <p:tgtEl>
                                          <p:spTgt spid="44"/>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down)">
                                      <p:cBhvr>
                                        <p:cTn id="1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1" grpId="0" animBg="1"/>
      <p:bldP spid="12" grpId="0" animBg="1"/>
      <p:bldP spid="14" grpId="0" animBg="1"/>
      <p:bldP spid="15" grpId="0" animBg="1"/>
      <p:bldP spid="21" grpId="0"/>
      <p:bldP spid="22" grpId="0" animBg="1"/>
      <p:bldP spid="23" grpId="0" animBg="1"/>
      <p:bldP spid="24" grpId="0" animBg="1"/>
      <p:bldP spid="25" grpId="0" animBg="1"/>
      <p:bldP spid="27" grpId="0" animBg="1"/>
      <p:bldP spid="28" grpId="0" animBg="1"/>
      <p:bldP spid="30" grpId="0" animBg="1"/>
      <p:bldP spid="31" grpId="0" animBg="1"/>
      <p:bldP spid="33" grpId="0" animBg="1"/>
      <p:bldP spid="34" grpId="0" animBg="1"/>
      <p:bldP spid="35" grpId="0" animBg="1"/>
      <p:bldP spid="36" grpId="0" animBg="1"/>
      <p:bldP spid="43" grpId="0" animBg="1"/>
      <p:bldP spid="4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2FF7E-FF82-8AEF-B86A-8B8BC9EB779B}"/>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A4A22680-AA20-4C12-C957-03ABE51015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23C9C7-F2C2-DEA0-806D-81DA40E26F72}"/>
              </a:ext>
            </a:extLst>
          </p:cNvPr>
          <p:cNvSpPr>
            <a:spLocks noGrp="1"/>
          </p:cNvSpPr>
          <p:nvPr>
            <p:ph type="sldNum" sz="quarter" idx="12"/>
          </p:nvPr>
        </p:nvSpPr>
        <p:spPr/>
        <p:txBody>
          <a:bodyPr/>
          <a:lstStyle/>
          <a:p>
            <a:fld id="{3A98EE3D-8CD1-4C3F-BD1C-C98C9596463C}" type="slidenum">
              <a:rPr lang="en-US" smtClean="0"/>
              <a:t>82</a:t>
            </a:fld>
            <a:endParaRPr lang="en-US" dirty="0"/>
          </a:p>
        </p:txBody>
      </p:sp>
      <p:sp>
        <p:nvSpPr>
          <p:cNvPr id="5" name="TextBox 4">
            <a:extLst>
              <a:ext uri="{FF2B5EF4-FFF2-40B4-BE49-F238E27FC236}">
                <a16:creationId xmlns:a16="http://schemas.microsoft.com/office/drawing/2014/main" id="{B5002EF4-4520-6A21-53F9-0D7BA314E4D1}"/>
              </a:ext>
            </a:extLst>
          </p:cNvPr>
          <p:cNvSpPr txBox="1"/>
          <p:nvPr/>
        </p:nvSpPr>
        <p:spPr>
          <a:xfrm>
            <a:off x="577048" y="481889"/>
            <a:ext cx="9605640" cy="4947060"/>
          </a:xfrm>
          <a:prstGeom prst="rect">
            <a:avLst/>
          </a:prstGeom>
          <a:noFill/>
        </p:spPr>
        <p:txBody>
          <a:bodyPr wrap="square" rtlCol="0">
            <a:spAutoFit/>
          </a:bodyPr>
          <a:lstStyle/>
          <a:p>
            <a:pPr algn="just"/>
            <a:r>
              <a:rPr lang="en-US" sz="3200" b="1" dirty="0">
                <a:solidFill>
                  <a:srgbClr val="C00000"/>
                </a:solidFill>
                <a:latin typeface="Book Antiqua" panose="02040602050305030304" pitchFamily="18" charset="0"/>
              </a:rPr>
              <a:t>B-tree Insertion Algorithm:</a:t>
            </a:r>
          </a:p>
          <a:p>
            <a:pPr algn="just">
              <a:lnSpc>
                <a:spcPct val="150000"/>
              </a:lnSpc>
            </a:pPr>
            <a:r>
              <a:rPr lang="en-US" sz="3200" b="1" i="1" dirty="0">
                <a:solidFill>
                  <a:schemeClr val="accent3">
                    <a:lumMod val="50000"/>
                  </a:schemeClr>
                </a:solidFill>
                <a:latin typeface="Book Antiqua" panose="02040602050305030304" pitchFamily="18" charset="0"/>
              </a:rPr>
              <a:t>Step 1: Location the position of node to be inserted</a:t>
            </a:r>
          </a:p>
          <a:p>
            <a:pPr algn="just">
              <a:lnSpc>
                <a:spcPct val="150000"/>
              </a:lnSpc>
            </a:pPr>
            <a:r>
              <a:rPr lang="en-US" sz="3200" b="1" i="1" dirty="0">
                <a:solidFill>
                  <a:schemeClr val="accent3">
                    <a:lumMod val="50000"/>
                  </a:schemeClr>
                </a:solidFill>
                <a:latin typeface="Book Antiqua" panose="02040602050305030304" pitchFamily="18" charset="0"/>
              </a:rPr>
              <a:t>Step 2: If branch in which node is added is full, then take median of the node values and split  nodes as left and right of median.</a:t>
            </a:r>
          </a:p>
          <a:p>
            <a:pPr algn="just">
              <a:lnSpc>
                <a:spcPct val="150000"/>
              </a:lnSpc>
            </a:pPr>
            <a:r>
              <a:rPr lang="en-US" sz="3200" b="1" i="1" dirty="0">
                <a:solidFill>
                  <a:schemeClr val="accent3">
                    <a:lumMod val="50000"/>
                  </a:schemeClr>
                </a:solidFill>
                <a:latin typeface="Book Antiqua" panose="02040602050305030304" pitchFamily="18" charset="0"/>
              </a:rPr>
              <a:t>Step 3: Step 2 is repeated for all ancestral nodes if they are full</a:t>
            </a:r>
            <a:endParaRPr lang="en-IN" sz="3200" b="1" i="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37846701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D2929F-4638-C70C-8BA7-A69A14148C9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F63D15A-47FC-5369-8846-EE21A079DA8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421B6BC-552B-51E5-B724-FF72102384C1}"/>
              </a:ext>
            </a:extLst>
          </p:cNvPr>
          <p:cNvSpPr>
            <a:spLocks noGrp="1"/>
          </p:cNvSpPr>
          <p:nvPr>
            <p:ph type="sldNum" sz="quarter" idx="12"/>
          </p:nvPr>
        </p:nvSpPr>
        <p:spPr/>
        <p:txBody>
          <a:bodyPr/>
          <a:lstStyle/>
          <a:p>
            <a:fld id="{3A98EE3D-8CD1-4C3F-BD1C-C98C9596463C}" type="slidenum">
              <a:rPr lang="en-US" smtClean="0"/>
              <a:t>83</a:t>
            </a:fld>
            <a:endParaRPr lang="en-US" dirty="0"/>
          </a:p>
        </p:txBody>
      </p:sp>
      <p:sp>
        <p:nvSpPr>
          <p:cNvPr id="5" name="Rectangle: Rounded Corners 4">
            <a:extLst>
              <a:ext uri="{FF2B5EF4-FFF2-40B4-BE49-F238E27FC236}">
                <a16:creationId xmlns:a16="http://schemas.microsoft.com/office/drawing/2014/main" id="{BCBD5DDB-166F-771E-7764-08769C90D96F}"/>
              </a:ext>
            </a:extLst>
          </p:cNvPr>
          <p:cNvSpPr/>
          <p:nvPr/>
        </p:nvSpPr>
        <p:spPr>
          <a:xfrm>
            <a:off x="616998" y="266331"/>
            <a:ext cx="3635406" cy="1198485"/>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lgerian" panose="04020705040A02060702" pitchFamily="82" charset="0"/>
              </a:rPr>
              <a:t>DELETION FROMA B-TREE</a:t>
            </a:r>
            <a:endParaRPr lang="en-IN" sz="2800" dirty="0">
              <a:latin typeface="Algerian" panose="04020705040A02060702" pitchFamily="82" charset="0"/>
            </a:endParaRPr>
          </a:p>
        </p:txBody>
      </p:sp>
      <p:sp>
        <p:nvSpPr>
          <p:cNvPr id="6" name="TextBox 5">
            <a:extLst>
              <a:ext uri="{FF2B5EF4-FFF2-40B4-BE49-F238E27FC236}">
                <a16:creationId xmlns:a16="http://schemas.microsoft.com/office/drawing/2014/main" id="{A4168215-AFB1-258C-46E8-E24FD5992510}"/>
              </a:ext>
            </a:extLst>
          </p:cNvPr>
          <p:cNvSpPr txBox="1"/>
          <p:nvPr/>
        </p:nvSpPr>
        <p:spPr>
          <a:xfrm>
            <a:off x="4478346" y="550416"/>
            <a:ext cx="5745484" cy="584775"/>
          </a:xfrm>
          <a:prstGeom prst="rect">
            <a:avLst/>
          </a:prstGeom>
          <a:noFill/>
        </p:spPr>
        <p:txBody>
          <a:bodyPr wrap="none" rtlCol="0">
            <a:spAutoFit/>
          </a:bodyPr>
          <a:lstStyle/>
          <a:p>
            <a:r>
              <a:rPr lang="en-US" sz="3200" b="1" i="1" dirty="0">
                <a:latin typeface="Book Antiqua" panose="02040602050305030304" pitchFamily="18" charset="0"/>
              </a:rPr>
              <a:t>Consider the initial 2-3 B-tree:</a:t>
            </a:r>
            <a:endParaRPr lang="en-IN" sz="3200" b="1" i="1" dirty="0">
              <a:latin typeface="Book Antiqua" panose="02040602050305030304" pitchFamily="18" charset="0"/>
            </a:endParaRPr>
          </a:p>
        </p:txBody>
      </p:sp>
      <p:sp>
        <p:nvSpPr>
          <p:cNvPr id="7" name="Rectangle 6">
            <a:extLst>
              <a:ext uri="{FF2B5EF4-FFF2-40B4-BE49-F238E27FC236}">
                <a16:creationId xmlns:a16="http://schemas.microsoft.com/office/drawing/2014/main" id="{23675797-4BF0-CFB1-F106-0424489816B0}"/>
              </a:ext>
            </a:extLst>
          </p:cNvPr>
          <p:cNvSpPr/>
          <p:nvPr/>
        </p:nvSpPr>
        <p:spPr>
          <a:xfrm>
            <a:off x="2184386" y="30838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8" name="Rectangle 7">
            <a:extLst>
              <a:ext uri="{FF2B5EF4-FFF2-40B4-BE49-F238E27FC236}">
                <a16:creationId xmlns:a16="http://schemas.microsoft.com/office/drawing/2014/main" id="{AC8B7556-8994-AF5D-9E61-F7D0945535DD}"/>
              </a:ext>
            </a:extLst>
          </p:cNvPr>
          <p:cNvSpPr/>
          <p:nvPr/>
        </p:nvSpPr>
        <p:spPr>
          <a:xfrm>
            <a:off x="2748857" y="30838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20</a:t>
            </a:r>
            <a:endParaRPr lang="en-IN" sz="2800" b="1" dirty="0">
              <a:ln>
                <a:solidFill>
                  <a:schemeClr val="bg1"/>
                </a:solidFill>
              </a:ln>
            </a:endParaRPr>
          </a:p>
        </p:txBody>
      </p:sp>
      <p:sp>
        <p:nvSpPr>
          <p:cNvPr id="18" name="Rectangle 17">
            <a:extLst>
              <a:ext uri="{FF2B5EF4-FFF2-40B4-BE49-F238E27FC236}">
                <a16:creationId xmlns:a16="http://schemas.microsoft.com/office/drawing/2014/main" id="{119282AD-450F-62F1-94B7-E9B43FD2943D}"/>
              </a:ext>
            </a:extLst>
          </p:cNvPr>
          <p:cNvSpPr/>
          <p:nvPr/>
        </p:nvSpPr>
        <p:spPr>
          <a:xfrm>
            <a:off x="3877799" y="308761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60</a:t>
            </a:r>
            <a:endParaRPr lang="en-IN" sz="2800" b="1" dirty="0"/>
          </a:p>
        </p:txBody>
      </p:sp>
      <p:sp>
        <p:nvSpPr>
          <p:cNvPr id="19" name="Rectangle 18">
            <a:extLst>
              <a:ext uri="{FF2B5EF4-FFF2-40B4-BE49-F238E27FC236}">
                <a16:creationId xmlns:a16="http://schemas.microsoft.com/office/drawing/2014/main" id="{9083871F-B113-0910-BE61-1ABB68C02D60}"/>
              </a:ext>
            </a:extLst>
          </p:cNvPr>
          <p:cNvSpPr/>
          <p:nvPr/>
        </p:nvSpPr>
        <p:spPr>
          <a:xfrm>
            <a:off x="4375693" y="308761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70</a:t>
            </a:r>
            <a:endParaRPr lang="en-IN" sz="2800" b="1" dirty="0">
              <a:ln>
                <a:solidFill>
                  <a:schemeClr val="bg1"/>
                </a:solidFill>
              </a:ln>
            </a:endParaRPr>
          </a:p>
        </p:txBody>
      </p:sp>
      <p:sp>
        <p:nvSpPr>
          <p:cNvPr id="23" name="Rectangle 22">
            <a:extLst>
              <a:ext uri="{FF2B5EF4-FFF2-40B4-BE49-F238E27FC236}">
                <a16:creationId xmlns:a16="http://schemas.microsoft.com/office/drawing/2014/main" id="{28F7114A-07E7-39FE-18F0-D4ED754B5F98}"/>
              </a:ext>
            </a:extLst>
          </p:cNvPr>
          <p:cNvSpPr/>
          <p:nvPr/>
        </p:nvSpPr>
        <p:spPr>
          <a:xfrm>
            <a:off x="3123462" y="201062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24" name="Rectangle 23">
            <a:extLst>
              <a:ext uri="{FF2B5EF4-FFF2-40B4-BE49-F238E27FC236}">
                <a16:creationId xmlns:a16="http://schemas.microsoft.com/office/drawing/2014/main" id="{51F339F2-87F6-86CD-C8F0-AB5065E11ADF}"/>
              </a:ext>
            </a:extLst>
          </p:cNvPr>
          <p:cNvSpPr/>
          <p:nvPr/>
        </p:nvSpPr>
        <p:spPr>
          <a:xfrm>
            <a:off x="3687933" y="201062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80</a:t>
            </a:r>
            <a:endParaRPr lang="en-IN" sz="2800" b="1" dirty="0">
              <a:ln>
                <a:solidFill>
                  <a:schemeClr val="bg1"/>
                </a:solidFill>
              </a:ln>
            </a:endParaRPr>
          </a:p>
        </p:txBody>
      </p:sp>
      <p:cxnSp>
        <p:nvCxnSpPr>
          <p:cNvPr id="25" name="Straight Connector 24">
            <a:extLst>
              <a:ext uri="{FF2B5EF4-FFF2-40B4-BE49-F238E27FC236}">
                <a16:creationId xmlns:a16="http://schemas.microsoft.com/office/drawing/2014/main" id="{67233170-18BF-E1A9-5B75-7C368342D7DD}"/>
              </a:ext>
            </a:extLst>
          </p:cNvPr>
          <p:cNvCxnSpPr>
            <a:cxnSpLocks/>
          </p:cNvCxnSpPr>
          <p:nvPr/>
        </p:nvCxnSpPr>
        <p:spPr>
          <a:xfrm flipH="1">
            <a:off x="2642111" y="2500302"/>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365A0D23-56B6-3969-E4C8-BC5F477DE6C2}"/>
              </a:ext>
            </a:extLst>
          </p:cNvPr>
          <p:cNvCxnSpPr>
            <a:cxnSpLocks/>
          </p:cNvCxnSpPr>
          <p:nvPr/>
        </p:nvCxnSpPr>
        <p:spPr>
          <a:xfrm>
            <a:off x="3706659" y="2595600"/>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6B08C0CE-9764-296F-5F96-B20B5A91100D}"/>
              </a:ext>
            </a:extLst>
          </p:cNvPr>
          <p:cNvSpPr/>
          <p:nvPr/>
        </p:nvSpPr>
        <p:spPr>
          <a:xfrm>
            <a:off x="5289470" y="30838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90</a:t>
            </a:r>
            <a:endParaRPr lang="en-IN" sz="2800" b="1" dirty="0"/>
          </a:p>
        </p:txBody>
      </p:sp>
      <p:sp>
        <p:nvSpPr>
          <p:cNvPr id="28" name="Rectangle 27">
            <a:extLst>
              <a:ext uri="{FF2B5EF4-FFF2-40B4-BE49-F238E27FC236}">
                <a16:creationId xmlns:a16="http://schemas.microsoft.com/office/drawing/2014/main" id="{074F5424-A10C-721F-F36F-0D220773D67F}"/>
              </a:ext>
            </a:extLst>
          </p:cNvPr>
          <p:cNvSpPr/>
          <p:nvPr/>
        </p:nvSpPr>
        <p:spPr>
          <a:xfrm>
            <a:off x="5787364" y="30838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95</a:t>
            </a:r>
            <a:endParaRPr lang="en-IN" sz="2800" b="1" dirty="0">
              <a:ln>
                <a:solidFill>
                  <a:schemeClr val="bg1"/>
                </a:solidFill>
              </a:ln>
            </a:endParaRPr>
          </a:p>
        </p:txBody>
      </p:sp>
      <p:cxnSp>
        <p:nvCxnSpPr>
          <p:cNvPr id="29" name="Straight Connector 28">
            <a:extLst>
              <a:ext uri="{FF2B5EF4-FFF2-40B4-BE49-F238E27FC236}">
                <a16:creationId xmlns:a16="http://schemas.microsoft.com/office/drawing/2014/main" id="{F1E64EDD-7CAE-6B35-8D9A-12FE2C49601D}"/>
              </a:ext>
            </a:extLst>
          </p:cNvPr>
          <p:cNvCxnSpPr>
            <a:cxnSpLocks/>
          </p:cNvCxnSpPr>
          <p:nvPr/>
        </p:nvCxnSpPr>
        <p:spPr>
          <a:xfrm>
            <a:off x="4232566" y="2557678"/>
            <a:ext cx="1239888" cy="549390"/>
          </a:xfrm>
          <a:prstGeom prst="line">
            <a:avLst/>
          </a:prstGeom>
        </p:spPr>
        <p:style>
          <a:lnRef idx="3">
            <a:schemeClr val="dk1"/>
          </a:lnRef>
          <a:fillRef idx="0">
            <a:schemeClr val="dk1"/>
          </a:fillRef>
          <a:effectRef idx="2">
            <a:schemeClr val="dk1"/>
          </a:effectRef>
          <a:fontRef idx="minor">
            <a:schemeClr val="tx1"/>
          </a:fontRef>
        </p:style>
      </p:cxnSp>
      <p:sp>
        <p:nvSpPr>
          <p:cNvPr id="31" name="Arrow: Down 30">
            <a:extLst>
              <a:ext uri="{FF2B5EF4-FFF2-40B4-BE49-F238E27FC236}">
                <a16:creationId xmlns:a16="http://schemas.microsoft.com/office/drawing/2014/main" id="{2A9579D5-D513-3CBC-B6FA-C4683F76C3BB}"/>
              </a:ext>
            </a:extLst>
          </p:cNvPr>
          <p:cNvSpPr/>
          <p:nvPr/>
        </p:nvSpPr>
        <p:spPr>
          <a:xfrm rot="13397542">
            <a:off x="4175855" y="3601097"/>
            <a:ext cx="439746" cy="5803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ectangle 31">
            <a:extLst>
              <a:ext uri="{FF2B5EF4-FFF2-40B4-BE49-F238E27FC236}">
                <a16:creationId xmlns:a16="http://schemas.microsoft.com/office/drawing/2014/main" id="{AC38F4BB-9F70-D4B4-BB16-713E2C8832AE}"/>
              </a:ext>
            </a:extLst>
          </p:cNvPr>
          <p:cNvSpPr/>
          <p:nvPr/>
        </p:nvSpPr>
        <p:spPr>
          <a:xfrm>
            <a:off x="6969600" y="313504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33" name="Rectangle 32">
            <a:extLst>
              <a:ext uri="{FF2B5EF4-FFF2-40B4-BE49-F238E27FC236}">
                <a16:creationId xmlns:a16="http://schemas.microsoft.com/office/drawing/2014/main" id="{F7735DD4-C879-43E6-1D4D-B1641B2B6453}"/>
              </a:ext>
            </a:extLst>
          </p:cNvPr>
          <p:cNvSpPr/>
          <p:nvPr/>
        </p:nvSpPr>
        <p:spPr>
          <a:xfrm>
            <a:off x="7534071" y="313504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20</a:t>
            </a:r>
            <a:endParaRPr lang="en-IN" sz="2800" b="1" dirty="0">
              <a:ln>
                <a:solidFill>
                  <a:schemeClr val="bg1"/>
                </a:solidFill>
              </a:ln>
            </a:endParaRPr>
          </a:p>
        </p:txBody>
      </p:sp>
      <p:sp>
        <p:nvSpPr>
          <p:cNvPr id="34" name="Rectangle 33">
            <a:extLst>
              <a:ext uri="{FF2B5EF4-FFF2-40B4-BE49-F238E27FC236}">
                <a16:creationId xmlns:a16="http://schemas.microsoft.com/office/drawing/2014/main" id="{A875C724-B99E-F132-C770-1E111E5908FF}"/>
              </a:ext>
            </a:extLst>
          </p:cNvPr>
          <p:cNvSpPr/>
          <p:nvPr/>
        </p:nvSpPr>
        <p:spPr>
          <a:xfrm>
            <a:off x="8663013" y="3138836"/>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60</a:t>
            </a:r>
            <a:endParaRPr lang="en-IN" sz="2800" b="1" dirty="0"/>
          </a:p>
        </p:txBody>
      </p:sp>
      <p:sp>
        <p:nvSpPr>
          <p:cNvPr id="35" name="Rectangle 34">
            <a:extLst>
              <a:ext uri="{FF2B5EF4-FFF2-40B4-BE49-F238E27FC236}">
                <a16:creationId xmlns:a16="http://schemas.microsoft.com/office/drawing/2014/main" id="{4A4B0387-E266-94AC-0FB6-62C0E4D6627E}"/>
              </a:ext>
            </a:extLst>
          </p:cNvPr>
          <p:cNvSpPr/>
          <p:nvPr/>
        </p:nvSpPr>
        <p:spPr>
          <a:xfrm>
            <a:off x="9160907" y="3138836"/>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36" name="Rectangle 35">
            <a:extLst>
              <a:ext uri="{FF2B5EF4-FFF2-40B4-BE49-F238E27FC236}">
                <a16:creationId xmlns:a16="http://schemas.microsoft.com/office/drawing/2014/main" id="{EF1AA616-E0D3-46DF-398D-A02631522CA3}"/>
              </a:ext>
            </a:extLst>
          </p:cNvPr>
          <p:cNvSpPr/>
          <p:nvPr/>
        </p:nvSpPr>
        <p:spPr>
          <a:xfrm>
            <a:off x="7908676" y="206184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37" name="Rectangle 36">
            <a:extLst>
              <a:ext uri="{FF2B5EF4-FFF2-40B4-BE49-F238E27FC236}">
                <a16:creationId xmlns:a16="http://schemas.microsoft.com/office/drawing/2014/main" id="{21DEAB32-BF2E-4584-10E8-2451D612EB37}"/>
              </a:ext>
            </a:extLst>
          </p:cNvPr>
          <p:cNvSpPr/>
          <p:nvPr/>
        </p:nvSpPr>
        <p:spPr>
          <a:xfrm>
            <a:off x="8473147" y="206184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80</a:t>
            </a:r>
            <a:endParaRPr lang="en-IN" sz="2800" b="1" dirty="0">
              <a:ln>
                <a:solidFill>
                  <a:schemeClr val="bg1"/>
                </a:solidFill>
              </a:ln>
            </a:endParaRPr>
          </a:p>
        </p:txBody>
      </p:sp>
      <p:cxnSp>
        <p:nvCxnSpPr>
          <p:cNvPr id="38" name="Straight Connector 37">
            <a:extLst>
              <a:ext uri="{FF2B5EF4-FFF2-40B4-BE49-F238E27FC236}">
                <a16:creationId xmlns:a16="http://schemas.microsoft.com/office/drawing/2014/main" id="{F4084906-0968-375C-F513-06A4E40E7DD3}"/>
              </a:ext>
            </a:extLst>
          </p:cNvPr>
          <p:cNvCxnSpPr>
            <a:cxnSpLocks/>
          </p:cNvCxnSpPr>
          <p:nvPr/>
        </p:nvCxnSpPr>
        <p:spPr>
          <a:xfrm flipH="1">
            <a:off x="7427325" y="2551524"/>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a:extLst>
              <a:ext uri="{FF2B5EF4-FFF2-40B4-BE49-F238E27FC236}">
                <a16:creationId xmlns:a16="http://schemas.microsoft.com/office/drawing/2014/main" id="{E148538D-4619-0933-2D0E-B84E8249127E}"/>
              </a:ext>
            </a:extLst>
          </p:cNvPr>
          <p:cNvCxnSpPr>
            <a:cxnSpLocks/>
          </p:cNvCxnSpPr>
          <p:nvPr/>
        </p:nvCxnSpPr>
        <p:spPr>
          <a:xfrm>
            <a:off x="8491873" y="2646822"/>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40" name="Rectangle 39">
            <a:extLst>
              <a:ext uri="{FF2B5EF4-FFF2-40B4-BE49-F238E27FC236}">
                <a16:creationId xmlns:a16="http://schemas.microsoft.com/office/drawing/2014/main" id="{20A7CCA1-5B42-725F-DF3D-B9EB9231E355}"/>
              </a:ext>
            </a:extLst>
          </p:cNvPr>
          <p:cNvSpPr/>
          <p:nvPr/>
        </p:nvSpPr>
        <p:spPr>
          <a:xfrm>
            <a:off x="10074684" y="313504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90</a:t>
            </a:r>
            <a:endParaRPr lang="en-IN" sz="2800" b="1" dirty="0"/>
          </a:p>
        </p:txBody>
      </p:sp>
      <p:sp>
        <p:nvSpPr>
          <p:cNvPr id="41" name="Rectangle 40">
            <a:extLst>
              <a:ext uri="{FF2B5EF4-FFF2-40B4-BE49-F238E27FC236}">
                <a16:creationId xmlns:a16="http://schemas.microsoft.com/office/drawing/2014/main" id="{6632AE9F-4854-0701-07D0-F03760977874}"/>
              </a:ext>
            </a:extLst>
          </p:cNvPr>
          <p:cNvSpPr/>
          <p:nvPr/>
        </p:nvSpPr>
        <p:spPr>
          <a:xfrm>
            <a:off x="10572578" y="313504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95</a:t>
            </a:r>
            <a:endParaRPr lang="en-IN" sz="2800" b="1" dirty="0">
              <a:ln>
                <a:solidFill>
                  <a:schemeClr val="bg1"/>
                </a:solidFill>
              </a:ln>
            </a:endParaRPr>
          </a:p>
        </p:txBody>
      </p:sp>
      <p:cxnSp>
        <p:nvCxnSpPr>
          <p:cNvPr id="42" name="Straight Connector 41">
            <a:extLst>
              <a:ext uri="{FF2B5EF4-FFF2-40B4-BE49-F238E27FC236}">
                <a16:creationId xmlns:a16="http://schemas.microsoft.com/office/drawing/2014/main" id="{074CB156-7B9C-DDC7-8872-D580907619E3}"/>
              </a:ext>
            </a:extLst>
          </p:cNvPr>
          <p:cNvCxnSpPr>
            <a:cxnSpLocks/>
          </p:cNvCxnSpPr>
          <p:nvPr/>
        </p:nvCxnSpPr>
        <p:spPr>
          <a:xfrm>
            <a:off x="9017780" y="2608900"/>
            <a:ext cx="1239888" cy="54939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30936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par>
                                <p:cTn id="40" presetID="22" presetClass="entr" presetSubtype="4"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down)">
                                      <p:cBhvr>
                                        <p:cTn id="58" dur="500"/>
                                        <p:tgtEl>
                                          <p:spTgt spid="3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down)">
                                      <p:cBhvr>
                                        <p:cTn id="61" dur="500"/>
                                        <p:tgtEl>
                                          <p:spTgt spid="35"/>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down)">
                                      <p:cBhvr>
                                        <p:cTn id="64" dur="500"/>
                                        <p:tgtEl>
                                          <p:spTgt spid="36"/>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down)">
                                      <p:cBhvr>
                                        <p:cTn id="67" dur="500"/>
                                        <p:tgtEl>
                                          <p:spTgt spid="37"/>
                                        </p:tgtEl>
                                      </p:cBhvr>
                                    </p:animEffect>
                                  </p:childTnLst>
                                </p:cTn>
                              </p:par>
                              <p:par>
                                <p:cTn id="68" presetID="22" presetClass="entr" presetSubtype="4" fill="hold"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down)">
                                      <p:cBhvr>
                                        <p:cTn id="70" dur="500"/>
                                        <p:tgtEl>
                                          <p:spTgt spid="38"/>
                                        </p:tgtEl>
                                      </p:cBhvr>
                                    </p:animEffect>
                                  </p:childTnLst>
                                </p:cTn>
                              </p:par>
                              <p:par>
                                <p:cTn id="71" presetID="22" presetClass="entr" presetSubtype="4" fill="hold" nodeType="with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00"/>
                                        <p:tgtEl>
                                          <p:spTgt spid="3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par>
                                <p:cTn id="80" presetID="22" presetClass="entr" presetSubtype="4" fill="hold" nodeType="with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down)">
                                      <p:cBhvr>
                                        <p:cTn id="8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8" grpId="0" animBg="1"/>
      <p:bldP spid="19" grpId="0" animBg="1"/>
      <p:bldP spid="23" grpId="0" animBg="1"/>
      <p:bldP spid="24" grpId="0" animBg="1"/>
      <p:bldP spid="27" grpId="0" animBg="1"/>
      <p:bldP spid="28" grpId="0" animBg="1"/>
      <p:bldP spid="31" grpId="0" animBg="1"/>
      <p:bldP spid="32" grpId="0" animBg="1"/>
      <p:bldP spid="33" grpId="0" animBg="1"/>
      <p:bldP spid="34" grpId="0" animBg="1"/>
      <p:bldP spid="35" grpId="0" animBg="1"/>
      <p:bldP spid="36" grpId="0" animBg="1"/>
      <p:bldP spid="37" grpId="0" animBg="1"/>
      <p:bldP spid="40" grpId="0" animBg="1"/>
      <p:bldP spid="4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DFBDD-E5FB-B62D-1B28-812806DBF40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3136DB3-F42F-2978-3312-75AF3E838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4EA5376-0C95-901F-17BB-68D858CC778F}"/>
              </a:ext>
            </a:extLst>
          </p:cNvPr>
          <p:cNvSpPr>
            <a:spLocks noGrp="1"/>
          </p:cNvSpPr>
          <p:nvPr>
            <p:ph type="sldNum" sz="quarter" idx="12"/>
          </p:nvPr>
        </p:nvSpPr>
        <p:spPr/>
        <p:txBody>
          <a:bodyPr/>
          <a:lstStyle/>
          <a:p>
            <a:fld id="{3A98EE3D-8CD1-4C3F-BD1C-C98C9596463C}" type="slidenum">
              <a:rPr lang="en-US" smtClean="0"/>
              <a:t>84</a:t>
            </a:fld>
            <a:endParaRPr lang="en-US" dirty="0"/>
          </a:p>
        </p:txBody>
      </p:sp>
      <p:sp>
        <p:nvSpPr>
          <p:cNvPr id="5" name="Rectangle 4">
            <a:extLst>
              <a:ext uri="{FF2B5EF4-FFF2-40B4-BE49-F238E27FC236}">
                <a16:creationId xmlns:a16="http://schemas.microsoft.com/office/drawing/2014/main" id="{5F05C517-B975-9B4F-8E5C-5831C3288C08}"/>
              </a:ext>
            </a:extLst>
          </p:cNvPr>
          <p:cNvSpPr/>
          <p:nvPr/>
        </p:nvSpPr>
        <p:spPr>
          <a:xfrm>
            <a:off x="719720" y="157257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10</a:t>
            </a:r>
            <a:endParaRPr lang="en-IN" sz="2800" b="1" dirty="0"/>
          </a:p>
        </p:txBody>
      </p:sp>
      <p:sp>
        <p:nvSpPr>
          <p:cNvPr id="6" name="Rectangle 5">
            <a:extLst>
              <a:ext uri="{FF2B5EF4-FFF2-40B4-BE49-F238E27FC236}">
                <a16:creationId xmlns:a16="http://schemas.microsoft.com/office/drawing/2014/main" id="{FF16A6D1-4C55-683C-36AE-8C38A5E663D5}"/>
              </a:ext>
            </a:extLst>
          </p:cNvPr>
          <p:cNvSpPr/>
          <p:nvPr/>
        </p:nvSpPr>
        <p:spPr>
          <a:xfrm>
            <a:off x="1284191" y="157257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20</a:t>
            </a:r>
            <a:endParaRPr lang="en-IN" sz="2800" b="1" dirty="0">
              <a:ln>
                <a:solidFill>
                  <a:schemeClr val="bg1"/>
                </a:solidFill>
              </a:ln>
            </a:endParaRPr>
          </a:p>
        </p:txBody>
      </p:sp>
      <p:sp>
        <p:nvSpPr>
          <p:cNvPr id="7" name="Rectangle 6">
            <a:extLst>
              <a:ext uri="{FF2B5EF4-FFF2-40B4-BE49-F238E27FC236}">
                <a16:creationId xmlns:a16="http://schemas.microsoft.com/office/drawing/2014/main" id="{EFF0D4FC-075E-1FDF-C263-EBB72F34F065}"/>
              </a:ext>
            </a:extLst>
          </p:cNvPr>
          <p:cNvSpPr/>
          <p:nvPr/>
        </p:nvSpPr>
        <p:spPr>
          <a:xfrm>
            <a:off x="2413133" y="1576366"/>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60</a:t>
            </a:r>
            <a:endParaRPr lang="en-IN" sz="2800" b="1" dirty="0"/>
          </a:p>
        </p:txBody>
      </p:sp>
      <p:sp>
        <p:nvSpPr>
          <p:cNvPr id="8" name="Rectangle 7">
            <a:extLst>
              <a:ext uri="{FF2B5EF4-FFF2-40B4-BE49-F238E27FC236}">
                <a16:creationId xmlns:a16="http://schemas.microsoft.com/office/drawing/2014/main" id="{2AFAFD66-E232-9EF6-C3D7-D19295202BF3}"/>
              </a:ext>
            </a:extLst>
          </p:cNvPr>
          <p:cNvSpPr/>
          <p:nvPr/>
        </p:nvSpPr>
        <p:spPr>
          <a:xfrm>
            <a:off x="2911027" y="1576366"/>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9" name="Rectangle 8">
            <a:extLst>
              <a:ext uri="{FF2B5EF4-FFF2-40B4-BE49-F238E27FC236}">
                <a16:creationId xmlns:a16="http://schemas.microsoft.com/office/drawing/2014/main" id="{61C9C5E0-523E-3AE8-A6C6-13F0580964EF}"/>
              </a:ext>
            </a:extLst>
          </p:cNvPr>
          <p:cNvSpPr/>
          <p:nvPr/>
        </p:nvSpPr>
        <p:spPr>
          <a:xfrm>
            <a:off x="1658796" y="49937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10" name="Rectangle 9">
            <a:extLst>
              <a:ext uri="{FF2B5EF4-FFF2-40B4-BE49-F238E27FC236}">
                <a16:creationId xmlns:a16="http://schemas.microsoft.com/office/drawing/2014/main" id="{A508DCF6-541B-FA9A-52E3-7A7818FF8CA6}"/>
              </a:ext>
            </a:extLst>
          </p:cNvPr>
          <p:cNvSpPr/>
          <p:nvPr/>
        </p:nvSpPr>
        <p:spPr>
          <a:xfrm>
            <a:off x="2223267" y="49937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80</a:t>
            </a:r>
            <a:endParaRPr lang="en-IN" sz="2800" b="1" dirty="0">
              <a:ln>
                <a:solidFill>
                  <a:schemeClr val="bg1"/>
                </a:solidFill>
              </a:ln>
            </a:endParaRPr>
          </a:p>
        </p:txBody>
      </p:sp>
      <p:cxnSp>
        <p:nvCxnSpPr>
          <p:cNvPr id="11" name="Straight Connector 10">
            <a:extLst>
              <a:ext uri="{FF2B5EF4-FFF2-40B4-BE49-F238E27FC236}">
                <a16:creationId xmlns:a16="http://schemas.microsoft.com/office/drawing/2014/main" id="{EB284A31-479E-C37F-CBDB-0D158E99782C}"/>
              </a:ext>
            </a:extLst>
          </p:cNvPr>
          <p:cNvCxnSpPr>
            <a:cxnSpLocks/>
          </p:cNvCxnSpPr>
          <p:nvPr/>
        </p:nvCxnSpPr>
        <p:spPr>
          <a:xfrm flipH="1">
            <a:off x="1177445" y="989054"/>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60DAD384-FCBF-6D68-9C84-F8FB17B1A29D}"/>
              </a:ext>
            </a:extLst>
          </p:cNvPr>
          <p:cNvCxnSpPr>
            <a:cxnSpLocks/>
          </p:cNvCxnSpPr>
          <p:nvPr/>
        </p:nvCxnSpPr>
        <p:spPr>
          <a:xfrm>
            <a:off x="2241993" y="1084352"/>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5A932BBF-0758-2BF0-276E-48E72EA09CB5}"/>
              </a:ext>
            </a:extLst>
          </p:cNvPr>
          <p:cNvSpPr/>
          <p:nvPr/>
        </p:nvSpPr>
        <p:spPr>
          <a:xfrm>
            <a:off x="3824804" y="157257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90</a:t>
            </a:r>
            <a:endParaRPr lang="en-IN" sz="2800" b="1" dirty="0"/>
          </a:p>
        </p:txBody>
      </p:sp>
      <p:sp>
        <p:nvSpPr>
          <p:cNvPr id="14" name="Rectangle 13">
            <a:extLst>
              <a:ext uri="{FF2B5EF4-FFF2-40B4-BE49-F238E27FC236}">
                <a16:creationId xmlns:a16="http://schemas.microsoft.com/office/drawing/2014/main" id="{3DFCE76C-6E2E-404C-6D10-9287CA9B9AC8}"/>
              </a:ext>
            </a:extLst>
          </p:cNvPr>
          <p:cNvSpPr/>
          <p:nvPr/>
        </p:nvSpPr>
        <p:spPr>
          <a:xfrm>
            <a:off x="4322698" y="157257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95</a:t>
            </a:r>
            <a:endParaRPr lang="en-IN" sz="2800" b="1" dirty="0">
              <a:ln>
                <a:solidFill>
                  <a:schemeClr val="bg1"/>
                </a:solidFill>
              </a:ln>
            </a:endParaRPr>
          </a:p>
        </p:txBody>
      </p:sp>
      <p:cxnSp>
        <p:nvCxnSpPr>
          <p:cNvPr id="15" name="Straight Connector 14">
            <a:extLst>
              <a:ext uri="{FF2B5EF4-FFF2-40B4-BE49-F238E27FC236}">
                <a16:creationId xmlns:a16="http://schemas.microsoft.com/office/drawing/2014/main" id="{0A6F234F-BDC0-3206-E4EC-5B473C942330}"/>
              </a:ext>
            </a:extLst>
          </p:cNvPr>
          <p:cNvCxnSpPr>
            <a:cxnSpLocks/>
          </p:cNvCxnSpPr>
          <p:nvPr/>
        </p:nvCxnSpPr>
        <p:spPr>
          <a:xfrm>
            <a:off x="2767900" y="1046430"/>
            <a:ext cx="1239888" cy="549390"/>
          </a:xfrm>
          <a:prstGeom prst="line">
            <a:avLst/>
          </a:prstGeom>
        </p:spPr>
        <p:style>
          <a:lnRef idx="3">
            <a:schemeClr val="dk1"/>
          </a:lnRef>
          <a:fillRef idx="0">
            <a:schemeClr val="dk1"/>
          </a:fillRef>
          <a:effectRef idx="2">
            <a:schemeClr val="dk1"/>
          </a:effectRef>
          <a:fontRef idx="minor">
            <a:schemeClr val="tx1"/>
          </a:fontRef>
        </p:style>
      </p:cxnSp>
      <p:sp>
        <p:nvSpPr>
          <p:cNvPr id="16" name="Arrow: Down 15">
            <a:extLst>
              <a:ext uri="{FF2B5EF4-FFF2-40B4-BE49-F238E27FC236}">
                <a16:creationId xmlns:a16="http://schemas.microsoft.com/office/drawing/2014/main" id="{DC6B263C-35C9-359C-032B-D28ACC9F551F}"/>
              </a:ext>
            </a:extLst>
          </p:cNvPr>
          <p:cNvSpPr/>
          <p:nvPr/>
        </p:nvSpPr>
        <p:spPr>
          <a:xfrm rot="13397542">
            <a:off x="613364" y="2157310"/>
            <a:ext cx="439746" cy="5803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6FBC1F92-45BD-1CE0-34CD-EDA5D0C3DBFB}"/>
              </a:ext>
            </a:extLst>
          </p:cNvPr>
          <p:cNvSpPr/>
          <p:nvPr/>
        </p:nvSpPr>
        <p:spPr>
          <a:xfrm>
            <a:off x="6175889" y="150517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18" name="Rectangle 17">
            <a:extLst>
              <a:ext uri="{FF2B5EF4-FFF2-40B4-BE49-F238E27FC236}">
                <a16:creationId xmlns:a16="http://schemas.microsoft.com/office/drawing/2014/main" id="{D9E94AE6-6D3F-3E37-8B04-4232419B3D40}"/>
              </a:ext>
            </a:extLst>
          </p:cNvPr>
          <p:cNvSpPr/>
          <p:nvPr/>
        </p:nvSpPr>
        <p:spPr>
          <a:xfrm>
            <a:off x="6740360" y="150517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19" name="Rectangle 18">
            <a:extLst>
              <a:ext uri="{FF2B5EF4-FFF2-40B4-BE49-F238E27FC236}">
                <a16:creationId xmlns:a16="http://schemas.microsoft.com/office/drawing/2014/main" id="{865924B6-03B6-506E-ECD4-04884218022B}"/>
              </a:ext>
            </a:extLst>
          </p:cNvPr>
          <p:cNvSpPr/>
          <p:nvPr/>
        </p:nvSpPr>
        <p:spPr>
          <a:xfrm>
            <a:off x="7869302" y="150896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60</a:t>
            </a:r>
            <a:endParaRPr lang="en-IN" sz="2800" b="1" dirty="0"/>
          </a:p>
        </p:txBody>
      </p:sp>
      <p:sp>
        <p:nvSpPr>
          <p:cNvPr id="20" name="Rectangle 19">
            <a:extLst>
              <a:ext uri="{FF2B5EF4-FFF2-40B4-BE49-F238E27FC236}">
                <a16:creationId xmlns:a16="http://schemas.microsoft.com/office/drawing/2014/main" id="{213D4DCC-B656-C6AE-DD07-617CE03AB9FD}"/>
              </a:ext>
            </a:extLst>
          </p:cNvPr>
          <p:cNvSpPr/>
          <p:nvPr/>
        </p:nvSpPr>
        <p:spPr>
          <a:xfrm>
            <a:off x="8367196" y="150896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21" name="Rectangle 20">
            <a:extLst>
              <a:ext uri="{FF2B5EF4-FFF2-40B4-BE49-F238E27FC236}">
                <a16:creationId xmlns:a16="http://schemas.microsoft.com/office/drawing/2014/main" id="{D15318C5-5943-FA67-50CA-36D3602BA836}"/>
              </a:ext>
            </a:extLst>
          </p:cNvPr>
          <p:cNvSpPr/>
          <p:nvPr/>
        </p:nvSpPr>
        <p:spPr>
          <a:xfrm>
            <a:off x="7114965" y="43197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22" name="Rectangle 21">
            <a:extLst>
              <a:ext uri="{FF2B5EF4-FFF2-40B4-BE49-F238E27FC236}">
                <a16:creationId xmlns:a16="http://schemas.microsoft.com/office/drawing/2014/main" id="{FEC5F8FA-5C25-5EB0-0593-0A1B0CD7ACE2}"/>
              </a:ext>
            </a:extLst>
          </p:cNvPr>
          <p:cNvSpPr/>
          <p:nvPr/>
        </p:nvSpPr>
        <p:spPr>
          <a:xfrm>
            <a:off x="7679436" y="43197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80</a:t>
            </a:r>
            <a:endParaRPr lang="en-IN" sz="2800" b="1" dirty="0">
              <a:ln>
                <a:solidFill>
                  <a:schemeClr val="bg1"/>
                </a:solidFill>
              </a:ln>
            </a:endParaRPr>
          </a:p>
        </p:txBody>
      </p:sp>
      <p:cxnSp>
        <p:nvCxnSpPr>
          <p:cNvPr id="23" name="Straight Connector 22">
            <a:extLst>
              <a:ext uri="{FF2B5EF4-FFF2-40B4-BE49-F238E27FC236}">
                <a16:creationId xmlns:a16="http://schemas.microsoft.com/office/drawing/2014/main" id="{3E651F53-3240-829C-81E4-64138C7A8606}"/>
              </a:ext>
            </a:extLst>
          </p:cNvPr>
          <p:cNvCxnSpPr>
            <a:cxnSpLocks/>
          </p:cNvCxnSpPr>
          <p:nvPr/>
        </p:nvCxnSpPr>
        <p:spPr>
          <a:xfrm flipH="1">
            <a:off x="6633614" y="921657"/>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7E6B3178-3203-FF28-B8B7-30EDC0968F19}"/>
              </a:ext>
            </a:extLst>
          </p:cNvPr>
          <p:cNvCxnSpPr>
            <a:cxnSpLocks/>
          </p:cNvCxnSpPr>
          <p:nvPr/>
        </p:nvCxnSpPr>
        <p:spPr>
          <a:xfrm>
            <a:off x="7698162" y="1016955"/>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25" name="Rectangle 24">
            <a:extLst>
              <a:ext uri="{FF2B5EF4-FFF2-40B4-BE49-F238E27FC236}">
                <a16:creationId xmlns:a16="http://schemas.microsoft.com/office/drawing/2014/main" id="{984A2C9A-DFE3-1D9D-7FB0-9D8CA411BE90}"/>
              </a:ext>
            </a:extLst>
          </p:cNvPr>
          <p:cNvSpPr/>
          <p:nvPr/>
        </p:nvSpPr>
        <p:spPr>
          <a:xfrm>
            <a:off x="9280973" y="150517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90</a:t>
            </a:r>
            <a:endParaRPr lang="en-IN" sz="2800" b="1" dirty="0"/>
          </a:p>
        </p:txBody>
      </p:sp>
      <p:sp>
        <p:nvSpPr>
          <p:cNvPr id="26" name="Rectangle 25">
            <a:extLst>
              <a:ext uri="{FF2B5EF4-FFF2-40B4-BE49-F238E27FC236}">
                <a16:creationId xmlns:a16="http://schemas.microsoft.com/office/drawing/2014/main" id="{7B87BDEF-E3C0-0495-A37A-3BF42A2F204A}"/>
              </a:ext>
            </a:extLst>
          </p:cNvPr>
          <p:cNvSpPr/>
          <p:nvPr/>
        </p:nvSpPr>
        <p:spPr>
          <a:xfrm>
            <a:off x="9778867" y="150517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95</a:t>
            </a:r>
            <a:endParaRPr lang="en-IN" sz="2800" b="1" dirty="0">
              <a:ln>
                <a:solidFill>
                  <a:schemeClr val="bg1"/>
                </a:solidFill>
              </a:ln>
            </a:endParaRPr>
          </a:p>
        </p:txBody>
      </p:sp>
      <p:cxnSp>
        <p:nvCxnSpPr>
          <p:cNvPr id="27" name="Straight Connector 26">
            <a:extLst>
              <a:ext uri="{FF2B5EF4-FFF2-40B4-BE49-F238E27FC236}">
                <a16:creationId xmlns:a16="http://schemas.microsoft.com/office/drawing/2014/main" id="{9FE5DB71-672C-28FA-AEDD-460D4DFD5955}"/>
              </a:ext>
            </a:extLst>
          </p:cNvPr>
          <p:cNvCxnSpPr>
            <a:cxnSpLocks/>
          </p:cNvCxnSpPr>
          <p:nvPr/>
        </p:nvCxnSpPr>
        <p:spPr>
          <a:xfrm>
            <a:off x="8224069" y="979033"/>
            <a:ext cx="1239888" cy="549390"/>
          </a:xfrm>
          <a:prstGeom prst="line">
            <a:avLst/>
          </a:prstGeom>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3EB26858-28AE-13AB-925A-ED9A2FA68326}"/>
              </a:ext>
            </a:extLst>
          </p:cNvPr>
          <p:cNvSpPr/>
          <p:nvPr/>
        </p:nvSpPr>
        <p:spPr>
          <a:xfrm>
            <a:off x="886277" y="386213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29" name="Rectangle 28">
            <a:extLst>
              <a:ext uri="{FF2B5EF4-FFF2-40B4-BE49-F238E27FC236}">
                <a16:creationId xmlns:a16="http://schemas.microsoft.com/office/drawing/2014/main" id="{02F99307-187E-8EC9-7AC8-02803A019CE4}"/>
              </a:ext>
            </a:extLst>
          </p:cNvPr>
          <p:cNvSpPr/>
          <p:nvPr/>
        </p:nvSpPr>
        <p:spPr>
          <a:xfrm>
            <a:off x="1450748" y="386213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30" name="Rectangle 29">
            <a:extLst>
              <a:ext uri="{FF2B5EF4-FFF2-40B4-BE49-F238E27FC236}">
                <a16:creationId xmlns:a16="http://schemas.microsoft.com/office/drawing/2014/main" id="{DB0305AC-C25F-0B61-F3B3-23231B0AB923}"/>
              </a:ext>
            </a:extLst>
          </p:cNvPr>
          <p:cNvSpPr/>
          <p:nvPr/>
        </p:nvSpPr>
        <p:spPr>
          <a:xfrm>
            <a:off x="2579690" y="3865926"/>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60</a:t>
            </a:r>
            <a:endParaRPr lang="en-IN" sz="2800" b="1" dirty="0"/>
          </a:p>
        </p:txBody>
      </p:sp>
      <p:sp>
        <p:nvSpPr>
          <p:cNvPr id="31" name="Rectangle 30">
            <a:extLst>
              <a:ext uri="{FF2B5EF4-FFF2-40B4-BE49-F238E27FC236}">
                <a16:creationId xmlns:a16="http://schemas.microsoft.com/office/drawing/2014/main" id="{AD738E05-0B17-A686-35A3-881206E45C7A}"/>
              </a:ext>
            </a:extLst>
          </p:cNvPr>
          <p:cNvSpPr/>
          <p:nvPr/>
        </p:nvSpPr>
        <p:spPr>
          <a:xfrm>
            <a:off x="3077584" y="3865926"/>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32" name="Rectangle 31">
            <a:extLst>
              <a:ext uri="{FF2B5EF4-FFF2-40B4-BE49-F238E27FC236}">
                <a16:creationId xmlns:a16="http://schemas.microsoft.com/office/drawing/2014/main" id="{A747D89D-518B-D362-8064-DA4514837A1F}"/>
              </a:ext>
            </a:extLst>
          </p:cNvPr>
          <p:cNvSpPr/>
          <p:nvPr/>
        </p:nvSpPr>
        <p:spPr>
          <a:xfrm>
            <a:off x="1825353" y="278893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33" name="Rectangle 32">
            <a:extLst>
              <a:ext uri="{FF2B5EF4-FFF2-40B4-BE49-F238E27FC236}">
                <a16:creationId xmlns:a16="http://schemas.microsoft.com/office/drawing/2014/main" id="{5A8DC27E-004B-0E72-8420-0BC68E305219}"/>
              </a:ext>
            </a:extLst>
          </p:cNvPr>
          <p:cNvSpPr/>
          <p:nvPr/>
        </p:nvSpPr>
        <p:spPr>
          <a:xfrm>
            <a:off x="2389824" y="278893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80</a:t>
            </a:r>
            <a:endParaRPr lang="en-IN" sz="2800" b="1" dirty="0">
              <a:ln>
                <a:solidFill>
                  <a:schemeClr val="bg1"/>
                </a:solidFill>
              </a:ln>
            </a:endParaRPr>
          </a:p>
        </p:txBody>
      </p:sp>
      <p:cxnSp>
        <p:nvCxnSpPr>
          <p:cNvPr id="34" name="Straight Connector 33">
            <a:extLst>
              <a:ext uri="{FF2B5EF4-FFF2-40B4-BE49-F238E27FC236}">
                <a16:creationId xmlns:a16="http://schemas.microsoft.com/office/drawing/2014/main" id="{F1B762AE-5899-7A09-E502-BEDE25475068}"/>
              </a:ext>
            </a:extLst>
          </p:cNvPr>
          <p:cNvCxnSpPr>
            <a:cxnSpLocks/>
          </p:cNvCxnSpPr>
          <p:nvPr/>
        </p:nvCxnSpPr>
        <p:spPr>
          <a:xfrm flipH="1">
            <a:off x="1344002" y="3278614"/>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F98F55CA-16D9-89AB-B2D2-7F8EF87C9BEA}"/>
              </a:ext>
            </a:extLst>
          </p:cNvPr>
          <p:cNvCxnSpPr>
            <a:cxnSpLocks/>
          </p:cNvCxnSpPr>
          <p:nvPr/>
        </p:nvCxnSpPr>
        <p:spPr>
          <a:xfrm>
            <a:off x="2408550" y="3373912"/>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36" name="Rectangle 35">
            <a:extLst>
              <a:ext uri="{FF2B5EF4-FFF2-40B4-BE49-F238E27FC236}">
                <a16:creationId xmlns:a16="http://schemas.microsoft.com/office/drawing/2014/main" id="{760DDDDC-1626-73C9-F088-D88B1094C590}"/>
              </a:ext>
            </a:extLst>
          </p:cNvPr>
          <p:cNvSpPr/>
          <p:nvPr/>
        </p:nvSpPr>
        <p:spPr>
          <a:xfrm>
            <a:off x="3991361" y="386213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90</a:t>
            </a:r>
            <a:endParaRPr lang="en-IN" sz="2800" b="1" dirty="0"/>
          </a:p>
        </p:txBody>
      </p:sp>
      <p:sp>
        <p:nvSpPr>
          <p:cNvPr id="37" name="Rectangle 36">
            <a:extLst>
              <a:ext uri="{FF2B5EF4-FFF2-40B4-BE49-F238E27FC236}">
                <a16:creationId xmlns:a16="http://schemas.microsoft.com/office/drawing/2014/main" id="{1931E1C3-2D29-3A27-14B8-E88618F8EBC1}"/>
              </a:ext>
            </a:extLst>
          </p:cNvPr>
          <p:cNvSpPr/>
          <p:nvPr/>
        </p:nvSpPr>
        <p:spPr>
          <a:xfrm>
            <a:off x="4489255" y="3862131"/>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95</a:t>
            </a:r>
            <a:endParaRPr lang="en-IN" sz="2800" b="1" dirty="0">
              <a:ln>
                <a:solidFill>
                  <a:schemeClr val="bg1"/>
                </a:solidFill>
              </a:ln>
            </a:endParaRPr>
          </a:p>
        </p:txBody>
      </p:sp>
      <p:cxnSp>
        <p:nvCxnSpPr>
          <p:cNvPr id="38" name="Straight Connector 37">
            <a:extLst>
              <a:ext uri="{FF2B5EF4-FFF2-40B4-BE49-F238E27FC236}">
                <a16:creationId xmlns:a16="http://schemas.microsoft.com/office/drawing/2014/main" id="{C1FC304E-3259-4CF1-89E2-623BFACC8AAA}"/>
              </a:ext>
            </a:extLst>
          </p:cNvPr>
          <p:cNvCxnSpPr>
            <a:cxnSpLocks/>
          </p:cNvCxnSpPr>
          <p:nvPr/>
        </p:nvCxnSpPr>
        <p:spPr>
          <a:xfrm>
            <a:off x="2934457" y="3335990"/>
            <a:ext cx="1239888" cy="549390"/>
          </a:xfrm>
          <a:prstGeom prst="line">
            <a:avLst/>
          </a:prstGeom>
        </p:spPr>
        <p:style>
          <a:lnRef idx="3">
            <a:schemeClr val="dk1"/>
          </a:lnRef>
          <a:fillRef idx="0">
            <a:schemeClr val="dk1"/>
          </a:fillRef>
          <a:effectRef idx="2">
            <a:schemeClr val="dk1"/>
          </a:effectRef>
          <a:fontRef idx="minor">
            <a:schemeClr val="tx1"/>
          </a:fontRef>
        </p:style>
      </p:cxnSp>
      <p:sp>
        <p:nvSpPr>
          <p:cNvPr id="39" name="Arrow: Down 38">
            <a:extLst>
              <a:ext uri="{FF2B5EF4-FFF2-40B4-BE49-F238E27FC236}">
                <a16:creationId xmlns:a16="http://schemas.microsoft.com/office/drawing/2014/main" id="{C250751A-0DD6-317D-FFCF-AA1E804F2738}"/>
              </a:ext>
            </a:extLst>
          </p:cNvPr>
          <p:cNvSpPr/>
          <p:nvPr/>
        </p:nvSpPr>
        <p:spPr>
          <a:xfrm rot="13397542">
            <a:off x="2414510" y="4385298"/>
            <a:ext cx="439746" cy="5803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Rectangle 39">
            <a:extLst>
              <a:ext uri="{FF2B5EF4-FFF2-40B4-BE49-F238E27FC236}">
                <a16:creationId xmlns:a16="http://schemas.microsoft.com/office/drawing/2014/main" id="{AA22C3A5-96CE-FB05-4689-44DDDA83CAAE}"/>
              </a:ext>
            </a:extLst>
          </p:cNvPr>
          <p:cNvSpPr/>
          <p:nvPr/>
        </p:nvSpPr>
        <p:spPr>
          <a:xfrm>
            <a:off x="6458124" y="3786257"/>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41" name="Rectangle 40">
            <a:extLst>
              <a:ext uri="{FF2B5EF4-FFF2-40B4-BE49-F238E27FC236}">
                <a16:creationId xmlns:a16="http://schemas.microsoft.com/office/drawing/2014/main" id="{CEF4DB19-6817-F5E2-0C05-A5E0D81B0C03}"/>
              </a:ext>
            </a:extLst>
          </p:cNvPr>
          <p:cNvSpPr/>
          <p:nvPr/>
        </p:nvSpPr>
        <p:spPr>
          <a:xfrm>
            <a:off x="7022595" y="3786257"/>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42" name="Rectangle 41">
            <a:extLst>
              <a:ext uri="{FF2B5EF4-FFF2-40B4-BE49-F238E27FC236}">
                <a16:creationId xmlns:a16="http://schemas.microsoft.com/office/drawing/2014/main" id="{B2D5FA36-C8C6-E508-45E4-49F70B1C180D}"/>
              </a:ext>
            </a:extLst>
          </p:cNvPr>
          <p:cNvSpPr/>
          <p:nvPr/>
        </p:nvSpPr>
        <p:spPr>
          <a:xfrm>
            <a:off x="8151537" y="379005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80</a:t>
            </a:r>
            <a:endParaRPr lang="en-IN" sz="2800" b="1" dirty="0"/>
          </a:p>
        </p:txBody>
      </p:sp>
      <p:sp>
        <p:nvSpPr>
          <p:cNvPr id="43" name="Rectangle 42">
            <a:extLst>
              <a:ext uri="{FF2B5EF4-FFF2-40B4-BE49-F238E27FC236}">
                <a16:creationId xmlns:a16="http://schemas.microsoft.com/office/drawing/2014/main" id="{6F5F8355-8AE8-7BDB-823A-BB488E9C71EC}"/>
              </a:ext>
            </a:extLst>
          </p:cNvPr>
          <p:cNvSpPr/>
          <p:nvPr/>
        </p:nvSpPr>
        <p:spPr>
          <a:xfrm>
            <a:off x="8649431" y="3790052"/>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44" name="Rectangle 43">
            <a:extLst>
              <a:ext uri="{FF2B5EF4-FFF2-40B4-BE49-F238E27FC236}">
                <a16:creationId xmlns:a16="http://schemas.microsoft.com/office/drawing/2014/main" id="{0DBA545F-EDCA-B8D1-B175-5569430FF44B}"/>
              </a:ext>
            </a:extLst>
          </p:cNvPr>
          <p:cNvSpPr/>
          <p:nvPr/>
        </p:nvSpPr>
        <p:spPr>
          <a:xfrm>
            <a:off x="7397200" y="271305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45" name="Rectangle 44">
            <a:extLst>
              <a:ext uri="{FF2B5EF4-FFF2-40B4-BE49-F238E27FC236}">
                <a16:creationId xmlns:a16="http://schemas.microsoft.com/office/drawing/2014/main" id="{6A005B55-34D9-E40C-C337-9F690FE6A9DB}"/>
              </a:ext>
            </a:extLst>
          </p:cNvPr>
          <p:cNvSpPr/>
          <p:nvPr/>
        </p:nvSpPr>
        <p:spPr>
          <a:xfrm>
            <a:off x="7961671" y="271305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90</a:t>
            </a:r>
            <a:endParaRPr lang="en-IN" sz="2800" b="1" dirty="0">
              <a:ln>
                <a:solidFill>
                  <a:schemeClr val="bg1"/>
                </a:solidFill>
              </a:ln>
            </a:endParaRPr>
          </a:p>
        </p:txBody>
      </p:sp>
      <p:cxnSp>
        <p:nvCxnSpPr>
          <p:cNvPr id="46" name="Straight Connector 45">
            <a:extLst>
              <a:ext uri="{FF2B5EF4-FFF2-40B4-BE49-F238E27FC236}">
                <a16:creationId xmlns:a16="http://schemas.microsoft.com/office/drawing/2014/main" id="{5F7A5B87-EBA9-6531-48D6-A79C77772B1D}"/>
              </a:ext>
            </a:extLst>
          </p:cNvPr>
          <p:cNvCxnSpPr>
            <a:cxnSpLocks/>
          </p:cNvCxnSpPr>
          <p:nvPr/>
        </p:nvCxnSpPr>
        <p:spPr>
          <a:xfrm flipH="1">
            <a:off x="6915849" y="3202740"/>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DCC2083C-B166-4266-5BE1-B26FDE4B48AB}"/>
              </a:ext>
            </a:extLst>
          </p:cNvPr>
          <p:cNvCxnSpPr>
            <a:cxnSpLocks/>
          </p:cNvCxnSpPr>
          <p:nvPr/>
        </p:nvCxnSpPr>
        <p:spPr>
          <a:xfrm>
            <a:off x="7980397" y="3298038"/>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48" name="Rectangle 47">
            <a:extLst>
              <a:ext uri="{FF2B5EF4-FFF2-40B4-BE49-F238E27FC236}">
                <a16:creationId xmlns:a16="http://schemas.microsoft.com/office/drawing/2014/main" id="{9FDD2260-AD3A-9D27-EB61-676F44B80FE9}"/>
              </a:ext>
            </a:extLst>
          </p:cNvPr>
          <p:cNvSpPr/>
          <p:nvPr/>
        </p:nvSpPr>
        <p:spPr>
          <a:xfrm>
            <a:off x="9563208" y="3786257"/>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95</a:t>
            </a:r>
            <a:endParaRPr lang="en-IN" sz="2800" b="1" dirty="0"/>
          </a:p>
        </p:txBody>
      </p:sp>
      <p:sp>
        <p:nvSpPr>
          <p:cNvPr id="49" name="Rectangle 48">
            <a:extLst>
              <a:ext uri="{FF2B5EF4-FFF2-40B4-BE49-F238E27FC236}">
                <a16:creationId xmlns:a16="http://schemas.microsoft.com/office/drawing/2014/main" id="{BA837CA3-22A6-9CA5-F56C-BABB9965BAD7}"/>
              </a:ext>
            </a:extLst>
          </p:cNvPr>
          <p:cNvSpPr/>
          <p:nvPr/>
        </p:nvSpPr>
        <p:spPr>
          <a:xfrm>
            <a:off x="10061102" y="3786257"/>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50" name="Straight Connector 49">
            <a:extLst>
              <a:ext uri="{FF2B5EF4-FFF2-40B4-BE49-F238E27FC236}">
                <a16:creationId xmlns:a16="http://schemas.microsoft.com/office/drawing/2014/main" id="{D24CD024-D4EA-21BD-6E9A-AA48632331C0}"/>
              </a:ext>
            </a:extLst>
          </p:cNvPr>
          <p:cNvCxnSpPr>
            <a:cxnSpLocks/>
          </p:cNvCxnSpPr>
          <p:nvPr/>
        </p:nvCxnSpPr>
        <p:spPr>
          <a:xfrm>
            <a:off x="8506304" y="3260116"/>
            <a:ext cx="1239888" cy="54939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150740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par>
                                <p:cTn id="63" presetID="2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par>
                                <p:cTn id="66" presetID="22" presetClass="entr" presetSubtype="4"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par>
                                <p:cTn id="75" presetID="22" presetClass="entr" presetSubtype="4"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down)">
                                      <p:cBhvr>
                                        <p:cTn id="85" dur="500"/>
                                        <p:tgtEl>
                                          <p:spTgt spid="29"/>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down)">
                                      <p:cBhvr>
                                        <p:cTn id="91" dur="500"/>
                                        <p:tgtEl>
                                          <p:spTgt spid="3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down)">
                                      <p:cBhvr>
                                        <p:cTn id="97" dur="500"/>
                                        <p:tgtEl>
                                          <p:spTgt spid="33"/>
                                        </p:tgtEl>
                                      </p:cBhvr>
                                    </p:animEffect>
                                  </p:childTnLst>
                                </p:cTn>
                              </p:par>
                              <p:par>
                                <p:cTn id="98" presetID="22" presetClass="entr" presetSubtype="4" fill="hold"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wipe(down)">
                                      <p:cBhvr>
                                        <p:cTn id="100" dur="500"/>
                                        <p:tgtEl>
                                          <p:spTgt spid="34"/>
                                        </p:tgtEl>
                                      </p:cBhvr>
                                    </p:animEffect>
                                  </p:childTnLst>
                                </p:cTn>
                              </p:par>
                              <p:par>
                                <p:cTn id="101" presetID="22" presetClass="entr" presetSubtype="4"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wipe(down)">
                                      <p:cBhvr>
                                        <p:cTn id="103" dur="500"/>
                                        <p:tgtEl>
                                          <p:spTgt spid="35"/>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wipe(down)">
                                      <p:cBhvr>
                                        <p:cTn id="106" dur="500"/>
                                        <p:tgtEl>
                                          <p:spTgt spid="36"/>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down)">
                                      <p:cBhvr>
                                        <p:cTn id="109" dur="500"/>
                                        <p:tgtEl>
                                          <p:spTgt spid="37"/>
                                        </p:tgtEl>
                                      </p:cBhvr>
                                    </p:animEffect>
                                  </p:childTnLst>
                                </p:cTn>
                              </p:par>
                              <p:par>
                                <p:cTn id="110" presetID="22" presetClass="entr" presetSubtype="4" fill="hold"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down)">
                                      <p:cBhvr>
                                        <p:cTn id="112" dur="500"/>
                                        <p:tgtEl>
                                          <p:spTgt spid="3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wipe(down)">
                                      <p:cBhvr>
                                        <p:cTn id="117" dur="5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00"/>
                                        <p:tgtEl>
                                          <p:spTgt spid="45"/>
                                        </p:tgtEl>
                                      </p:cBhvr>
                                    </p:animEffect>
                                  </p:childTnLst>
                                </p:cTn>
                              </p:par>
                              <p:par>
                                <p:cTn id="123" presetID="22" presetClass="entr" presetSubtype="4" fill="hold" nodeType="with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ipe(down)">
                                      <p:cBhvr>
                                        <p:cTn id="128" dur="500"/>
                                        <p:tgtEl>
                                          <p:spTgt spid="42"/>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wipe(down)">
                                      <p:cBhvr>
                                        <p:cTn id="131" dur="500"/>
                                        <p:tgtEl>
                                          <p:spTgt spid="40"/>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41"/>
                                        </p:tgtEl>
                                        <p:attrNameLst>
                                          <p:attrName>style.visibility</p:attrName>
                                        </p:attrNameLst>
                                      </p:cBhvr>
                                      <p:to>
                                        <p:strVal val="visible"/>
                                      </p:to>
                                    </p:set>
                                    <p:animEffect transition="in" filter="wipe(down)">
                                      <p:cBhvr>
                                        <p:cTn id="134" dur="500"/>
                                        <p:tgtEl>
                                          <p:spTgt spid="41"/>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wipe(down)">
                                      <p:cBhvr>
                                        <p:cTn id="137" dur="500"/>
                                        <p:tgtEl>
                                          <p:spTgt spid="43"/>
                                        </p:tgtEl>
                                      </p:cBhvr>
                                    </p:animEffect>
                                  </p:childTnLst>
                                </p:cTn>
                              </p:par>
                              <p:par>
                                <p:cTn id="138" presetID="22" presetClass="entr" presetSubtype="4" fill="hold" grpId="0" nodeType="with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wipe(down)">
                                      <p:cBhvr>
                                        <p:cTn id="140" dur="500"/>
                                        <p:tgtEl>
                                          <p:spTgt spid="44"/>
                                        </p:tgtEl>
                                      </p:cBhvr>
                                    </p:animEffect>
                                  </p:childTnLst>
                                </p:cTn>
                              </p:par>
                              <p:par>
                                <p:cTn id="141" presetID="22" presetClass="entr" presetSubtype="4" fill="hold" nodeType="withEffect">
                                  <p:stCondLst>
                                    <p:cond delay="0"/>
                                  </p:stCondLst>
                                  <p:childTnLst>
                                    <p:set>
                                      <p:cBhvr>
                                        <p:cTn id="142" dur="1" fill="hold">
                                          <p:stCondLst>
                                            <p:cond delay="0"/>
                                          </p:stCondLst>
                                        </p:cTn>
                                        <p:tgtEl>
                                          <p:spTgt spid="46"/>
                                        </p:tgtEl>
                                        <p:attrNameLst>
                                          <p:attrName>style.visibility</p:attrName>
                                        </p:attrNameLst>
                                      </p:cBhvr>
                                      <p:to>
                                        <p:strVal val="visible"/>
                                      </p:to>
                                    </p:set>
                                    <p:animEffect transition="in" filter="wipe(down)">
                                      <p:cBhvr>
                                        <p:cTn id="143" dur="500"/>
                                        <p:tgtEl>
                                          <p:spTgt spid="46"/>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49"/>
                                        </p:tgtEl>
                                        <p:attrNameLst>
                                          <p:attrName>style.visibility</p:attrName>
                                        </p:attrNameLst>
                                      </p:cBhvr>
                                      <p:to>
                                        <p:strVal val="visible"/>
                                      </p:to>
                                    </p:set>
                                    <p:animEffect transition="in" filter="wipe(down)">
                                      <p:cBhvr>
                                        <p:cTn id="149" dur="500"/>
                                        <p:tgtEl>
                                          <p:spTgt spid="49"/>
                                        </p:tgtEl>
                                      </p:cBhvr>
                                    </p:animEffect>
                                  </p:childTnLst>
                                </p:cTn>
                              </p:par>
                              <p:par>
                                <p:cTn id="150" presetID="22" presetClass="entr" presetSubtype="4" fill="hold" nodeType="withEffect">
                                  <p:stCondLst>
                                    <p:cond delay="0"/>
                                  </p:stCondLst>
                                  <p:childTnLst>
                                    <p:set>
                                      <p:cBhvr>
                                        <p:cTn id="151" dur="1" fill="hold">
                                          <p:stCondLst>
                                            <p:cond delay="0"/>
                                          </p:stCondLst>
                                        </p:cTn>
                                        <p:tgtEl>
                                          <p:spTgt spid="50"/>
                                        </p:tgtEl>
                                        <p:attrNameLst>
                                          <p:attrName>style.visibility</p:attrName>
                                        </p:attrNameLst>
                                      </p:cBhvr>
                                      <p:to>
                                        <p:strVal val="visible"/>
                                      </p:to>
                                    </p:set>
                                    <p:animEffect transition="in" filter="wipe(down)">
                                      <p:cBhvr>
                                        <p:cTn id="1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16" grpId="0" animBg="1"/>
      <p:bldP spid="17" grpId="0" animBg="1"/>
      <p:bldP spid="18" grpId="0" animBg="1"/>
      <p:bldP spid="19" grpId="0" animBg="1"/>
      <p:bldP spid="20" grpId="0" animBg="1"/>
      <p:bldP spid="21" grpId="0" animBg="1"/>
      <p:bldP spid="22" grpId="0" animBg="1"/>
      <p:bldP spid="25" grpId="0" animBg="1"/>
      <p:bldP spid="26" grpId="0" animBg="1"/>
      <p:bldP spid="28" grpId="0" animBg="1"/>
      <p:bldP spid="29" grpId="0" animBg="1"/>
      <p:bldP spid="30" grpId="0" animBg="1"/>
      <p:bldP spid="31" grpId="0" animBg="1"/>
      <p:bldP spid="32" grpId="0" animBg="1"/>
      <p:bldP spid="33" grpId="0" animBg="1"/>
      <p:bldP spid="36" grpId="0" animBg="1"/>
      <p:bldP spid="37" grpId="0" animBg="1"/>
      <p:bldP spid="39" grpId="0" animBg="1"/>
      <p:bldP spid="40" grpId="0" animBg="1"/>
      <p:bldP spid="41" grpId="0" animBg="1"/>
      <p:bldP spid="42" grpId="0" animBg="1"/>
      <p:bldP spid="43" grpId="0" animBg="1"/>
      <p:bldP spid="44" grpId="0" animBg="1"/>
      <p:bldP spid="45" grpId="0" animBg="1"/>
      <p:bldP spid="48" grpId="0" animBg="1"/>
      <p:bldP spid="4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43C7E-3EFF-28BC-850A-7A68BB579C8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9E74F73-A612-5C4F-0AFC-426F8437069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784AD88-71C0-0B4A-831F-24806673686F}"/>
              </a:ext>
            </a:extLst>
          </p:cNvPr>
          <p:cNvSpPr>
            <a:spLocks noGrp="1"/>
          </p:cNvSpPr>
          <p:nvPr>
            <p:ph type="sldNum" sz="quarter" idx="12"/>
          </p:nvPr>
        </p:nvSpPr>
        <p:spPr/>
        <p:txBody>
          <a:bodyPr/>
          <a:lstStyle/>
          <a:p>
            <a:fld id="{3A98EE3D-8CD1-4C3F-BD1C-C98C9596463C}" type="slidenum">
              <a:rPr lang="en-US" smtClean="0"/>
              <a:t>85</a:t>
            </a:fld>
            <a:endParaRPr lang="en-US" dirty="0"/>
          </a:p>
        </p:txBody>
      </p:sp>
      <p:sp>
        <p:nvSpPr>
          <p:cNvPr id="5" name="Rectangle 4">
            <a:extLst>
              <a:ext uri="{FF2B5EF4-FFF2-40B4-BE49-F238E27FC236}">
                <a16:creationId xmlns:a16="http://schemas.microsoft.com/office/drawing/2014/main" id="{6E904DED-E62A-8E63-2F8A-E8D02ED0DDD3}"/>
              </a:ext>
            </a:extLst>
          </p:cNvPr>
          <p:cNvSpPr/>
          <p:nvPr/>
        </p:nvSpPr>
        <p:spPr>
          <a:xfrm>
            <a:off x="776416" y="14159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6" name="Rectangle 5">
            <a:extLst>
              <a:ext uri="{FF2B5EF4-FFF2-40B4-BE49-F238E27FC236}">
                <a16:creationId xmlns:a16="http://schemas.microsoft.com/office/drawing/2014/main" id="{1D88460C-10DB-8D4D-3211-FF14DFA7C994}"/>
              </a:ext>
            </a:extLst>
          </p:cNvPr>
          <p:cNvSpPr/>
          <p:nvPr/>
        </p:nvSpPr>
        <p:spPr>
          <a:xfrm>
            <a:off x="1340887" y="14159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7" name="Rectangle 6">
            <a:extLst>
              <a:ext uri="{FF2B5EF4-FFF2-40B4-BE49-F238E27FC236}">
                <a16:creationId xmlns:a16="http://schemas.microsoft.com/office/drawing/2014/main" id="{EB64DD51-B416-745D-F2CF-D914B3CFEC67}"/>
              </a:ext>
            </a:extLst>
          </p:cNvPr>
          <p:cNvSpPr/>
          <p:nvPr/>
        </p:nvSpPr>
        <p:spPr>
          <a:xfrm>
            <a:off x="2469829" y="141971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80</a:t>
            </a:r>
            <a:endParaRPr lang="en-IN" sz="2800" b="1" dirty="0"/>
          </a:p>
        </p:txBody>
      </p:sp>
      <p:sp>
        <p:nvSpPr>
          <p:cNvPr id="8" name="Rectangle 7">
            <a:extLst>
              <a:ext uri="{FF2B5EF4-FFF2-40B4-BE49-F238E27FC236}">
                <a16:creationId xmlns:a16="http://schemas.microsoft.com/office/drawing/2014/main" id="{D704E723-7426-E84A-543C-F06FDA53C7C9}"/>
              </a:ext>
            </a:extLst>
          </p:cNvPr>
          <p:cNvSpPr/>
          <p:nvPr/>
        </p:nvSpPr>
        <p:spPr>
          <a:xfrm>
            <a:off x="2967723" y="141971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9" name="Rectangle 8">
            <a:extLst>
              <a:ext uri="{FF2B5EF4-FFF2-40B4-BE49-F238E27FC236}">
                <a16:creationId xmlns:a16="http://schemas.microsoft.com/office/drawing/2014/main" id="{AB37FFC1-1D36-5007-93E1-D7CBB27D5382}"/>
              </a:ext>
            </a:extLst>
          </p:cNvPr>
          <p:cNvSpPr/>
          <p:nvPr/>
        </p:nvSpPr>
        <p:spPr>
          <a:xfrm>
            <a:off x="1715492" y="34272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10" name="Rectangle 9">
            <a:extLst>
              <a:ext uri="{FF2B5EF4-FFF2-40B4-BE49-F238E27FC236}">
                <a16:creationId xmlns:a16="http://schemas.microsoft.com/office/drawing/2014/main" id="{96DC74A4-3455-4EDA-8865-46490196BB13}"/>
              </a:ext>
            </a:extLst>
          </p:cNvPr>
          <p:cNvSpPr/>
          <p:nvPr/>
        </p:nvSpPr>
        <p:spPr>
          <a:xfrm>
            <a:off x="2279963" y="34272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90</a:t>
            </a:r>
            <a:endParaRPr lang="en-IN" sz="2800" b="1" dirty="0">
              <a:ln>
                <a:solidFill>
                  <a:schemeClr val="bg1"/>
                </a:solidFill>
              </a:ln>
            </a:endParaRPr>
          </a:p>
        </p:txBody>
      </p:sp>
      <p:cxnSp>
        <p:nvCxnSpPr>
          <p:cNvPr id="11" name="Straight Connector 10">
            <a:extLst>
              <a:ext uri="{FF2B5EF4-FFF2-40B4-BE49-F238E27FC236}">
                <a16:creationId xmlns:a16="http://schemas.microsoft.com/office/drawing/2014/main" id="{5FF29370-BAED-4D99-7713-AF173DBDE33D}"/>
              </a:ext>
            </a:extLst>
          </p:cNvPr>
          <p:cNvCxnSpPr>
            <a:cxnSpLocks/>
          </p:cNvCxnSpPr>
          <p:nvPr/>
        </p:nvCxnSpPr>
        <p:spPr>
          <a:xfrm flipH="1">
            <a:off x="1234141" y="832402"/>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35F0DCA9-ED67-4085-227E-9F9A1D480436}"/>
              </a:ext>
            </a:extLst>
          </p:cNvPr>
          <p:cNvCxnSpPr>
            <a:cxnSpLocks/>
          </p:cNvCxnSpPr>
          <p:nvPr/>
        </p:nvCxnSpPr>
        <p:spPr>
          <a:xfrm>
            <a:off x="2298689" y="927700"/>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13" name="Rectangle 12">
            <a:extLst>
              <a:ext uri="{FF2B5EF4-FFF2-40B4-BE49-F238E27FC236}">
                <a16:creationId xmlns:a16="http://schemas.microsoft.com/office/drawing/2014/main" id="{39D953A3-73EF-19F5-4126-5394F8CCF2D5}"/>
              </a:ext>
            </a:extLst>
          </p:cNvPr>
          <p:cNvSpPr/>
          <p:nvPr/>
        </p:nvSpPr>
        <p:spPr>
          <a:xfrm>
            <a:off x="3881500" y="14159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95</a:t>
            </a:r>
            <a:endParaRPr lang="en-IN" sz="2800" b="1" dirty="0"/>
          </a:p>
        </p:txBody>
      </p:sp>
      <p:sp>
        <p:nvSpPr>
          <p:cNvPr id="14" name="Rectangle 13">
            <a:extLst>
              <a:ext uri="{FF2B5EF4-FFF2-40B4-BE49-F238E27FC236}">
                <a16:creationId xmlns:a16="http://schemas.microsoft.com/office/drawing/2014/main" id="{A1DED064-2D26-8C31-F19E-6CB45C355547}"/>
              </a:ext>
            </a:extLst>
          </p:cNvPr>
          <p:cNvSpPr/>
          <p:nvPr/>
        </p:nvSpPr>
        <p:spPr>
          <a:xfrm>
            <a:off x="4379394" y="14159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15" name="Straight Connector 14">
            <a:extLst>
              <a:ext uri="{FF2B5EF4-FFF2-40B4-BE49-F238E27FC236}">
                <a16:creationId xmlns:a16="http://schemas.microsoft.com/office/drawing/2014/main" id="{728B8CA0-4470-B686-3C33-942565A1AE61}"/>
              </a:ext>
            </a:extLst>
          </p:cNvPr>
          <p:cNvCxnSpPr>
            <a:cxnSpLocks/>
          </p:cNvCxnSpPr>
          <p:nvPr/>
        </p:nvCxnSpPr>
        <p:spPr>
          <a:xfrm>
            <a:off x="2824596" y="889778"/>
            <a:ext cx="1239888" cy="549390"/>
          </a:xfrm>
          <a:prstGeom prst="line">
            <a:avLst/>
          </a:prstGeom>
        </p:spPr>
        <p:style>
          <a:lnRef idx="3">
            <a:schemeClr val="dk1"/>
          </a:lnRef>
          <a:fillRef idx="0">
            <a:schemeClr val="dk1"/>
          </a:fillRef>
          <a:effectRef idx="2">
            <a:schemeClr val="dk1"/>
          </a:effectRef>
          <a:fontRef idx="minor">
            <a:schemeClr val="tx1"/>
          </a:fontRef>
        </p:style>
      </p:cxnSp>
      <p:sp>
        <p:nvSpPr>
          <p:cNvPr id="16" name="Arrow: Down 15">
            <a:extLst>
              <a:ext uri="{FF2B5EF4-FFF2-40B4-BE49-F238E27FC236}">
                <a16:creationId xmlns:a16="http://schemas.microsoft.com/office/drawing/2014/main" id="{E038A828-E68D-3564-D0B9-7DA304066613}"/>
              </a:ext>
            </a:extLst>
          </p:cNvPr>
          <p:cNvSpPr/>
          <p:nvPr/>
        </p:nvSpPr>
        <p:spPr>
          <a:xfrm rot="13397542">
            <a:off x="3671330" y="1943939"/>
            <a:ext cx="439746" cy="5803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a:extLst>
              <a:ext uri="{FF2B5EF4-FFF2-40B4-BE49-F238E27FC236}">
                <a16:creationId xmlns:a16="http://schemas.microsoft.com/office/drawing/2014/main" id="{02D74A34-3366-C00C-CE07-15A502546443}"/>
              </a:ext>
            </a:extLst>
          </p:cNvPr>
          <p:cNvSpPr/>
          <p:nvPr/>
        </p:nvSpPr>
        <p:spPr>
          <a:xfrm>
            <a:off x="6085382" y="14159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18" name="Rectangle 17">
            <a:extLst>
              <a:ext uri="{FF2B5EF4-FFF2-40B4-BE49-F238E27FC236}">
                <a16:creationId xmlns:a16="http://schemas.microsoft.com/office/drawing/2014/main" id="{C59B01F6-DE1D-3ACB-E481-77F8D51F12EA}"/>
              </a:ext>
            </a:extLst>
          </p:cNvPr>
          <p:cNvSpPr/>
          <p:nvPr/>
        </p:nvSpPr>
        <p:spPr>
          <a:xfrm>
            <a:off x="6649853" y="141591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19" name="Rectangle 18">
            <a:extLst>
              <a:ext uri="{FF2B5EF4-FFF2-40B4-BE49-F238E27FC236}">
                <a16:creationId xmlns:a16="http://schemas.microsoft.com/office/drawing/2014/main" id="{7CEA0584-3EE7-B0D6-8BA6-D4D577F2BA6C}"/>
              </a:ext>
            </a:extLst>
          </p:cNvPr>
          <p:cNvSpPr/>
          <p:nvPr/>
        </p:nvSpPr>
        <p:spPr>
          <a:xfrm>
            <a:off x="7778795" y="141971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80</a:t>
            </a:r>
            <a:endParaRPr lang="en-IN" sz="2800" b="1" dirty="0"/>
          </a:p>
        </p:txBody>
      </p:sp>
      <p:sp>
        <p:nvSpPr>
          <p:cNvPr id="20" name="Rectangle 19">
            <a:extLst>
              <a:ext uri="{FF2B5EF4-FFF2-40B4-BE49-F238E27FC236}">
                <a16:creationId xmlns:a16="http://schemas.microsoft.com/office/drawing/2014/main" id="{7F084EC1-4378-C612-8E79-F698ED5BE52E}"/>
              </a:ext>
            </a:extLst>
          </p:cNvPr>
          <p:cNvSpPr/>
          <p:nvPr/>
        </p:nvSpPr>
        <p:spPr>
          <a:xfrm>
            <a:off x="8276689" y="141971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90</a:t>
            </a:r>
            <a:endParaRPr lang="en-IN" sz="2800" b="1" dirty="0">
              <a:ln>
                <a:solidFill>
                  <a:schemeClr val="bg1"/>
                </a:solidFill>
              </a:ln>
            </a:endParaRPr>
          </a:p>
        </p:txBody>
      </p:sp>
      <p:sp>
        <p:nvSpPr>
          <p:cNvPr id="21" name="Rectangle 20">
            <a:extLst>
              <a:ext uri="{FF2B5EF4-FFF2-40B4-BE49-F238E27FC236}">
                <a16:creationId xmlns:a16="http://schemas.microsoft.com/office/drawing/2014/main" id="{1351A297-388C-99A3-2371-A0207F1FA204}"/>
              </a:ext>
            </a:extLst>
          </p:cNvPr>
          <p:cNvSpPr/>
          <p:nvPr/>
        </p:nvSpPr>
        <p:spPr>
          <a:xfrm>
            <a:off x="7024458" y="34272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22" name="Rectangle 21">
            <a:extLst>
              <a:ext uri="{FF2B5EF4-FFF2-40B4-BE49-F238E27FC236}">
                <a16:creationId xmlns:a16="http://schemas.microsoft.com/office/drawing/2014/main" id="{B3556DF4-B8C6-B244-AAD6-7C938AFB0563}"/>
              </a:ext>
            </a:extLst>
          </p:cNvPr>
          <p:cNvSpPr/>
          <p:nvPr/>
        </p:nvSpPr>
        <p:spPr>
          <a:xfrm>
            <a:off x="7588929" y="34272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23" name="Straight Connector 22">
            <a:extLst>
              <a:ext uri="{FF2B5EF4-FFF2-40B4-BE49-F238E27FC236}">
                <a16:creationId xmlns:a16="http://schemas.microsoft.com/office/drawing/2014/main" id="{DD29ECE7-C0DE-53D9-3050-3FDDF5B4D2E9}"/>
              </a:ext>
            </a:extLst>
          </p:cNvPr>
          <p:cNvCxnSpPr>
            <a:cxnSpLocks/>
          </p:cNvCxnSpPr>
          <p:nvPr/>
        </p:nvCxnSpPr>
        <p:spPr>
          <a:xfrm flipH="1">
            <a:off x="6543107" y="832402"/>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68DC8376-0705-4126-A1C9-94D336173B6B}"/>
              </a:ext>
            </a:extLst>
          </p:cNvPr>
          <p:cNvCxnSpPr>
            <a:cxnSpLocks/>
          </p:cNvCxnSpPr>
          <p:nvPr/>
        </p:nvCxnSpPr>
        <p:spPr>
          <a:xfrm>
            <a:off x="7607655" y="927700"/>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0EB2EFBC-CC8A-C9CD-A98C-881BE25F2BC7}"/>
              </a:ext>
            </a:extLst>
          </p:cNvPr>
          <p:cNvSpPr/>
          <p:nvPr/>
        </p:nvSpPr>
        <p:spPr>
          <a:xfrm>
            <a:off x="669670" y="379661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29" name="Rectangle 28">
            <a:extLst>
              <a:ext uri="{FF2B5EF4-FFF2-40B4-BE49-F238E27FC236}">
                <a16:creationId xmlns:a16="http://schemas.microsoft.com/office/drawing/2014/main" id="{1251075B-2687-1A6F-B8FB-DFCC55176082}"/>
              </a:ext>
            </a:extLst>
          </p:cNvPr>
          <p:cNvSpPr/>
          <p:nvPr/>
        </p:nvSpPr>
        <p:spPr>
          <a:xfrm>
            <a:off x="1234141" y="3796614"/>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30" name="Rectangle 29">
            <a:extLst>
              <a:ext uri="{FF2B5EF4-FFF2-40B4-BE49-F238E27FC236}">
                <a16:creationId xmlns:a16="http://schemas.microsoft.com/office/drawing/2014/main" id="{30C905CC-B4F4-9FF8-FB20-ACC084A26DFA}"/>
              </a:ext>
            </a:extLst>
          </p:cNvPr>
          <p:cNvSpPr/>
          <p:nvPr/>
        </p:nvSpPr>
        <p:spPr>
          <a:xfrm>
            <a:off x="2363083" y="380040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80</a:t>
            </a:r>
            <a:endParaRPr lang="en-IN" sz="2800" b="1" dirty="0"/>
          </a:p>
        </p:txBody>
      </p:sp>
      <p:sp>
        <p:nvSpPr>
          <p:cNvPr id="31" name="Rectangle 30">
            <a:extLst>
              <a:ext uri="{FF2B5EF4-FFF2-40B4-BE49-F238E27FC236}">
                <a16:creationId xmlns:a16="http://schemas.microsoft.com/office/drawing/2014/main" id="{C4FA36F5-7BBE-3B25-558D-C187CC727304}"/>
              </a:ext>
            </a:extLst>
          </p:cNvPr>
          <p:cNvSpPr/>
          <p:nvPr/>
        </p:nvSpPr>
        <p:spPr>
          <a:xfrm>
            <a:off x="2860977" y="380040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90</a:t>
            </a:r>
            <a:endParaRPr lang="en-IN" sz="2800" b="1" dirty="0">
              <a:ln>
                <a:solidFill>
                  <a:schemeClr val="bg1"/>
                </a:solidFill>
              </a:ln>
            </a:endParaRPr>
          </a:p>
        </p:txBody>
      </p:sp>
      <p:sp>
        <p:nvSpPr>
          <p:cNvPr id="32" name="Rectangle 31">
            <a:extLst>
              <a:ext uri="{FF2B5EF4-FFF2-40B4-BE49-F238E27FC236}">
                <a16:creationId xmlns:a16="http://schemas.microsoft.com/office/drawing/2014/main" id="{D496EAA7-B9DB-17D2-1C60-9C3E9DB7349A}"/>
              </a:ext>
            </a:extLst>
          </p:cNvPr>
          <p:cNvSpPr/>
          <p:nvPr/>
        </p:nvSpPr>
        <p:spPr>
          <a:xfrm>
            <a:off x="1608746" y="272341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33" name="Rectangle 32">
            <a:extLst>
              <a:ext uri="{FF2B5EF4-FFF2-40B4-BE49-F238E27FC236}">
                <a16:creationId xmlns:a16="http://schemas.microsoft.com/office/drawing/2014/main" id="{DEC38B9F-92D2-E825-3772-C1F16D3AACF4}"/>
              </a:ext>
            </a:extLst>
          </p:cNvPr>
          <p:cNvSpPr/>
          <p:nvPr/>
        </p:nvSpPr>
        <p:spPr>
          <a:xfrm>
            <a:off x="2173217" y="272341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34" name="Straight Connector 33">
            <a:extLst>
              <a:ext uri="{FF2B5EF4-FFF2-40B4-BE49-F238E27FC236}">
                <a16:creationId xmlns:a16="http://schemas.microsoft.com/office/drawing/2014/main" id="{24ACCC4D-7145-C457-1CFB-59C9FD4A1919}"/>
              </a:ext>
            </a:extLst>
          </p:cNvPr>
          <p:cNvCxnSpPr>
            <a:cxnSpLocks/>
          </p:cNvCxnSpPr>
          <p:nvPr/>
        </p:nvCxnSpPr>
        <p:spPr>
          <a:xfrm flipH="1">
            <a:off x="1127395" y="3213097"/>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a:extLst>
              <a:ext uri="{FF2B5EF4-FFF2-40B4-BE49-F238E27FC236}">
                <a16:creationId xmlns:a16="http://schemas.microsoft.com/office/drawing/2014/main" id="{8848E63C-462D-7659-EDCD-4F1FECD8FE22}"/>
              </a:ext>
            </a:extLst>
          </p:cNvPr>
          <p:cNvCxnSpPr>
            <a:cxnSpLocks/>
          </p:cNvCxnSpPr>
          <p:nvPr/>
        </p:nvCxnSpPr>
        <p:spPr>
          <a:xfrm>
            <a:off x="2191943" y="3308395"/>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36" name="Arrow: Down 35">
            <a:extLst>
              <a:ext uri="{FF2B5EF4-FFF2-40B4-BE49-F238E27FC236}">
                <a16:creationId xmlns:a16="http://schemas.microsoft.com/office/drawing/2014/main" id="{1E573802-E1DA-BF74-4374-77238BB31B8D}"/>
              </a:ext>
            </a:extLst>
          </p:cNvPr>
          <p:cNvSpPr/>
          <p:nvPr/>
        </p:nvSpPr>
        <p:spPr>
          <a:xfrm rot="13397542">
            <a:off x="2735152" y="4291549"/>
            <a:ext cx="439746" cy="5803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ectangle 36">
            <a:extLst>
              <a:ext uri="{FF2B5EF4-FFF2-40B4-BE49-F238E27FC236}">
                <a16:creationId xmlns:a16="http://schemas.microsoft.com/office/drawing/2014/main" id="{0916D447-7C67-B8A5-CC78-FEA599C7A2D4}"/>
              </a:ext>
            </a:extLst>
          </p:cNvPr>
          <p:cNvSpPr/>
          <p:nvPr/>
        </p:nvSpPr>
        <p:spPr>
          <a:xfrm>
            <a:off x="4026274" y="370596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38" name="Rectangle 37">
            <a:extLst>
              <a:ext uri="{FF2B5EF4-FFF2-40B4-BE49-F238E27FC236}">
                <a16:creationId xmlns:a16="http://schemas.microsoft.com/office/drawing/2014/main" id="{E883E35B-00AA-F57F-8487-5E4F47BF7D9E}"/>
              </a:ext>
            </a:extLst>
          </p:cNvPr>
          <p:cNvSpPr/>
          <p:nvPr/>
        </p:nvSpPr>
        <p:spPr>
          <a:xfrm>
            <a:off x="4590745" y="3705968"/>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39" name="Rectangle 38">
            <a:extLst>
              <a:ext uri="{FF2B5EF4-FFF2-40B4-BE49-F238E27FC236}">
                <a16:creationId xmlns:a16="http://schemas.microsoft.com/office/drawing/2014/main" id="{CE391696-3E58-273C-E816-21DDA3E72F72}"/>
              </a:ext>
            </a:extLst>
          </p:cNvPr>
          <p:cNvSpPr/>
          <p:nvPr/>
        </p:nvSpPr>
        <p:spPr>
          <a:xfrm>
            <a:off x="5719687" y="3709763"/>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80</a:t>
            </a:r>
            <a:endParaRPr lang="en-IN" sz="2800" b="1" dirty="0"/>
          </a:p>
        </p:txBody>
      </p:sp>
      <p:sp>
        <p:nvSpPr>
          <p:cNvPr id="40" name="Rectangle 39">
            <a:extLst>
              <a:ext uri="{FF2B5EF4-FFF2-40B4-BE49-F238E27FC236}">
                <a16:creationId xmlns:a16="http://schemas.microsoft.com/office/drawing/2014/main" id="{89AE8586-6E94-9364-D292-1CE5D01D9A66}"/>
              </a:ext>
            </a:extLst>
          </p:cNvPr>
          <p:cNvSpPr/>
          <p:nvPr/>
        </p:nvSpPr>
        <p:spPr>
          <a:xfrm>
            <a:off x="6217581" y="3709763"/>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41" name="Rectangle 40">
            <a:extLst>
              <a:ext uri="{FF2B5EF4-FFF2-40B4-BE49-F238E27FC236}">
                <a16:creationId xmlns:a16="http://schemas.microsoft.com/office/drawing/2014/main" id="{3A1B0607-1240-4FFB-8EE9-201CFCA240E5}"/>
              </a:ext>
            </a:extLst>
          </p:cNvPr>
          <p:cNvSpPr/>
          <p:nvPr/>
        </p:nvSpPr>
        <p:spPr>
          <a:xfrm>
            <a:off x="4965350" y="263276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42" name="Rectangle 41">
            <a:extLst>
              <a:ext uri="{FF2B5EF4-FFF2-40B4-BE49-F238E27FC236}">
                <a16:creationId xmlns:a16="http://schemas.microsoft.com/office/drawing/2014/main" id="{3E734F91-702D-C07C-5C8F-1C53488F86DB}"/>
              </a:ext>
            </a:extLst>
          </p:cNvPr>
          <p:cNvSpPr/>
          <p:nvPr/>
        </p:nvSpPr>
        <p:spPr>
          <a:xfrm>
            <a:off x="5529821" y="2632769"/>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43" name="Straight Connector 42">
            <a:extLst>
              <a:ext uri="{FF2B5EF4-FFF2-40B4-BE49-F238E27FC236}">
                <a16:creationId xmlns:a16="http://schemas.microsoft.com/office/drawing/2014/main" id="{8DD63771-E895-D422-D393-95CB73D36AF6}"/>
              </a:ext>
            </a:extLst>
          </p:cNvPr>
          <p:cNvCxnSpPr>
            <a:cxnSpLocks/>
          </p:cNvCxnSpPr>
          <p:nvPr/>
        </p:nvCxnSpPr>
        <p:spPr>
          <a:xfrm flipH="1">
            <a:off x="4483999" y="3122451"/>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DA725DF6-6AED-96FF-9EC0-609FB2BE5416}"/>
              </a:ext>
            </a:extLst>
          </p:cNvPr>
          <p:cNvCxnSpPr>
            <a:cxnSpLocks/>
          </p:cNvCxnSpPr>
          <p:nvPr/>
        </p:nvCxnSpPr>
        <p:spPr>
          <a:xfrm>
            <a:off x="5548547" y="3217749"/>
            <a:ext cx="436614" cy="492014"/>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487839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2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00"/>
                                        <p:tgtEl>
                                          <p:spTgt spid="1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500"/>
                                        <p:tgtEl>
                                          <p:spTgt spid="22"/>
                                        </p:tgtEl>
                                      </p:cBhvr>
                                    </p:animEffect>
                                  </p:childTnLst>
                                </p:cTn>
                              </p:par>
                              <p:par>
                                <p:cTn id="63" presetID="2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down)">
                                      <p:cBhvr>
                                        <p:cTn id="65" dur="500"/>
                                        <p:tgtEl>
                                          <p:spTgt spid="23"/>
                                        </p:tgtEl>
                                      </p:cBhvr>
                                    </p:animEffect>
                                  </p:childTnLst>
                                </p:cTn>
                              </p:par>
                              <p:par>
                                <p:cTn id="66" presetID="22" presetClass="entr" presetSubtype="4"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down)">
                                      <p:cBhvr>
                                        <p:cTn id="76" dur="500"/>
                                        <p:tgtEl>
                                          <p:spTgt spid="29"/>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down)">
                                      <p:cBhvr>
                                        <p:cTn id="79" dur="500"/>
                                        <p:tgtEl>
                                          <p:spTgt spid="30"/>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down)">
                                      <p:cBhvr>
                                        <p:cTn id="82" dur="500"/>
                                        <p:tgtEl>
                                          <p:spTgt spid="31"/>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down)">
                                      <p:cBhvr>
                                        <p:cTn id="85" dur="500"/>
                                        <p:tgtEl>
                                          <p:spTgt spid="3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down)">
                                      <p:cBhvr>
                                        <p:cTn id="88" dur="500"/>
                                        <p:tgtEl>
                                          <p:spTgt spid="33"/>
                                        </p:tgtEl>
                                      </p:cBhvr>
                                    </p:animEffect>
                                  </p:childTnLst>
                                </p:cTn>
                              </p:par>
                              <p:par>
                                <p:cTn id="89" presetID="2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down)">
                                      <p:cBhvr>
                                        <p:cTn id="91" dur="500"/>
                                        <p:tgtEl>
                                          <p:spTgt spid="34"/>
                                        </p:tgtEl>
                                      </p:cBhvr>
                                    </p:animEffect>
                                  </p:childTnLst>
                                </p:cTn>
                              </p:par>
                              <p:par>
                                <p:cTn id="92" presetID="22" presetClass="entr" presetSubtype="4"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down)">
                                      <p:cBhvr>
                                        <p:cTn id="99" dur="500"/>
                                        <p:tgtEl>
                                          <p:spTgt spid="3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down)">
                                      <p:cBhvr>
                                        <p:cTn id="104" dur="500"/>
                                        <p:tgtEl>
                                          <p:spTgt spid="37"/>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down)">
                                      <p:cBhvr>
                                        <p:cTn id="107" dur="500"/>
                                        <p:tgtEl>
                                          <p:spTgt spid="38"/>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down)">
                                      <p:cBhvr>
                                        <p:cTn id="110" dur="500"/>
                                        <p:tgtEl>
                                          <p:spTgt spid="39"/>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wipe(down)">
                                      <p:cBhvr>
                                        <p:cTn id="113" dur="500"/>
                                        <p:tgtEl>
                                          <p:spTgt spid="40"/>
                                        </p:tgtEl>
                                      </p:cBhvr>
                                    </p:animEffect>
                                  </p:childTnLst>
                                </p:cTn>
                              </p:par>
                              <p:par>
                                <p:cTn id="114" presetID="22" presetClass="entr" presetSubtype="4" fill="hold" nodeType="with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par>
                                <p:cTn id="117" presetID="22" presetClass="entr" presetSubtype="4" fill="hold"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wipe(down)">
                                      <p:cBhvr>
                                        <p:cTn id="119" dur="500"/>
                                        <p:tgtEl>
                                          <p:spTgt spid="44"/>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wipe(down)">
                                      <p:cBhvr>
                                        <p:cTn id="122" dur="500"/>
                                        <p:tgtEl>
                                          <p:spTgt spid="41"/>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wipe(down)">
                                      <p:cBhvr>
                                        <p:cTn id="1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6" grpId="0" animBg="1"/>
      <p:bldP spid="37" grpId="0" animBg="1"/>
      <p:bldP spid="38" grpId="0" animBg="1"/>
      <p:bldP spid="39" grpId="0" animBg="1"/>
      <p:bldP spid="40" grpId="0" animBg="1"/>
      <p:bldP spid="41" grpId="0" animBg="1"/>
      <p:bldP spid="4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11B5A0-5885-AC41-8903-4676B99E51E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839C8F05-3854-2306-6732-ABCFC97030E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F6F3CDA-AC12-670F-1FBB-55B0B8545E1A}"/>
              </a:ext>
            </a:extLst>
          </p:cNvPr>
          <p:cNvSpPr>
            <a:spLocks noGrp="1"/>
          </p:cNvSpPr>
          <p:nvPr>
            <p:ph type="sldNum" sz="quarter" idx="12"/>
          </p:nvPr>
        </p:nvSpPr>
        <p:spPr/>
        <p:txBody>
          <a:bodyPr/>
          <a:lstStyle/>
          <a:p>
            <a:fld id="{3A98EE3D-8CD1-4C3F-BD1C-C98C9596463C}" type="slidenum">
              <a:rPr lang="en-US" smtClean="0"/>
              <a:t>86</a:t>
            </a:fld>
            <a:endParaRPr lang="en-US" dirty="0"/>
          </a:p>
        </p:txBody>
      </p:sp>
      <p:sp>
        <p:nvSpPr>
          <p:cNvPr id="5" name="Rectangle 4">
            <a:extLst>
              <a:ext uri="{FF2B5EF4-FFF2-40B4-BE49-F238E27FC236}">
                <a16:creationId xmlns:a16="http://schemas.microsoft.com/office/drawing/2014/main" id="{99672B13-8F52-2FD3-C14B-DABB0AFB29B6}"/>
              </a:ext>
            </a:extLst>
          </p:cNvPr>
          <p:cNvSpPr/>
          <p:nvPr/>
        </p:nvSpPr>
        <p:spPr>
          <a:xfrm>
            <a:off x="1025621" y="208135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20</a:t>
            </a:r>
            <a:endParaRPr lang="en-IN" sz="2800" b="1" dirty="0"/>
          </a:p>
        </p:txBody>
      </p:sp>
      <p:sp>
        <p:nvSpPr>
          <p:cNvPr id="6" name="Rectangle 5">
            <a:extLst>
              <a:ext uri="{FF2B5EF4-FFF2-40B4-BE49-F238E27FC236}">
                <a16:creationId xmlns:a16="http://schemas.microsoft.com/office/drawing/2014/main" id="{BE2CF202-760B-7F0D-05EC-113AD1FCBAB4}"/>
              </a:ext>
            </a:extLst>
          </p:cNvPr>
          <p:cNvSpPr/>
          <p:nvPr/>
        </p:nvSpPr>
        <p:spPr>
          <a:xfrm>
            <a:off x="1590092" y="2081355"/>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7" name="Rectangle 6">
            <a:extLst>
              <a:ext uri="{FF2B5EF4-FFF2-40B4-BE49-F238E27FC236}">
                <a16:creationId xmlns:a16="http://schemas.microsoft.com/office/drawing/2014/main" id="{A08CB45F-13A1-6CF9-E166-9B07DC085310}"/>
              </a:ext>
            </a:extLst>
          </p:cNvPr>
          <p:cNvSpPr/>
          <p:nvPr/>
        </p:nvSpPr>
        <p:spPr>
          <a:xfrm>
            <a:off x="2719034" y="208515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80</a:t>
            </a:r>
            <a:endParaRPr lang="en-IN" sz="2800" b="1" dirty="0"/>
          </a:p>
        </p:txBody>
      </p:sp>
      <p:sp>
        <p:nvSpPr>
          <p:cNvPr id="8" name="Rectangle 7">
            <a:extLst>
              <a:ext uri="{FF2B5EF4-FFF2-40B4-BE49-F238E27FC236}">
                <a16:creationId xmlns:a16="http://schemas.microsoft.com/office/drawing/2014/main" id="{026CDD18-2663-1B7E-B960-0CBA46449B03}"/>
              </a:ext>
            </a:extLst>
          </p:cNvPr>
          <p:cNvSpPr/>
          <p:nvPr/>
        </p:nvSpPr>
        <p:spPr>
          <a:xfrm>
            <a:off x="3216928" y="208515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sp>
        <p:nvSpPr>
          <p:cNvPr id="9" name="Rectangle 8">
            <a:extLst>
              <a:ext uri="{FF2B5EF4-FFF2-40B4-BE49-F238E27FC236}">
                <a16:creationId xmlns:a16="http://schemas.microsoft.com/office/drawing/2014/main" id="{A25E4E63-60E7-327F-5543-4CC64105D782}"/>
              </a:ext>
            </a:extLst>
          </p:cNvPr>
          <p:cNvSpPr/>
          <p:nvPr/>
        </p:nvSpPr>
        <p:spPr>
          <a:xfrm>
            <a:off x="1964697" y="1008156"/>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10" name="Rectangle 9">
            <a:extLst>
              <a:ext uri="{FF2B5EF4-FFF2-40B4-BE49-F238E27FC236}">
                <a16:creationId xmlns:a16="http://schemas.microsoft.com/office/drawing/2014/main" id="{C9838363-8C52-4418-CC38-32A3EC03CB66}"/>
              </a:ext>
            </a:extLst>
          </p:cNvPr>
          <p:cNvSpPr/>
          <p:nvPr/>
        </p:nvSpPr>
        <p:spPr>
          <a:xfrm>
            <a:off x="2529168" y="1008156"/>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sz="2800" b="1" dirty="0">
              <a:ln>
                <a:solidFill>
                  <a:schemeClr val="bg1"/>
                </a:solidFill>
              </a:ln>
            </a:endParaRPr>
          </a:p>
        </p:txBody>
      </p:sp>
      <p:cxnSp>
        <p:nvCxnSpPr>
          <p:cNvPr id="11" name="Straight Connector 10">
            <a:extLst>
              <a:ext uri="{FF2B5EF4-FFF2-40B4-BE49-F238E27FC236}">
                <a16:creationId xmlns:a16="http://schemas.microsoft.com/office/drawing/2014/main" id="{6DC72B33-65A0-B37B-0CC7-04C066E3C1CA}"/>
              </a:ext>
            </a:extLst>
          </p:cNvPr>
          <p:cNvCxnSpPr>
            <a:cxnSpLocks/>
          </p:cNvCxnSpPr>
          <p:nvPr/>
        </p:nvCxnSpPr>
        <p:spPr>
          <a:xfrm flipH="1">
            <a:off x="1483346" y="1497838"/>
            <a:ext cx="849208" cy="60676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10957E01-6ED3-3C5A-4FF3-891FA8980420}"/>
              </a:ext>
            </a:extLst>
          </p:cNvPr>
          <p:cNvCxnSpPr>
            <a:cxnSpLocks/>
          </p:cNvCxnSpPr>
          <p:nvPr/>
        </p:nvCxnSpPr>
        <p:spPr>
          <a:xfrm>
            <a:off x="2547894" y="1593136"/>
            <a:ext cx="436614" cy="492014"/>
          </a:xfrm>
          <a:prstGeom prst="line">
            <a:avLst/>
          </a:prstGeom>
        </p:spPr>
        <p:style>
          <a:lnRef idx="3">
            <a:schemeClr val="dk1"/>
          </a:lnRef>
          <a:fillRef idx="0">
            <a:schemeClr val="dk1"/>
          </a:fillRef>
          <a:effectRef idx="2">
            <a:schemeClr val="dk1"/>
          </a:effectRef>
          <a:fontRef idx="minor">
            <a:schemeClr val="tx1"/>
          </a:fontRef>
        </p:style>
      </p:cxnSp>
      <p:sp>
        <p:nvSpPr>
          <p:cNvPr id="13" name="Arrow: Down 12">
            <a:extLst>
              <a:ext uri="{FF2B5EF4-FFF2-40B4-BE49-F238E27FC236}">
                <a16:creationId xmlns:a16="http://schemas.microsoft.com/office/drawing/2014/main" id="{9EA4E629-1CF1-5970-CFFC-2C36850872E3}"/>
              </a:ext>
            </a:extLst>
          </p:cNvPr>
          <p:cNvSpPr/>
          <p:nvPr/>
        </p:nvSpPr>
        <p:spPr>
          <a:xfrm rot="13397542">
            <a:off x="934435" y="2666095"/>
            <a:ext cx="439746" cy="58032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EA1FBFC6-5921-EDC0-6B67-323EFCF52C21}"/>
              </a:ext>
            </a:extLst>
          </p:cNvPr>
          <p:cNvSpPr/>
          <p:nvPr/>
        </p:nvSpPr>
        <p:spPr>
          <a:xfrm>
            <a:off x="6582565" y="91751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50</a:t>
            </a:r>
            <a:endParaRPr lang="en-IN" sz="2800" b="1" dirty="0"/>
          </a:p>
        </p:txBody>
      </p:sp>
      <p:sp>
        <p:nvSpPr>
          <p:cNvPr id="15" name="Rectangle 14">
            <a:extLst>
              <a:ext uri="{FF2B5EF4-FFF2-40B4-BE49-F238E27FC236}">
                <a16:creationId xmlns:a16="http://schemas.microsoft.com/office/drawing/2014/main" id="{821EC365-43F3-EAC0-6D5F-E0848E606691}"/>
              </a:ext>
            </a:extLst>
          </p:cNvPr>
          <p:cNvSpPr/>
          <p:nvPr/>
        </p:nvSpPr>
        <p:spPr>
          <a:xfrm>
            <a:off x="7147036" y="917510"/>
            <a:ext cx="564471" cy="580328"/>
          </a:xfrm>
          <a:prstGeom prst="rect">
            <a:avLst/>
          </a:prstGeom>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ln>
                  <a:solidFill>
                    <a:schemeClr val="bg1"/>
                  </a:solidFill>
                </a:ln>
              </a:rPr>
              <a:t>80</a:t>
            </a:r>
            <a:endParaRPr lang="en-IN" sz="2800" b="1" dirty="0">
              <a:ln>
                <a:solidFill>
                  <a:schemeClr val="bg1"/>
                </a:solidFill>
              </a:ln>
            </a:endParaRPr>
          </a:p>
        </p:txBody>
      </p:sp>
    </p:spTree>
    <p:extLst>
      <p:ext uri="{BB962C8B-B14F-4D97-AF65-F5344CB8AC3E}">
        <p14:creationId xmlns:p14="http://schemas.microsoft.com/office/powerpoint/2010/main" val="36049734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ircle(in)">
                                      <p:cBhvr>
                                        <p:cTn id="38" dur="2000"/>
                                        <p:tgtEl>
                                          <p:spTgt spid="14"/>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14" grpId="0" animBg="1"/>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48BD6-990B-1E7B-6F1A-6536615640B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A66427A3-A798-59AD-595E-F6EEC7AB6D4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4E8D543-099F-F8CD-7E28-B4532A7A6A6C}"/>
              </a:ext>
            </a:extLst>
          </p:cNvPr>
          <p:cNvSpPr>
            <a:spLocks noGrp="1"/>
          </p:cNvSpPr>
          <p:nvPr>
            <p:ph type="sldNum" sz="quarter" idx="12"/>
          </p:nvPr>
        </p:nvSpPr>
        <p:spPr/>
        <p:txBody>
          <a:bodyPr/>
          <a:lstStyle/>
          <a:p>
            <a:fld id="{3A98EE3D-8CD1-4C3F-BD1C-C98C9596463C}" type="slidenum">
              <a:rPr lang="en-US" smtClean="0"/>
              <a:t>87</a:t>
            </a:fld>
            <a:endParaRPr lang="en-US" dirty="0"/>
          </a:p>
        </p:txBody>
      </p:sp>
      <p:sp>
        <p:nvSpPr>
          <p:cNvPr id="5" name="TextBox 4">
            <a:extLst>
              <a:ext uri="{FF2B5EF4-FFF2-40B4-BE49-F238E27FC236}">
                <a16:creationId xmlns:a16="http://schemas.microsoft.com/office/drawing/2014/main" id="{2DC5477D-BB16-D70A-6360-3A8E0DB63689}"/>
              </a:ext>
            </a:extLst>
          </p:cNvPr>
          <p:cNvSpPr txBox="1"/>
          <p:nvPr/>
        </p:nvSpPr>
        <p:spPr>
          <a:xfrm>
            <a:off x="577048" y="136525"/>
            <a:ext cx="9605640" cy="5685724"/>
          </a:xfrm>
          <a:prstGeom prst="rect">
            <a:avLst/>
          </a:prstGeom>
          <a:noFill/>
        </p:spPr>
        <p:txBody>
          <a:bodyPr wrap="square" rtlCol="0">
            <a:spAutoFit/>
          </a:bodyPr>
          <a:lstStyle/>
          <a:p>
            <a:pPr algn="just"/>
            <a:r>
              <a:rPr lang="en-US" sz="3200" b="1" dirty="0">
                <a:solidFill>
                  <a:srgbClr val="C00000"/>
                </a:solidFill>
                <a:latin typeface="Book Antiqua" panose="02040602050305030304" pitchFamily="18" charset="0"/>
              </a:rPr>
              <a:t>B-tree Deletion Algorithm:</a:t>
            </a:r>
          </a:p>
          <a:p>
            <a:pPr algn="just">
              <a:lnSpc>
                <a:spcPct val="150000"/>
              </a:lnSpc>
            </a:pPr>
            <a:r>
              <a:rPr lang="en-US" sz="3200" b="1" i="1" dirty="0">
                <a:solidFill>
                  <a:schemeClr val="accent3">
                    <a:lumMod val="50000"/>
                  </a:schemeClr>
                </a:solidFill>
                <a:latin typeface="Book Antiqua" panose="02040602050305030304" pitchFamily="18" charset="0"/>
              </a:rPr>
              <a:t>Step 1: Location the position of node to be deleted</a:t>
            </a:r>
          </a:p>
          <a:p>
            <a:pPr algn="just">
              <a:lnSpc>
                <a:spcPct val="150000"/>
              </a:lnSpc>
            </a:pPr>
            <a:r>
              <a:rPr lang="en-US" sz="3200" b="1" i="1" dirty="0">
                <a:solidFill>
                  <a:schemeClr val="accent3">
                    <a:lumMod val="50000"/>
                  </a:schemeClr>
                </a:solidFill>
                <a:latin typeface="Book Antiqua" panose="02040602050305030304" pitchFamily="18" charset="0"/>
              </a:rPr>
              <a:t>Step 2: If deleting the node, does not cause underflow, proceed with deletion</a:t>
            </a:r>
          </a:p>
          <a:p>
            <a:pPr algn="just">
              <a:lnSpc>
                <a:spcPct val="150000"/>
              </a:lnSpc>
            </a:pPr>
            <a:r>
              <a:rPr lang="en-US" sz="3200" b="1" i="1" dirty="0">
                <a:solidFill>
                  <a:schemeClr val="accent3">
                    <a:lumMod val="50000"/>
                  </a:schemeClr>
                </a:solidFill>
                <a:latin typeface="Book Antiqua" panose="02040602050305030304" pitchFamily="18" charset="0"/>
              </a:rPr>
              <a:t>Step 3: If underflow happens and right sibling exists, rotate left. If left sibling exists, rotate right</a:t>
            </a:r>
          </a:p>
          <a:p>
            <a:pPr algn="just">
              <a:lnSpc>
                <a:spcPct val="150000"/>
              </a:lnSpc>
            </a:pPr>
            <a:r>
              <a:rPr lang="en-US" sz="3200" b="1" i="1" dirty="0">
                <a:solidFill>
                  <a:schemeClr val="accent3">
                    <a:lumMod val="50000"/>
                  </a:schemeClr>
                </a:solidFill>
                <a:latin typeface="Book Antiqua" panose="02040602050305030304" pitchFamily="18" charset="0"/>
              </a:rPr>
              <a:t>Step 4: If rotation causes underflow, do “joining” and deletion of the node.</a:t>
            </a:r>
            <a:endParaRPr lang="en-IN" sz="3200" b="1" i="1" dirty="0">
              <a:solidFill>
                <a:schemeClr val="accent3">
                  <a:lumMod val="50000"/>
                </a:schemeClr>
              </a:solidFill>
              <a:latin typeface="Book Antiqua" panose="02040602050305030304" pitchFamily="18" charset="0"/>
            </a:endParaRPr>
          </a:p>
        </p:txBody>
      </p:sp>
    </p:spTree>
    <p:extLst>
      <p:ext uri="{BB962C8B-B14F-4D97-AF65-F5344CB8AC3E}">
        <p14:creationId xmlns:p14="http://schemas.microsoft.com/office/powerpoint/2010/main" val="36483860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down)">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1EE958-96DD-6AD5-B7BE-4BBAA2F9FD2D}"/>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1182E62-D0AD-E28F-7610-BC0AAD3CE5D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70A3B00-BFCC-F814-265E-3445A4668595}"/>
              </a:ext>
            </a:extLst>
          </p:cNvPr>
          <p:cNvSpPr>
            <a:spLocks noGrp="1"/>
          </p:cNvSpPr>
          <p:nvPr>
            <p:ph type="sldNum" sz="quarter" idx="12"/>
          </p:nvPr>
        </p:nvSpPr>
        <p:spPr/>
        <p:txBody>
          <a:bodyPr/>
          <a:lstStyle/>
          <a:p>
            <a:fld id="{3A98EE3D-8CD1-4C3F-BD1C-C98C9596463C}" type="slidenum">
              <a:rPr lang="en-US" smtClean="0"/>
              <a:t>88</a:t>
            </a:fld>
            <a:endParaRPr lang="en-US" dirty="0"/>
          </a:p>
        </p:txBody>
      </p:sp>
      <p:pic>
        <p:nvPicPr>
          <p:cNvPr id="5" name="Online Media 4" title="How the Königsberg bridge problem changed mathematics - Dan Van der Vieren">
            <a:hlinkClick r:id="" action="ppaction://media"/>
            <a:extLst>
              <a:ext uri="{FF2B5EF4-FFF2-40B4-BE49-F238E27FC236}">
                <a16:creationId xmlns:a16="http://schemas.microsoft.com/office/drawing/2014/main" id="{4D77705F-DCAD-2B8C-74D7-026B8750D660}"/>
              </a:ext>
            </a:extLst>
          </p:cNvPr>
          <p:cNvPicPr>
            <a:picLocks noRot="1" noChangeAspect="1"/>
          </p:cNvPicPr>
          <p:nvPr>
            <a:videoFile r:link="rId1"/>
          </p:nvPr>
        </p:nvPicPr>
        <p:blipFill>
          <a:blip r:embed="rId3"/>
          <a:stretch>
            <a:fillRect/>
          </a:stretch>
        </p:blipFill>
        <p:spPr>
          <a:xfrm>
            <a:off x="895808" y="136525"/>
            <a:ext cx="10457992" cy="5908766"/>
          </a:xfrm>
          <a:prstGeom prst="rect">
            <a:avLst/>
          </a:prstGeom>
        </p:spPr>
      </p:pic>
    </p:spTree>
    <p:extLst>
      <p:ext uri="{BB962C8B-B14F-4D97-AF65-F5344CB8AC3E}">
        <p14:creationId xmlns:p14="http://schemas.microsoft.com/office/powerpoint/2010/main" val="23345393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125AD5-A237-C164-F552-BE8E7C01CC2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766072D-DE68-3EAF-022A-BA3B573A84E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6FF4C3F-1C60-BB74-27DB-58BDB611B694}"/>
              </a:ext>
            </a:extLst>
          </p:cNvPr>
          <p:cNvSpPr>
            <a:spLocks noGrp="1"/>
          </p:cNvSpPr>
          <p:nvPr>
            <p:ph type="sldNum" sz="quarter" idx="12"/>
          </p:nvPr>
        </p:nvSpPr>
        <p:spPr/>
        <p:txBody>
          <a:bodyPr/>
          <a:lstStyle/>
          <a:p>
            <a:fld id="{3A98EE3D-8CD1-4C3F-BD1C-C98C9596463C}" type="slidenum">
              <a:rPr lang="en-US" smtClean="0"/>
              <a:t>89</a:t>
            </a:fld>
            <a:endParaRPr lang="en-US" dirty="0"/>
          </a:p>
        </p:txBody>
      </p:sp>
      <p:sp>
        <p:nvSpPr>
          <p:cNvPr id="5" name="TextBox 4">
            <a:extLst>
              <a:ext uri="{FF2B5EF4-FFF2-40B4-BE49-F238E27FC236}">
                <a16:creationId xmlns:a16="http://schemas.microsoft.com/office/drawing/2014/main" id="{7118A623-A6C0-4AAD-04ED-3243AA7F6B19}"/>
              </a:ext>
            </a:extLst>
          </p:cNvPr>
          <p:cNvSpPr txBox="1"/>
          <p:nvPr/>
        </p:nvSpPr>
        <p:spPr>
          <a:xfrm>
            <a:off x="376560" y="136525"/>
            <a:ext cx="10248768" cy="3046988"/>
          </a:xfrm>
          <a:prstGeom prst="rect">
            <a:avLst/>
          </a:prstGeom>
          <a:noFill/>
        </p:spPr>
        <p:txBody>
          <a:bodyPr wrap="square" rtlCol="0">
            <a:spAutoFit/>
          </a:bodyPr>
          <a:lstStyle/>
          <a:p>
            <a:pPr algn="just"/>
            <a:r>
              <a:rPr lang="en-US" sz="3200" b="1" dirty="0">
                <a:solidFill>
                  <a:srgbClr val="C00000"/>
                </a:solidFill>
                <a:latin typeface="Book Antiqua" panose="02040602050305030304" pitchFamily="18" charset="0"/>
              </a:rPr>
              <a:t>Definitions:</a:t>
            </a:r>
          </a:p>
          <a:p>
            <a:pPr marL="457200" indent="-457200" algn="just">
              <a:buFont typeface="Wingdings" panose="05000000000000000000" pitchFamily="2" charset="2"/>
              <a:buChar char="v"/>
            </a:pPr>
            <a:r>
              <a:rPr lang="en-US" sz="3200" b="1" i="1" dirty="0">
                <a:solidFill>
                  <a:schemeClr val="accent2">
                    <a:lumMod val="50000"/>
                  </a:schemeClr>
                </a:solidFill>
                <a:latin typeface="Book Antiqua" panose="02040602050305030304" pitchFamily="18" charset="0"/>
              </a:rPr>
              <a:t>A graph G, consists of 2 sets V- vertices and E-edges</a:t>
            </a:r>
          </a:p>
          <a:p>
            <a:pPr marL="457200" indent="-457200" algn="just">
              <a:buFont typeface="Wingdings" panose="05000000000000000000" pitchFamily="2" charset="2"/>
              <a:buChar char="v"/>
            </a:pPr>
            <a:r>
              <a:rPr lang="en-US" sz="3200" b="1" i="1" dirty="0">
                <a:solidFill>
                  <a:schemeClr val="accent2">
                    <a:lumMod val="50000"/>
                  </a:schemeClr>
                </a:solidFill>
                <a:latin typeface="Book Antiqua" panose="02040602050305030304" pitchFamily="18" charset="0"/>
              </a:rPr>
              <a:t>G=(V,E)</a:t>
            </a:r>
          </a:p>
          <a:p>
            <a:pPr marL="457200" indent="-457200" algn="just">
              <a:buFont typeface="Wingdings" panose="05000000000000000000" pitchFamily="2" charset="2"/>
              <a:buChar char="v"/>
            </a:pPr>
            <a:r>
              <a:rPr lang="en-US" sz="3200" b="1" i="1" dirty="0">
                <a:solidFill>
                  <a:schemeClr val="accent2">
                    <a:lumMod val="50000"/>
                  </a:schemeClr>
                </a:solidFill>
                <a:latin typeface="Book Antiqua" panose="02040602050305030304" pitchFamily="18" charset="0"/>
              </a:rPr>
              <a:t>Undirected graph, pair representing edge is unordered and directed graph, it is ordered.</a:t>
            </a:r>
          </a:p>
          <a:p>
            <a:pPr algn="just"/>
            <a:endParaRPr lang="en-US" sz="3200" b="1" dirty="0">
              <a:solidFill>
                <a:srgbClr val="C00000"/>
              </a:solidFill>
              <a:latin typeface="Book Antiqua" panose="02040602050305030304" pitchFamily="18" charset="0"/>
            </a:endParaRPr>
          </a:p>
        </p:txBody>
      </p:sp>
      <p:pic>
        <p:nvPicPr>
          <p:cNvPr id="6" name="Picture 5">
            <a:extLst>
              <a:ext uri="{FF2B5EF4-FFF2-40B4-BE49-F238E27FC236}">
                <a16:creationId xmlns:a16="http://schemas.microsoft.com/office/drawing/2014/main" id="{07FB69AC-429E-0D8C-58FA-2E06BE98C563}"/>
              </a:ext>
            </a:extLst>
          </p:cNvPr>
          <p:cNvPicPr>
            <a:picLocks noChangeAspect="1"/>
          </p:cNvPicPr>
          <p:nvPr/>
        </p:nvPicPr>
        <p:blipFill>
          <a:blip r:embed="rId2"/>
          <a:stretch>
            <a:fillRect/>
          </a:stretch>
        </p:blipFill>
        <p:spPr>
          <a:xfrm>
            <a:off x="844683" y="3044539"/>
            <a:ext cx="4011227" cy="2652424"/>
          </a:xfrm>
          <a:prstGeom prst="rect">
            <a:avLst/>
          </a:prstGeom>
        </p:spPr>
      </p:pic>
      <p:pic>
        <p:nvPicPr>
          <p:cNvPr id="7" name="Picture 6">
            <a:extLst>
              <a:ext uri="{FF2B5EF4-FFF2-40B4-BE49-F238E27FC236}">
                <a16:creationId xmlns:a16="http://schemas.microsoft.com/office/drawing/2014/main" id="{43ED0F5B-52F8-6E73-0D2B-FCE6C187D0C7}"/>
              </a:ext>
            </a:extLst>
          </p:cNvPr>
          <p:cNvPicPr>
            <a:picLocks noChangeAspect="1"/>
          </p:cNvPicPr>
          <p:nvPr/>
        </p:nvPicPr>
        <p:blipFill>
          <a:blip r:embed="rId3"/>
          <a:stretch>
            <a:fillRect/>
          </a:stretch>
        </p:blipFill>
        <p:spPr>
          <a:xfrm>
            <a:off x="8730738" y="2367135"/>
            <a:ext cx="3186199" cy="3609012"/>
          </a:xfrm>
          <a:prstGeom prst="rect">
            <a:avLst/>
          </a:prstGeom>
        </p:spPr>
      </p:pic>
      <p:sp>
        <p:nvSpPr>
          <p:cNvPr id="8" name="TextBox 7">
            <a:extLst>
              <a:ext uri="{FF2B5EF4-FFF2-40B4-BE49-F238E27FC236}">
                <a16:creationId xmlns:a16="http://schemas.microsoft.com/office/drawing/2014/main" id="{73478DBC-DA5E-04CB-BC8F-57D92FA856C7}"/>
              </a:ext>
            </a:extLst>
          </p:cNvPr>
          <p:cNvSpPr txBox="1"/>
          <p:nvPr/>
        </p:nvSpPr>
        <p:spPr>
          <a:xfrm>
            <a:off x="1674006" y="5683760"/>
            <a:ext cx="3342582" cy="584775"/>
          </a:xfrm>
          <a:prstGeom prst="rect">
            <a:avLst/>
          </a:prstGeom>
          <a:noFill/>
        </p:spPr>
        <p:txBody>
          <a:bodyPr wrap="none" rtlCol="0">
            <a:spAutoFit/>
          </a:bodyPr>
          <a:lstStyle/>
          <a:p>
            <a:r>
              <a:rPr lang="en-US" sz="3200" b="1" i="1" dirty="0">
                <a:latin typeface="Book Antiqua" panose="02040602050305030304" pitchFamily="18" charset="0"/>
              </a:rPr>
              <a:t>Undirected graph</a:t>
            </a:r>
            <a:endParaRPr lang="en-IN" sz="3200" b="1" i="1" dirty="0">
              <a:latin typeface="Book Antiqua" panose="02040602050305030304" pitchFamily="18" charset="0"/>
            </a:endParaRPr>
          </a:p>
        </p:txBody>
      </p:sp>
      <p:sp>
        <p:nvSpPr>
          <p:cNvPr id="9" name="TextBox 8">
            <a:extLst>
              <a:ext uri="{FF2B5EF4-FFF2-40B4-BE49-F238E27FC236}">
                <a16:creationId xmlns:a16="http://schemas.microsoft.com/office/drawing/2014/main" id="{4B920FDA-5279-8338-8A28-BD040E672417}"/>
              </a:ext>
            </a:extLst>
          </p:cNvPr>
          <p:cNvSpPr txBox="1"/>
          <p:nvPr/>
        </p:nvSpPr>
        <p:spPr>
          <a:xfrm>
            <a:off x="8909704" y="5771575"/>
            <a:ext cx="2887329" cy="584775"/>
          </a:xfrm>
          <a:prstGeom prst="rect">
            <a:avLst/>
          </a:prstGeom>
          <a:noFill/>
        </p:spPr>
        <p:txBody>
          <a:bodyPr wrap="none" rtlCol="0">
            <a:spAutoFit/>
          </a:bodyPr>
          <a:lstStyle/>
          <a:p>
            <a:r>
              <a:rPr lang="en-US" sz="3200" b="1" i="1" dirty="0">
                <a:latin typeface="Book Antiqua" panose="02040602050305030304" pitchFamily="18" charset="0"/>
              </a:rPr>
              <a:t>Directed graph</a:t>
            </a:r>
            <a:endParaRPr lang="en-IN" sz="3200" b="1" i="1" dirty="0">
              <a:latin typeface="Book Antiqua" panose="02040602050305030304" pitchFamily="18" charset="0"/>
            </a:endParaRPr>
          </a:p>
        </p:txBody>
      </p:sp>
    </p:spTree>
    <p:extLst>
      <p:ext uri="{BB962C8B-B14F-4D97-AF65-F5344CB8AC3E}">
        <p14:creationId xmlns:p14="http://schemas.microsoft.com/office/powerpoint/2010/main" val="2218256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dow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down)">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7B658-DD79-6688-3E06-38BD0812B5CB}"/>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609182AB-4777-501A-ADED-8AED8BA0ED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737344-4DEF-4807-504E-EEA8F2A338F8}"/>
              </a:ext>
            </a:extLst>
          </p:cNvPr>
          <p:cNvSpPr>
            <a:spLocks noGrp="1"/>
          </p:cNvSpPr>
          <p:nvPr>
            <p:ph type="sldNum" sz="quarter" idx="12"/>
          </p:nvPr>
        </p:nvSpPr>
        <p:spPr/>
        <p:txBody>
          <a:bodyPr/>
          <a:lstStyle/>
          <a:p>
            <a:fld id="{3A98EE3D-8CD1-4C3F-BD1C-C98C9596463C}" type="slidenum">
              <a:rPr lang="en-US" smtClean="0"/>
              <a:t>9</a:t>
            </a:fld>
            <a:endParaRPr lang="en-US" dirty="0"/>
          </a:p>
        </p:txBody>
      </p:sp>
      <p:sp>
        <p:nvSpPr>
          <p:cNvPr id="6" name="TextBox 5">
            <a:extLst>
              <a:ext uri="{FF2B5EF4-FFF2-40B4-BE49-F238E27FC236}">
                <a16:creationId xmlns:a16="http://schemas.microsoft.com/office/drawing/2014/main" id="{E1F94C48-09B9-A545-2EAE-782DE6CBCA89}"/>
              </a:ext>
            </a:extLst>
          </p:cNvPr>
          <p:cNvSpPr txBox="1"/>
          <p:nvPr/>
        </p:nvSpPr>
        <p:spPr>
          <a:xfrm>
            <a:off x="650288" y="409204"/>
            <a:ext cx="9683319" cy="4869666"/>
          </a:xfrm>
          <a:prstGeom prst="rect">
            <a:avLst/>
          </a:prstGeom>
          <a:noFill/>
        </p:spPr>
        <p:txBody>
          <a:bodyPr wrap="square">
            <a:spAutoFit/>
          </a:bodyPr>
          <a:lstStyle/>
          <a:p>
            <a:pPr algn="l">
              <a:lnSpc>
                <a:spcPct val="150000"/>
              </a:lnSpc>
            </a:pPr>
            <a:r>
              <a:rPr lang="en-US" sz="3000" b="1" i="0" dirty="0">
                <a:solidFill>
                  <a:srgbClr val="C00000"/>
                </a:solidFill>
                <a:effectLst/>
                <a:latin typeface="Book Antiqua" panose="02040602050305030304" pitchFamily="18" charset="0"/>
                <a:cs typeface="Heebo" pitchFamily="2" charset="-79"/>
              </a:rPr>
              <a:t>AVL Rotations</a:t>
            </a:r>
          </a:p>
          <a:p>
            <a:pPr algn="just">
              <a:lnSpc>
                <a:spcPct val="150000"/>
              </a:lnSpc>
            </a:pPr>
            <a:r>
              <a:rPr lang="en-US" sz="3000" b="1" i="1" dirty="0">
                <a:solidFill>
                  <a:srgbClr val="00B050"/>
                </a:solidFill>
                <a:effectLst/>
                <a:latin typeface="Book Antiqua" panose="02040602050305030304" pitchFamily="18" charset="0"/>
              </a:rPr>
              <a:t>To balance itself, an AVL tree may perform the following four kinds of rotations:</a:t>
            </a:r>
          </a:p>
          <a:p>
            <a:pPr algn="l">
              <a:lnSpc>
                <a:spcPct val="150000"/>
              </a:lnSpc>
              <a:buFont typeface="Arial" panose="020B0604020202020204" pitchFamily="34" charset="0"/>
              <a:buChar char="•"/>
            </a:pPr>
            <a:r>
              <a:rPr lang="en-US" sz="3000" b="1" i="0" dirty="0">
                <a:solidFill>
                  <a:srgbClr val="0070C0"/>
                </a:solidFill>
                <a:effectLst/>
                <a:latin typeface="Book Antiqua" panose="02040602050305030304" pitchFamily="18" charset="0"/>
              </a:rPr>
              <a:t>Left rotation</a:t>
            </a:r>
          </a:p>
          <a:p>
            <a:pPr algn="l">
              <a:lnSpc>
                <a:spcPct val="150000"/>
              </a:lnSpc>
              <a:buFont typeface="Arial" panose="020B0604020202020204" pitchFamily="34" charset="0"/>
              <a:buChar char="•"/>
            </a:pPr>
            <a:r>
              <a:rPr lang="en-US" sz="3000" b="1" i="0" dirty="0">
                <a:solidFill>
                  <a:srgbClr val="0070C0"/>
                </a:solidFill>
                <a:effectLst/>
                <a:latin typeface="Book Antiqua" panose="02040602050305030304" pitchFamily="18" charset="0"/>
              </a:rPr>
              <a:t>Right rotation</a:t>
            </a:r>
          </a:p>
          <a:p>
            <a:pPr algn="l">
              <a:lnSpc>
                <a:spcPct val="150000"/>
              </a:lnSpc>
              <a:buFont typeface="Arial" panose="020B0604020202020204" pitchFamily="34" charset="0"/>
              <a:buChar char="•"/>
            </a:pPr>
            <a:r>
              <a:rPr lang="en-US" sz="3000" b="1" i="0" dirty="0">
                <a:solidFill>
                  <a:srgbClr val="0070C0"/>
                </a:solidFill>
                <a:effectLst/>
                <a:latin typeface="Book Antiqua" panose="02040602050305030304" pitchFamily="18" charset="0"/>
              </a:rPr>
              <a:t>Left-Right rotation</a:t>
            </a:r>
          </a:p>
          <a:p>
            <a:pPr algn="l">
              <a:lnSpc>
                <a:spcPct val="150000"/>
              </a:lnSpc>
              <a:buFont typeface="Arial" panose="020B0604020202020204" pitchFamily="34" charset="0"/>
              <a:buChar char="•"/>
            </a:pPr>
            <a:r>
              <a:rPr lang="en-US" sz="3000" b="1" i="0" dirty="0">
                <a:solidFill>
                  <a:srgbClr val="0070C0"/>
                </a:solidFill>
                <a:effectLst/>
                <a:latin typeface="Book Antiqua" panose="02040602050305030304" pitchFamily="18" charset="0"/>
              </a:rPr>
              <a:t>Right-Left rotation</a:t>
            </a:r>
          </a:p>
        </p:txBody>
      </p:sp>
    </p:spTree>
    <p:extLst>
      <p:ext uri="{BB962C8B-B14F-4D97-AF65-F5344CB8AC3E}">
        <p14:creationId xmlns:p14="http://schemas.microsoft.com/office/powerpoint/2010/main" val="33590029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9C44A3-6D79-DB14-D2E5-6719050113F3}"/>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DBCE5E01-F32B-E597-F5CC-3BDEE3492C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EB54711-84DE-9527-6C50-9108CD5D54D7}"/>
              </a:ext>
            </a:extLst>
          </p:cNvPr>
          <p:cNvSpPr>
            <a:spLocks noGrp="1"/>
          </p:cNvSpPr>
          <p:nvPr>
            <p:ph type="sldNum" sz="quarter" idx="12"/>
          </p:nvPr>
        </p:nvSpPr>
        <p:spPr/>
        <p:txBody>
          <a:bodyPr/>
          <a:lstStyle/>
          <a:p>
            <a:fld id="{3A98EE3D-8CD1-4C3F-BD1C-C98C9596463C}" type="slidenum">
              <a:rPr lang="en-US" smtClean="0"/>
              <a:t>90</a:t>
            </a:fld>
            <a:endParaRPr lang="en-US" dirty="0"/>
          </a:p>
        </p:txBody>
      </p:sp>
      <p:pic>
        <p:nvPicPr>
          <p:cNvPr id="5" name="Picture 4">
            <a:extLst>
              <a:ext uri="{FF2B5EF4-FFF2-40B4-BE49-F238E27FC236}">
                <a16:creationId xmlns:a16="http://schemas.microsoft.com/office/drawing/2014/main" id="{C3A108E3-15CA-CAAC-58CA-03DCD8BD8D16}"/>
              </a:ext>
            </a:extLst>
          </p:cNvPr>
          <p:cNvPicPr>
            <a:picLocks noChangeAspect="1"/>
          </p:cNvPicPr>
          <p:nvPr/>
        </p:nvPicPr>
        <p:blipFill>
          <a:blip r:embed="rId2"/>
          <a:stretch>
            <a:fillRect/>
          </a:stretch>
        </p:blipFill>
        <p:spPr>
          <a:xfrm>
            <a:off x="875190" y="776576"/>
            <a:ext cx="4011227" cy="2652424"/>
          </a:xfrm>
          <a:prstGeom prst="rect">
            <a:avLst/>
          </a:prstGeom>
        </p:spPr>
      </p:pic>
      <p:sp>
        <p:nvSpPr>
          <p:cNvPr id="6" name="Arrow: Notched Right 5">
            <a:extLst>
              <a:ext uri="{FF2B5EF4-FFF2-40B4-BE49-F238E27FC236}">
                <a16:creationId xmlns:a16="http://schemas.microsoft.com/office/drawing/2014/main" id="{27D95675-5FFD-A383-1546-87F0D2A62335}"/>
              </a:ext>
            </a:extLst>
          </p:cNvPr>
          <p:cNvSpPr/>
          <p:nvPr/>
        </p:nvSpPr>
        <p:spPr>
          <a:xfrm>
            <a:off x="4928586" y="1917576"/>
            <a:ext cx="778276" cy="365125"/>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TextBox 6">
            <a:extLst>
              <a:ext uri="{FF2B5EF4-FFF2-40B4-BE49-F238E27FC236}">
                <a16:creationId xmlns:a16="http://schemas.microsoft.com/office/drawing/2014/main" id="{19E00F26-BF74-517E-8A07-1AB162BF1FD8}"/>
              </a:ext>
            </a:extLst>
          </p:cNvPr>
          <p:cNvSpPr txBox="1"/>
          <p:nvPr/>
        </p:nvSpPr>
        <p:spPr>
          <a:xfrm>
            <a:off x="6044213" y="776576"/>
            <a:ext cx="5132773" cy="2554545"/>
          </a:xfrm>
          <a:prstGeom prst="rect">
            <a:avLst/>
          </a:prstGeom>
          <a:noFill/>
        </p:spPr>
        <p:txBody>
          <a:bodyPr wrap="square" rtlCol="0">
            <a:spAutoFit/>
          </a:bodyPr>
          <a:lstStyle/>
          <a:p>
            <a:r>
              <a:rPr lang="en-US" sz="3200" b="1" i="1" dirty="0">
                <a:latin typeface="Arial" panose="020B0604020202020204" pitchFamily="34" charset="0"/>
                <a:cs typeface="Arial" panose="020B0604020202020204" pitchFamily="34" charset="0"/>
              </a:rPr>
              <a:t>Set Representations:</a:t>
            </a:r>
          </a:p>
          <a:p>
            <a:r>
              <a:rPr lang="en-US" sz="3200" b="1" i="1" dirty="0">
                <a:latin typeface="Arial" panose="020B0604020202020204" pitchFamily="34" charset="0"/>
                <a:cs typeface="Arial" panose="020B0604020202020204" pitchFamily="34" charset="0"/>
              </a:rPr>
              <a:t>V={1,2,3,4,5,6}</a:t>
            </a:r>
          </a:p>
          <a:p>
            <a:r>
              <a:rPr lang="en-US" sz="3200" b="1" i="1" dirty="0">
                <a:latin typeface="Arial" panose="020B0604020202020204" pitchFamily="34" charset="0"/>
                <a:cs typeface="Arial" panose="020B0604020202020204" pitchFamily="34" charset="0"/>
              </a:rPr>
              <a:t>E={(1,2), (1,5), (2,1), (2,3), (2,5), (3,2), (3,4), (4,5), (4,6)}</a:t>
            </a:r>
            <a:endParaRPr lang="en-IN" sz="3200" b="1" i="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2ACF624-840E-364E-FB1D-6E57B56E983C}"/>
              </a:ext>
            </a:extLst>
          </p:cNvPr>
          <p:cNvSpPr txBox="1"/>
          <p:nvPr/>
        </p:nvSpPr>
        <p:spPr>
          <a:xfrm>
            <a:off x="1207363" y="4554245"/>
            <a:ext cx="8451353" cy="584775"/>
          </a:xfrm>
          <a:prstGeom prst="rect">
            <a:avLst/>
          </a:prstGeom>
          <a:noFill/>
        </p:spPr>
        <p:txBody>
          <a:bodyPr wrap="none" rtlCol="0">
            <a:spAutoFit/>
          </a:bodyPr>
          <a:lstStyle/>
          <a:p>
            <a:r>
              <a:rPr lang="en-US" sz="3200" b="1" i="1" dirty="0">
                <a:solidFill>
                  <a:srgbClr val="7030A0"/>
                </a:solidFill>
                <a:latin typeface="Book Antiqua" panose="02040602050305030304" pitchFamily="18" charset="0"/>
              </a:rPr>
              <a:t>Self edges and multi-graphs are not allowed</a:t>
            </a:r>
            <a:endParaRPr lang="en-IN" sz="3200" b="1" i="1" dirty="0">
              <a:solidFill>
                <a:srgbClr val="7030A0"/>
              </a:solidFill>
              <a:latin typeface="Book Antiqua" panose="02040602050305030304" pitchFamily="18" charset="0"/>
            </a:endParaRPr>
          </a:p>
        </p:txBody>
      </p:sp>
    </p:spTree>
    <p:extLst>
      <p:ext uri="{BB962C8B-B14F-4D97-AF65-F5344CB8AC3E}">
        <p14:creationId xmlns:p14="http://schemas.microsoft.com/office/powerpoint/2010/main" val="19929917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C8B46-B166-4BA5-ECE9-ECA78AEF6EA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95CECB41-1383-6931-F117-6B5A015792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8474CF7-6DC1-3145-0FF7-1B171D091362}"/>
              </a:ext>
            </a:extLst>
          </p:cNvPr>
          <p:cNvSpPr>
            <a:spLocks noGrp="1"/>
          </p:cNvSpPr>
          <p:nvPr>
            <p:ph type="sldNum" sz="quarter" idx="12"/>
          </p:nvPr>
        </p:nvSpPr>
        <p:spPr/>
        <p:txBody>
          <a:bodyPr/>
          <a:lstStyle/>
          <a:p>
            <a:fld id="{3A98EE3D-8CD1-4C3F-BD1C-C98C9596463C}" type="slidenum">
              <a:rPr lang="en-US" smtClean="0"/>
              <a:t>91</a:t>
            </a:fld>
            <a:endParaRPr lang="en-US" dirty="0"/>
          </a:p>
        </p:txBody>
      </p:sp>
      <p:pic>
        <p:nvPicPr>
          <p:cNvPr id="5" name="Picture 4">
            <a:extLst>
              <a:ext uri="{FF2B5EF4-FFF2-40B4-BE49-F238E27FC236}">
                <a16:creationId xmlns:a16="http://schemas.microsoft.com/office/drawing/2014/main" id="{1EBAB4C9-C3BF-8FD8-BBB9-41AC83309665}"/>
              </a:ext>
            </a:extLst>
          </p:cNvPr>
          <p:cNvPicPr>
            <a:picLocks noChangeAspect="1"/>
          </p:cNvPicPr>
          <p:nvPr/>
        </p:nvPicPr>
        <p:blipFill>
          <a:blip r:embed="rId2"/>
          <a:stretch>
            <a:fillRect/>
          </a:stretch>
        </p:blipFill>
        <p:spPr>
          <a:xfrm>
            <a:off x="933914" y="688620"/>
            <a:ext cx="4781085" cy="3679194"/>
          </a:xfrm>
          <a:prstGeom prst="rect">
            <a:avLst/>
          </a:prstGeom>
        </p:spPr>
      </p:pic>
      <p:sp>
        <p:nvSpPr>
          <p:cNvPr id="6" name="TextBox 5">
            <a:extLst>
              <a:ext uri="{FF2B5EF4-FFF2-40B4-BE49-F238E27FC236}">
                <a16:creationId xmlns:a16="http://schemas.microsoft.com/office/drawing/2014/main" id="{670D65C9-7811-9ABD-D048-DBB65A6DAFB0}"/>
              </a:ext>
            </a:extLst>
          </p:cNvPr>
          <p:cNvSpPr txBox="1"/>
          <p:nvPr/>
        </p:nvSpPr>
        <p:spPr>
          <a:xfrm>
            <a:off x="1339955" y="4367814"/>
            <a:ext cx="3720890" cy="553998"/>
          </a:xfrm>
          <a:prstGeom prst="rect">
            <a:avLst/>
          </a:prstGeom>
          <a:noFill/>
        </p:spPr>
        <p:txBody>
          <a:bodyPr wrap="none" rtlCol="0">
            <a:spAutoFit/>
          </a:bodyPr>
          <a:lstStyle/>
          <a:p>
            <a:r>
              <a:rPr lang="en-US" sz="3000" b="1" i="1" dirty="0">
                <a:solidFill>
                  <a:srgbClr val="FF0000"/>
                </a:solidFill>
                <a:latin typeface="Book Antiqua" panose="02040602050305030304" pitchFamily="18" charset="0"/>
              </a:rPr>
              <a:t>Graph with self edge</a:t>
            </a:r>
            <a:endParaRPr lang="en-IN" sz="3000" b="1" i="1" dirty="0">
              <a:solidFill>
                <a:srgbClr val="FF0000"/>
              </a:solidFill>
              <a:latin typeface="Book Antiqua" panose="02040602050305030304" pitchFamily="18" charset="0"/>
            </a:endParaRPr>
          </a:p>
        </p:txBody>
      </p:sp>
      <p:pic>
        <p:nvPicPr>
          <p:cNvPr id="8" name="Picture 7">
            <a:extLst>
              <a:ext uri="{FF2B5EF4-FFF2-40B4-BE49-F238E27FC236}">
                <a16:creationId xmlns:a16="http://schemas.microsoft.com/office/drawing/2014/main" id="{FA9C118A-6A49-3E8F-DA2C-DA39048B1940}"/>
              </a:ext>
            </a:extLst>
          </p:cNvPr>
          <p:cNvPicPr>
            <a:picLocks noChangeAspect="1"/>
          </p:cNvPicPr>
          <p:nvPr/>
        </p:nvPicPr>
        <p:blipFill>
          <a:blip r:embed="rId3"/>
          <a:stretch>
            <a:fillRect/>
          </a:stretch>
        </p:blipFill>
        <p:spPr>
          <a:xfrm>
            <a:off x="6056793" y="832945"/>
            <a:ext cx="4048125" cy="3019425"/>
          </a:xfrm>
          <a:prstGeom prst="rect">
            <a:avLst/>
          </a:prstGeom>
        </p:spPr>
      </p:pic>
      <p:sp>
        <p:nvSpPr>
          <p:cNvPr id="9" name="TextBox 8">
            <a:extLst>
              <a:ext uri="{FF2B5EF4-FFF2-40B4-BE49-F238E27FC236}">
                <a16:creationId xmlns:a16="http://schemas.microsoft.com/office/drawing/2014/main" id="{5BFAD533-0E04-7182-2AD9-F4BB3D5AA5B6}"/>
              </a:ext>
            </a:extLst>
          </p:cNvPr>
          <p:cNvSpPr txBox="1"/>
          <p:nvPr/>
        </p:nvSpPr>
        <p:spPr>
          <a:xfrm>
            <a:off x="6890055" y="4273363"/>
            <a:ext cx="2244525" cy="553998"/>
          </a:xfrm>
          <a:prstGeom prst="rect">
            <a:avLst/>
          </a:prstGeom>
          <a:noFill/>
        </p:spPr>
        <p:txBody>
          <a:bodyPr wrap="none" rtlCol="0">
            <a:spAutoFit/>
          </a:bodyPr>
          <a:lstStyle/>
          <a:p>
            <a:r>
              <a:rPr lang="en-US" sz="3000" b="1" i="1" dirty="0">
                <a:solidFill>
                  <a:srgbClr val="FF0000"/>
                </a:solidFill>
                <a:latin typeface="Book Antiqua" panose="02040602050305030304" pitchFamily="18" charset="0"/>
              </a:rPr>
              <a:t>Multi graph</a:t>
            </a:r>
            <a:endParaRPr lang="en-IN" sz="3000" b="1" i="1"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319595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FB69E-2D64-27E8-930B-11CCE4F6AE4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3EAA2C8E-000E-92FA-0465-D9808FB4F5E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4CE5D66-8F56-5281-D822-655BB66B90A4}"/>
              </a:ext>
            </a:extLst>
          </p:cNvPr>
          <p:cNvSpPr>
            <a:spLocks noGrp="1"/>
          </p:cNvSpPr>
          <p:nvPr>
            <p:ph type="sldNum" sz="quarter" idx="12"/>
          </p:nvPr>
        </p:nvSpPr>
        <p:spPr/>
        <p:txBody>
          <a:bodyPr/>
          <a:lstStyle/>
          <a:p>
            <a:fld id="{3A98EE3D-8CD1-4C3F-BD1C-C98C9596463C}" type="slidenum">
              <a:rPr lang="en-US" smtClean="0"/>
              <a:t>92</a:t>
            </a:fld>
            <a:endParaRPr lang="en-US" dirty="0"/>
          </a:p>
        </p:txBody>
      </p:sp>
      <p:pic>
        <p:nvPicPr>
          <p:cNvPr id="5" name="Picture 4">
            <a:extLst>
              <a:ext uri="{FF2B5EF4-FFF2-40B4-BE49-F238E27FC236}">
                <a16:creationId xmlns:a16="http://schemas.microsoft.com/office/drawing/2014/main" id="{A2CD4536-3FF7-881F-B8BD-C71BEC840684}"/>
              </a:ext>
            </a:extLst>
          </p:cNvPr>
          <p:cNvPicPr>
            <a:picLocks noChangeAspect="1"/>
          </p:cNvPicPr>
          <p:nvPr/>
        </p:nvPicPr>
        <p:blipFill>
          <a:blip r:embed="rId2"/>
          <a:stretch>
            <a:fillRect/>
          </a:stretch>
        </p:blipFill>
        <p:spPr>
          <a:xfrm>
            <a:off x="1447059" y="348298"/>
            <a:ext cx="5414767" cy="5870510"/>
          </a:xfrm>
          <a:prstGeom prst="rect">
            <a:avLst/>
          </a:prstGeom>
        </p:spPr>
      </p:pic>
      <p:sp>
        <p:nvSpPr>
          <p:cNvPr id="6" name="TextBox 5">
            <a:extLst>
              <a:ext uri="{FF2B5EF4-FFF2-40B4-BE49-F238E27FC236}">
                <a16:creationId xmlns:a16="http://schemas.microsoft.com/office/drawing/2014/main" id="{CEA08D77-BF64-E7B4-326C-285498508FE7}"/>
              </a:ext>
            </a:extLst>
          </p:cNvPr>
          <p:cNvSpPr txBox="1"/>
          <p:nvPr/>
        </p:nvSpPr>
        <p:spPr>
          <a:xfrm>
            <a:off x="6861826" y="2258132"/>
            <a:ext cx="4863832" cy="553998"/>
          </a:xfrm>
          <a:prstGeom prst="rect">
            <a:avLst/>
          </a:prstGeom>
          <a:noFill/>
        </p:spPr>
        <p:txBody>
          <a:bodyPr wrap="none" rtlCol="0">
            <a:spAutoFit/>
          </a:bodyPr>
          <a:lstStyle/>
          <a:p>
            <a:r>
              <a:rPr lang="en-US" sz="3000" b="1" i="1" dirty="0">
                <a:solidFill>
                  <a:srgbClr val="FF0000"/>
                </a:solidFill>
                <a:latin typeface="Book Antiqua" panose="02040602050305030304" pitchFamily="18" charset="0"/>
              </a:rPr>
              <a:t>Multi graph with self edges</a:t>
            </a:r>
            <a:endParaRPr lang="en-IN" sz="3000" b="1" i="1"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162543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90501-4028-DFA6-988F-673F7882B714}"/>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54770BA4-7253-0C14-E960-72CC787A49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ED5912-6D6C-FB92-5E39-89719A911E31}"/>
              </a:ext>
            </a:extLst>
          </p:cNvPr>
          <p:cNvSpPr>
            <a:spLocks noGrp="1"/>
          </p:cNvSpPr>
          <p:nvPr>
            <p:ph type="sldNum" sz="quarter" idx="12"/>
          </p:nvPr>
        </p:nvSpPr>
        <p:spPr/>
        <p:txBody>
          <a:bodyPr/>
          <a:lstStyle/>
          <a:p>
            <a:fld id="{3A98EE3D-8CD1-4C3F-BD1C-C98C9596463C}" type="slidenum">
              <a:rPr lang="en-US" smtClean="0"/>
              <a:t>93</a:t>
            </a:fld>
            <a:endParaRPr lang="en-US" dirty="0"/>
          </a:p>
        </p:txBody>
      </p:sp>
      <p:sp>
        <p:nvSpPr>
          <p:cNvPr id="5" name="Rectangle 4">
            <a:extLst>
              <a:ext uri="{FF2B5EF4-FFF2-40B4-BE49-F238E27FC236}">
                <a16:creationId xmlns:a16="http://schemas.microsoft.com/office/drawing/2014/main" id="{3041FADD-112B-9BD8-C130-55B5BF8CA924}"/>
              </a:ext>
            </a:extLst>
          </p:cNvPr>
          <p:cNvSpPr/>
          <p:nvPr/>
        </p:nvSpPr>
        <p:spPr>
          <a:xfrm>
            <a:off x="660646" y="355107"/>
            <a:ext cx="9321554" cy="11185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Maximum number of edges in a graph = n(n-1)/2</a:t>
            </a:r>
            <a:endParaRPr lang="en-IN" sz="3200" i="1" dirty="0">
              <a:latin typeface="Book Antiqua" panose="02040602050305030304" pitchFamily="18" charset="0"/>
            </a:endParaRPr>
          </a:p>
        </p:txBody>
      </p:sp>
      <p:sp>
        <p:nvSpPr>
          <p:cNvPr id="6" name="Rectangle 5">
            <a:extLst>
              <a:ext uri="{FF2B5EF4-FFF2-40B4-BE49-F238E27FC236}">
                <a16:creationId xmlns:a16="http://schemas.microsoft.com/office/drawing/2014/main" id="{71C20D30-4ECD-070B-9D90-DB48224ADA80}"/>
              </a:ext>
            </a:extLst>
          </p:cNvPr>
          <p:cNvSpPr/>
          <p:nvPr/>
        </p:nvSpPr>
        <p:spPr>
          <a:xfrm>
            <a:off x="758300" y="1888692"/>
            <a:ext cx="9321554" cy="11185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If (</a:t>
            </a:r>
            <a:r>
              <a:rPr lang="en-US" sz="3200" i="1" dirty="0" err="1">
                <a:latin typeface="Book Antiqua" panose="02040602050305030304" pitchFamily="18" charset="0"/>
              </a:rPr>
              <a:t>u,v</a:t>
            </a:r>
            <a:r>
              <a:rPr lang="en-US" sz="3200" i="1" dirty="0">
                <a:latin typeface="Book Antiqua" panose="02040602050305030304" pitchFamily="18" charset="0"/>
              </a:rPr>
              <a:t>) is an edge in G, then we say vertices u and v are adjacent and (</a:t>
            </a:r>
            <a:r>
              <a:rPr lang="en-US" sz="3200" i="1" dirty="0" err="1">
                <a:latin typeface="Book Antiqua" panose="02040602050305030304" pitchFamily="18" charset="0"/>
              </a:rPr>
              <a:t>u,v</a:t>
            </a:r>
            <a:r>
              <a:rPr lang="en-US" sz="3200" i="1" dirty="0">
                <a:latin typeface="Book Antiqua" panose="02040602050305030304" pitchFamily="18" charset="0"/>
              </a:rPr>
              <a:t>) is incident on vertices u and v</a:t>
            </a:r>
            <a:endParaRPr lang="en-IN" sz="3200" i="1" dirty="0">
              <a:latin typeface="Book Antiqua" panose="02040602050305030304" pitchFamily="18" charset="0"/>
            </a:endParaRPr>
          </a:p>
        </p:txBody>
      </p:sp>
      <p:sp>
        <p:nvSpPr>
          <p:cNvPr id="7" name="Rectangle 6">
            <a:extLst>
              <a:ext uri="{FF2B5EF4-FFF2-40B4-BE49-F238E27FC236}">
                <a16:creationId xmlns:a16="http://schemas.microsoft.com/office/drawing/2014/main" id="{6C83B6C2-1BA3-5205-4E81-ADD173DE93B2}"/>
              </a:ext>
            </a:extLst>
          </p:cNvPr>
          <p:cNvSpPr/>
          <p:nvPr/>
        </p:nvSpPr>
        <p:spPr>
          <a:xfrm>
            <a:off x="660646" y="3116063"/>
            <a:ext cx="9321554" cy="11185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A tree is an acyclic graph</a:t>
            </a:r>
            <a:endParaRPr lang="en-IN" sz="3200" i="1" dirty="0">
              <a:latin typeface="Book Antiqua" panose="02040602050305030304" pitchFamily="18" charset="0"/>
            </a:endParaRPr>
          </a:p>
        </p:txBody>
      </p:sp>
      <p:sp>
        <p:nvSpPr>
          <p:cNvPr id="8" name="Rectangle 7">
            <a:extLst>
              <a:ext uri="{FF2B5EF4-FFF2-40B4-BE49-F238E27FC236}">
                <a16:creationId xmlns:a16="http://schemas.microsoft.com/office/drawing/2014/main" id="{39C369D1-F435-6D4B-6F20-3D5D1BC5FE34}"/>
              </a:ext>
            </a:extLst>
          </p:cNvPr>
          <p:cNvSpPr/>
          <p:nvPr/>
        </p:nvSpPr>
        <p:spPr>
          <a:xfrm>
            <a:off x="758300" y="4418829"/>
            <a:ext cx="9321554" cy="11185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A subgraph of G is a graph G’ such that V(G’) is a subset of V(G) and E(G’) is a subset of E(G)</a:t>
            </a:r>
            <a:endParaRPr lang="en-IN" sz="3200" i="1" dirty="0">
              <a:latin typeface="Book Antiqua" panose="02040602050305030304" pitchFamily="18" charset="0"/>
            </a:endParaRPr>
          </a:p>
        </p:txBody>
      </p:sp>
    </p:spTree>
    <p:extLst>
      <p:ext uri="{BB962C8B-B14F-4D97-AF65-F5344CB8AC3E}">
        <p14:creationId xmlns:p14="http://schemas.microsoft.com/office/powerpoint/2010/main" val="51463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91C8D1-724A-8629-E757-39CD3568D930}"/>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24199023-982B-D9EB-EADB-33E50093533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34B70BA-6498-A766-F3ED-59B59EF152E0}"/>
              </a:ext>
            </a:extLst>
          </p:cNvPr>
          <p:cNvSpPr>
            <a:spLocks noGrp="1"/>
          </p:cNvSpPr>
          <p:nvPr>
            <p:ph type="sldNum" sz="quarter" idx="12"/>
          </p:nvPr>
        </p:nvSpPr>
        <p:spPr/>
        <p:txBody>
          <a:bodyPr/>
          <a:lstStyle/>
          <a:p>
            <a:fld id="{3A98EE3D-8CD1-4C3F-BD1C-C98C9596463C}" type="slidenum">
              <a:rPr lang="en-US" smtClean="0"/>
              <a:t>94</a:t>
            </a:fld>
            <a:endParaRPr lang="en-US" dirty="0"/>
          </a:p>
        </p:txBody>
      </p:sp>
      <p:sp>
        <p:nvSpPr>
          <p:cNvPr id="5" name="Rectangle 4">
            <a:extLst>
              <a:ext uri="{FF2B5EF4-FFF2-40B4-BE49-F238E27FC236}">
                <a16:creationId xmlns:a16="http://schemas.microsoft.com/office/drawing/2014/main" id="{9B6F0EE2-3F24-019D-517B-1A967BB67D1A}"/>
              </a:ext>
            </a:extLst>
          </p:cNvPr>
          <p:cNvSpPr/>
          <p:nvPr/>
        </p:nvSpPr>
        <p:spPr>
          <a:xfrm>
            <a:off x="660646" y="355107"/>
            <a:ext cx="9321554" cy="1118587"/>
          </a:xfrm>
          <a:prstGeom prst="rect">
            <a:avLst/>
          </a:prstGeom>
          <a:solidFill>
            <a:schemeClr val="accent4">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A path from vertex u to v is a set of vertices u,i1,i2..v such that (u,i1), (i1,i2)… (</a:t>
            </a:r>
            <a:r>
              <a:rPr lang="en-US" sz="3200" i="1" dirty="0" err="1">
                <a:latin typeface="Book Antiqua" panose="02040602050305030304" pitchFamily="18" charset="0"/>
              </a:rPr>
              <a:t>in,v</a:t>
            </a:r>
            <a:r>
              <a:rPr lang="en-US" sz="3200" i="1" dirty="0">
                <a:latin typeface="Book Antiqua" panose="02040602050305030304" pitchFamily="18" charset="0"/>
              </a:rPr>
              <a:t>) are edges</a:t>
            </a:r>
            <a:endParaRPr lang="en-IN" sz="3200" i="1" dirty="0">
              <a:latin typeface="Book Antiqua" panose="02040602050305030304" pitchFamily="18" charset="0"/>
            </a:endParaRPr>
          </a:p>
        </p:txBody>
      </p:sp>
      <p:sp>
        <p:nvSpPr>
          <p:cNvPr id="6" name="Rectangle 5">
            <a:extLst>
              <a:ext uri="{FF2B5EF4-FFF2-40B4-BE49-F238E27FC236}">
                <a16:creationId xmlns:a16="http://schemas.microsoft.com/office/drawing/2014/main" id="{DCBD96DB-96CF-1EA3-06FA-EBC53E768156}"/>
              </a:ext>
            </a:extLst>
          </p:cNvPr>
          <p:cNvSpPr/>
          <p:nvPr/>
        </p:nvSpPr>
        <p:spPr>
          <a:xfrm>
            <a:off x="758300" y="1888692"/>
            <a:ext cx="9321554" cy="1118587"/>
          </a:xfrm>
          <a:prstGeom prst="rect">
            <a:avLst/>
          </a:prstGeom>
          <a:solidFill>
            <a:schemeClr val="accent4">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Length of path=no of edges in it</a:t>
            </a:r>
            <a:endParaRPr lang="en-IN" sz="3200" i="1" dirty="0">
              <a:latin typeface="Book Antiqua" panose="02040602050305030304" pitchFamily="18" charset="0"/>
            </a:endParaRPr>
          </a:p>
        </p:txBody>
      </p:sp>
      <p:sp>
        <p:nvSpPr>
          <p:cNvPr id="7" name="Rectangle 6">
            <a:extLst>
              <a:ext uri="{FF2B5EF4-FFF2-40B4-BE49-F238E27FC236}">
                <a16:creationId xmlns:a16="http://schemas.microsoft.com/office/drawing/2014/main" id="{9A666A64-BA79-DE39-4AF4-EBFB26E888EB}"/>
              </a:ext>
            </a:extLst>
          </p:cNvPr>
          <p:cNvSpPr/>
          <p:nvPr/>
        </p:nvSpPr>
        <p:spPr>
          <a:xfrm>
            <a:off x="660646" y="3116063"/>
            <a:ext cx="9321554" cy="1118587"/>
          </a:xfrm>
          <a:prstGeom prst="rect">
            <a:avLst/>
          </a:prstGeom>
          <a:solidFill>
            <a:schemeClr val="accent4">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A simple path is a path  in which all vertices except first and last are distinct</a:t>
            </a:r>
            <a:endParaRPr lang="en-IN" sz="3200" i="1" dirty="0">
              <a:latin typeface="Book Antiqua" panose="02040602050305030304" pitchFamily="18" charset="0"/>
            </a:endParaRPr>
          </a:p>
        </p:txBody>
      </p:sp>
      <p:sp>
        <p:nvSpPr>
          <p:cNvPr id="8" name="Rectangle 7">
            <a:extLst>
              <a:ext uri="{FF2B5EF4-FFF2-40B4-BE49-F238E27FC236}">
                <a16:creationId xmlns:a16="http://schemas.microsoft.com/office/drawing/2014/main" id="{CDF3EE2E-06E2-E34E-0B63-CB2C75A74B68}"/>
              </a:ext>
            </a:extLst>
          </p:cNvPr>
          <p:cNvSpPr/>
          <p:nvPr/>
        </p:nvSpPr>
        <p:spPr>
          <a:xfrm>
            <a:off x="758300" y="4418829"/>
            <a:ext cx="9321554" cy="1118587"/>
          </a:xfrm>
          <a:prstGeom prst="rect">
            <a:avLst/>
          </a:prstGeom>
          <a:solidFill>
            <a:schemeClr val="accent4">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A cycle is a simple path in which first and last vertices are same</a:t>
            </a:r>
            <a:endParaRPr lang="en-IN" sz="3200" i="1" dirty="0">
              <a:latin typeface="Book Antiqua" panose="02040602050305030304" pitchFamily="18" charset="0"/>
            </a:endParaRPr>
          </a:p>
        </p:txBody>
      </p:sp>
    </p:spTree>
    <p:extLst>
      <p:ext uri="{BB962C8B-B14F-4D97-AF65-F5344CB8AC3E}">
        <p14:creationId xmlns:p14="http://schemas.microsoft.com/office/powerpoint/2010/main" val="268365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E6E915-1C32-8113-6716-C08215C10BF9}"/>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5118EC1D-2FC2-3876-7B11-EF7D291A68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7898A8-2B0C-CD9D-909B-F4DA42632787}"/>
              </a:ext>
            </a:extLst>
          </p:cNvPr>
          <p:cNvSpPr>
            <a:spLocks noGrp="1"/>
          </p:cNvSpPr>
          <p:nvPr>
            <p:ph type="sldNum" sz="quarter" idx="12"/>
          </p:nvPr>
        </p:nvSpPr>
        <p:spPr/>
        <p:txBody>
          <a:bodyPr/>
          <a:lstStyle/>
          <a:p>
            <a:fld id="{3A98EE3D-8CD1-4C3F-BD1C-C98C9596463C}" type="slidenum">
              <a:rPr lang="en-US" smtClean="0"/>
              <a:t>95</a:t>
            </a:fld>
            <a:endParaRPr lang="en-US" dirty="0"/>
          </a:p>
        </p:txBody>
      </p:sp>
      <p:sp>
        <p:nvSpPr>
          <p:cNvPr id="5" name="Rectangle 4">
            <a:extLst>
              <a:ext uri="{FF2B5EF4-FFF2-40B4-BE49-F238E27FC236}">
                <a16:creationId xmlns:a16="http://schemas.microsoft.com/office/drawing/2014/main" id="{16CB9481-5F43-F891-998B-51019B0F3715}"/>
              </a:ext>
            </a:extLst>
          </p:cNvPr>
          <p:cNvSpPr/>
          <p:nvPr/>
        </p:nvSpPr>
        <p:spPr>
          <a:xfrm>
            <a:off x="457200" y="136525"/>
            <a:ext cx="9321554" cy="1118587"/>
          </a:xfrm>
          <a:prstGeom prst="rect">
            <a:avLst/>
          </a:prstGeom>
          <a:solidFill>
            <a:schemeClr val="accent4">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In an undirected graph G, two vertices u and v are connected </a:t>
            </a:r>
            <a:r>
              <a:rPr lang="en-US" sz="3200" i="1" dirty="0" err="1">
                <a:latin typeface="Book Antiqua" panose="02040602050305030304" pitchFamily="18" charset="0"/>
              </a:rPr>
              <a:t>iff</a:t>
            </a:r>
            <a:r>
              <a:rPr lang="en-US" sz="3200" i="1" dirty="0">
                <a:latin typeface="Book Antiqua" panose="02040602050305030304" pitchFamily="18" charset="0"/>
              </a:rPr>
              <a:t> there is a path from u to v</a:t>
            </a:r>
            <a:endParaRPr lang="en-IN" sz="3200" i="1" dirty="0">
              <a:latin typeface="Book Antiqua" panose="02040602050305030304" pitchFamily="18" charset="0"/>
            </a:endParaRPr>
          </a:p>
        </p:txBody>
      </p:sp>
      <p:sp>
        <p:nvSpPr>
          <p:cNvPr id="6" name="Rectangle 5">
            <a:extLst>
              <a:ext uri="{FF2B5EF4-FFF2-40B4-BE49-F238E27FC236}">
                <a16:creationId xmlns:a16="http://schemas.microsoft.com/office/drawing/2014/main" id="{325CAA78-AEAA-1054-2F45-8395A6BF1893}"/>
              </a:ext>
            </a:extLst>
          </p:cNvPr>
          <p:cNvSpPr/>
          <p:nvPr/>
        </p:nvSpPr>
        <p:spPr>
          <a:xfrm>
            <a:off x="457200" y="1531798"/>
            <a:ext cx="9321554" cy="1118587"/>
          </a:xfrm>
          <a:prstGeom prst="rect">
            <a:avLst/>
          </a:prstGeom>
          <a:solidFill>
            <a:schemeClr val="accent4">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An undirected graph G is connected, </a:t>
            </a:r>
            <a:r>
              <a:rPr lang="en-US" sz="3200" i="1" dirty="0" err="1">
                <a:latin typeface="Book Antiqua" panose="02040602050305030304" pitchFamily="18" charset="0"/>
              </a:rPr>
              <a:t>iff</a:t>
            </a:r>
            <a:r>
              <a:rPr lang="en-US" sz="3200" i="1" dirty="0">
                <a:latin typeface="Book Antiqua" panose="02040602050305030304" pitchFamily="18" charset="0"/>
              </a:rPr>
              <a:t> for every distinct pair of vertices there exists a path</a:t>
            </a:r>
            <a:endParaRPr lang="en-IN" sz="3200" i="1" dirty="0">
              <a:latin typeface="Book Antiqua" panose="02040602050305030304" pitchFamily="18" charset="0"/>
            </a:endParaRPr>
          </a:p>
        </p:txBody>
      </p:sp>
      <p:sp>
        <p:nvSpPr>
          <p:cNvPr id="7" name="Oval 6">
            <a:extLst>
              <a:ext uri="{FF2B5EF4-FFF2-40B4-BE49-F238E27FC236}">
                <a16:creationId xmlns:a16="http://schemas.microsoft.com/office/drawing/2014/main" id="{E54615D3-5074-965F-A82F-D104CB7287E8}"/>
              </a:ext>
            </a:extLst>
          </p:cNvPr>
          <p:cNvSpPr/>
          <p:nvPr/>
        </p:nvSpPr>
        <p:spPr>
          <a:xfrm>
            <a:off x="2574524" y="2849732"/>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0</a:t>
            </a:r>
            <a:endParaRPr lang="en-IN" b="1" dirty="0"/>
          </a:p>
        </p:txBody>
      </p:sp>
      <p:sp>
        <p:nvSpPr>
          <p:cNvPr id="8" name="Oval 7">
            <a:extLst>
              <a:ext uri="{FF2B5EF4-FFF2-40B4-BE49-F238E27FC236}">
                <a16:creationId xmlns:a16="http://schemas.microsoft.com/office/drawing/2014/main" id="{F106185B-93DF-6143-9EE6-5BF47D5EEF73}"/>
              </a:ext>
            </a:extLst>
          </p:cNvPr>
          <p:cNvSpPr/>
          <p:nvPr/>
        </p:nvSpPr>
        <p:spPr>
          <a:xfrm>
            <a:off x="1430784" y="3879142"/>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a:t>
            </a:r>
            <a:endParaRPr lang="en-IN" b="1" dirty="0"/>
          </a:p>
        </p:txBody>
      </p:sp>
      <p:sp>
        <p:nvSpPr>
          <p:cNvPr id="9" name="Oval 8">
            <a:extLst>
              <a:ext uri="{FF2B5EF4-FFF2-40B4-BE49-F238E27FC236}">
                <a16:creationId xmlns:a16="http://schemas.microsoft.com/office/drawing/2014/main" id="{07395B0D-1F75-17E4-B2E7-68B3855A06E8}"/>
              </a:ext>
            </a:extLst>
          </p:cNvPr>
          <p:cNvSpPr/>
          <p:nvPr/>
        </p:nvSpPr>
        <p:spPr>
          <a:xfrm>
            <a:off x="3412724" y="3888020"/>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a:t>
            </a:r>
            <a:endParaRPr lang="en-IN" b="1" dirty="0"/>
          </a:p>
        </p:txBody>
      </p:sp>
      <p:sp>
        <p:nvSpPr>
          <p:cNvPr id="10" name="Oval 9">
            <a:extLst>
              <a:ext uri="{FF2B5EF4-FFF2-40B4-BE49-F238E27FC236}">
                <a16:creationId xmlns:a16="http://schemas.microsoft.com/office/drawing/2014/main" id="{BCC75178-B75F-6F21-A132-1B4659E83DB1}"/>
              </a:ext>
            </a:extLst>
          </p:cNvPr>
          <p:cNvSpPr/>
          <p:nvPr/>
        </p:nvSpPr>
        <p:spPr>
          <a:xfrm>
            <a:off x="2442838" y="4916689"/>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a:t>
            </a:r>
            <a:endParaRPr lang="en-IN" b="1" dirty="0"/>
          </a:p>
        </p:txBody>
      </p:sp>
      <p:cxnSp>
        <p:nvCxnSpPr>
          <p:cNvPr id="12" name="Straight Connector 11">
            <a:extLst>
              <a:ext uri="{FF2B5EF4-FFF2-40B4-BE49-F238E27FC236}">
                <a16:creationId xmlns:a16="http://schemas.microsoft.com/office/drawing/2014/main" id="{A2077493-03A4-5549-EBA5-517A562781D8}"/>
              </a:ext>
            </a:extLst>
          </p:cNvPr>
          <p:cNvCxnSpPr>
            <a:cxnSpLocks/>
            <a:stCxn id="7" idx="4"/>
            <a:endCxn id="8" idx="7"/>
          </p:cNvCxnSpPr>
          <p:nvPr/>
        </p:nvCxnSpPr>
        <p:spPr>
          <a:xfrm flipH="1">
            <a:off x="1965003" y="3506680"/>
            <a:ext cx="922459" cy="46867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E55EC92-7A09-88CA-618C-762E3F4449A1}"/>
              </a:ext>
            </a:extLst>
          </p:cNvPr>
          <p:cNvCxnSpPr>
            <a:cxnSpLocks/>
            <a:stCxn id="7" idx="4"/>
            <a:endCxn id="9" idx="1"/>
          </p:cNvCxnSpPr>
          <p:nvPr/>
        </p:nvCxnSpPr>
        <p:spPr>
          <a:xfrm>
            <a:off x="2887462" y="3506680"/>
            <a:ext cx="616919" cy="477548"/>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a:extLst>
              <a:ext uri="{FF2B5EF4-FFF2-40B4-BE49-F238E27FC236}">
                <a16:creationId xmlns:a16="http://schemas.microsoft.com/office/drawing/2014/main" id="{6D6CC6D5-2744-DAF5-E4A3-08A1BD895E59}"/>
              </a:ext>
            </a:extLst>
          </p:cNvPr>
          <p:cNvCxnSpPr>
            <a:cxnSpLocks/>
            <a:stCxn id="10" idx="0"/>
            <a:endCxn id="8" idx="5"/>
          </p:cNvCxnSpPr>
          <p:nvPr/>
        </p:nvCxnSpPr>
        <p:spPr>
          <a:xfrm flipH="1" flipV="1">
            <a:off x="1965003" y="4439882"/>
            <a:ext cx="790773" cy="476807"/>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61E3A7EE-83D6-084F-DED7-CAC955D3B6EA}"/>
              </a:ext>
            </a:extLst>
          </p:cNvPr>
          <p:cNvCxnSpPr>
            <a:cxnSpLocks/>
            <a:stCxn id="9" idx="3"/>
          </p:cNvCxnSpPr>
          <p:nvPr/>
        </p:nvCxnSpPr>
        <p:spPr>
          <a:xfrm flipH="1">
            <a:off x="2734691" y="4448760"/>
            <a:ext cx="769690" cy="497581"/>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186B8005-5635-9B86-EA0E-06EF088BD732}"/>
              </a:ext>
            </a:extLst>
          </p:cNvPr>
          <p:cNvCxnSpPr>
            <a:cxnSpLocks/>
            <a:stCxn id="7" idx="4"/>
            <a:endCxn id="10" idx="0"/>
          </p:cNvCxnSpPr>
          <p:nvPr/>
        </p:nvCxnSpPr>
        <p:spPr>
          <a:xfrm flipH="1">
            <a:off x="2755776" y="3506680"/>
            <a:ext cx="131686" cy="1410009"/>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a:extLst>
              <a:ext uri="{FF2B5EF4-FFF2-40B4-BE49-F238E27FC236}">
                <a16:creationId xmlns:a16="http://schemas.microsoft.com/office/drawing/2014/main" id="{84E649C4-A85D-0841-4C8D-EEF7D315D51C}"/>
              </a:ext>
            </a:extLst>
          </p:cNvPr>
          <p:cNvCxnSpPr>
            <a:cxnSpLocks/>
            <a:stCxn id="9" idx="2"/>
            <a:endCxn id="8" idx="6"/>
          </p:cNvCxnSpPr>
          <p:nvPr/>
        </p:nvCxnSpPr>
        <p:spPr>
          <a:xfrm flipH="1" flipV="1">
            <a:off x="2056660" y="4207616"/>
            <a:ext cx="1356064" cy="8878"/>
          </a:xfrm>
          <a:prstGeom prst="line">
            <a:avLst/>
          </a:prstGeom>
        </p:spPr>
        <p:style>
          <a:lnRef idx="3">
            <a:schemeClr val="dk1"/>
          </a:lnRef>
          <a:fillRef idx="0">
            <a:schemeClr val="dk1"/>
          </a:fillRef>
          <a:effectRef idx="2">
            <a:schemeClr val="dk1"/>
          </a:effectRef>
          <a:fontRef idx="minor">
            <a:schemeClr val="tx1"/>
          </a:fontRef>
        </p:style>
      </p:cxnSp>
      <p:sp>
        <p:nvSpPr>
          <p:cNvPr id="30" name="Oval 29">
            <a:extLst>
              <a:ext uri="{FF2B5EF4-FFF2-40B4-BE49-F238E27FC236}">
                <a16:creationId xmlns:a16="http://schemas.microsoft.com/office/drawing/2014/main" id="{DE6088B9-2A04-0F23-0175-2BB7EA437092}"/>
              </a:ext>
            </a:extLst>
          </p:cNvPr>
          <p:cNvSpPr/>
          <p:nvPr/>
        </p:nvSpPr>
        <p:spPr>
          <a:xfrm>
            <a:off x="7272291" y="2738020"/>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0</a:t>
            </a:r>
            <a:endParaRPr lang="en-IN" b="1" dirty="0"/>
          </a:p>
        </p:txBody>
      </p:sp>
      <p:sp>
        <p:nvSpPr>
          <p:cNvPr id="31" name="Oval 30">
            <a:extLst>
              <a:ext uri="{FF2B5EF4-FFF2-40B4-BE49-F238E27FC236}">
                <a16:creationId xmlns:a16="http://schemas.microsoft.com/office/drawing/2014/main" id="{92A0D918-755C-58C8-B889-51BFAF98AA47}"/>
              </a:ext>
            </a:extLst>
          </p:cNvPr>
          <p:cNvSpPr/>
          <p:nvPr/>
        </p:nvSpPr>
        <p:spPr>
          <a:xfrm>
            <a:off x="6383784" y="3791812"/>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a:t>
            </a:r>
            <a:endParaRPr lang="en-IN" b="1" dirty="0"/>
          </a:p>
        </p:txBody>
      </p:sp>
      <p:sp>
        <p:nvSpPr>
          <p:cNvPr id="32" name="Oval 31">
            <a:extLst>
              <a:ext uri="{FF2B5EF4-FFF2-40B4-BE49-F238E27FC236}">
                <a16:creationId xmlns:a16="http://schemas.microsoft.com/office/drawing/2014/main" id="{4E851509-2F91-6088-F979-39474C522C20}"/>
              </a:ext>
            </a:extLst>
          </p:cNvPr>
          <p:cNvSpPr/>
          <p:nvPr/>
        </p:nvSpPr>
        <p:spPr>
          <a:xfrm>
            <a:off x="8153400" y="3749276"/>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a:t>
            </a:r>
            <a:endParaRPr lang="en-IN" b="1" dirty="0"/>
          </a:p>
        </p:txBody>
      </p:sp>
      <p:cxnSp>
        <p:nvCxnSpPr>
          <p:cNvPr id="33" name="Straight Connector 32">
            <a:extLst>
              <a:ext uri="{FF2B5EF4-FFF2-40B4-BE49-F238E27FC236}">
                <a16:creationId xmlns:a16="http://schemas.microsoft.com/office/drawing/2014/main" id="{A79DA642-91A1-CC9D-DB5F-AA8F55D54DDF}"/>
              </a:ext>
            </a:extLst>
          </p:cNvPr>
          <p:cNvCxnSpPr>
            <a:cxnSpLocks/>
          </p:cNvCxnSpPr>
          <p:nvPr/>
        </p:nvCxnSpPr>
        <p:spPr>
          <a:xfrm flipH="1">
            <a:off x="6797336" y="3350181"/>
            <a:ext cx="830802" cy="546560"/>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a:extLst>
              <a:ext uri="{FF2B5EF4-FFF2-40B4-BE49-F238E27FC236}">
                <a16:creationId xmlns:a16="http://schemas.microsoft.com/office/drawing/2014/main" id="{6D6A3D29-D8AC-92BA-849A-66C845A0C9A8}"/>
              </a:ext>
            </a:extLst>
          </p:cNvPr>
          <p:cNvCxnSpPr>
            <a:cxnSpLocks/>
            <a:endCxn id="32" idx="1"/>
          </p:cNvCxnSpPr>
          <p:nvPr/>
        </p:nvCxnSpPr>
        <p:spPr>
          <a:xfrm>
            <a:off x="7628138" y="3367936"/>
            <a:ext cx="616919" cy="477548"/>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C85600A4-9A8F-B4B0-F89C-80182FE001AA}"/>
              </a:ext>
            </a:extLst>
          </p:cNvPr>
          <p:cNvCxnSpPr>
            <a:cxnSpLocks/>
          </p:cNvCxnSpPr>
          <p:nvPr/>
        </p:nvCxnSpPr>
        <p:spPr>
          <a:xfrm flipH="1">
            <a:off x="6296605" y="4424270"/>
            <a:ext cx="342414" cy="666058"/>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a:extLst>
              <a:ext uri="{FF2B5EF4-FFF2-40B4-BE49-F238E27FC236}">
                <a16:creationId xmlns:a16="http://schemas.microsoft.com/office/drawing/2014/main" id="{E297E57D-0524-4706-745C-E53279B29CC2}"/>
              </a:ext>
            </a:extLst>
          </p:cNvPr>
          <p:cNvCxnSpPr>
            <a:cxnSpLocks/>
          </p:cNvCxnSpPr>
          <p:nvPr/>
        </p:nvCxnSpPr>
        <p:spPr>
          <a:xfrm>
            <a:off x="6639019" y="4415617"/>
            <a:ext cx="400117" cy="676614"/>
          </a:xfrm>
          <a:prstGeom prst="line">
            <a:avLst/>
          </a:prstGeom>
        </p:spPr>
        <p:style>
          <a:lnRef idx="3">
            <a:schemeClr val="dk1"/>
          </a:lnRef>
          <a:fillRef idx="0">
            <a:schemeClr val="dk1"/>
          </a:fillRef>
          <a:effectRef idx="2">
            <a:schemeClr val="dk1"/>
          </a:effectRef>
          <a:fontRef idx="minor">
            <a:schemeClr val="tx1"/>
          </a:fontRef>
        </p:style>
      </p:cxnSp>
      <p:sp>
        <p:nvSpPr>
          <p:cNvPr id="40" name="Oval 39">
            <a:extLst>
              <a:ext uri="{FF2B5EF4-FFF2-40B4-BE49-F238E27FC236}">
                <a16:creationId xmlns:a16="http://schemas.microsoft.com/office/drawing/2014/main" id="{75FF86D2-9183-9065-1357-20EFF0E4F9F1}"/>
              </a:ext>
            </a:extLst>
          </p:cNvPr>
          <p:cNvSpPr/>
          <p:nvPr/>
        </p:nvSpPr>
        <p:spPr>
          <a:xfrm>
            <a:off x="5827198" y="5021692"/>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a:t>
            </a:r>
            <a:endParaRPr lang="en-IN" b="1" dirty="0"/>
          </a:p>
        </p:txBody>
      </p:sp>
      <p:sp>
        <p:nvSpPr>
          <p:cNvPr id="41" name="Oval 40">
            <a:extLst>
              <a:ext uri="{FF2B5EF4-FFF2-40B4-BE49-F238E27FC236}">
                <a16:creationId xmlns:a16="http://schemas.microsoft.com/office/drawing/2014/main" id="{05896F22-40FB-AFDE-2F41-08B7DBDB01C6}"/>
              </a:ext>
            </a:extLst>
          </p:cNvPr>
          <p:cNvSpPr/>
          <p:nvPr/>
        </p:nvSpPr>
        <p:spPr>
          <a:xfrm>
            <a:off x="6766012" y="5090328"/>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a:t>
            </a:r>
            <a:endParaRPr lang="en-IN" b="1" dirty="0"/>
          </a:p>
        </p:txBody>
      </p:sp>
      <p:cxnSp>
        <p:nvCxnSpPr>
          <p:cNvPr id="42" name="Straight Connector 41">
            <a:extLst>
              <a:ext uri="{FF2B5EF4-FFF2-40B4-BE49-F238E27FC236}">
                <a16:creationId xmlns:a16="http://schemas.microsoft.com/office/drawing/2014/main" id="{DC9FAFE0-542D-9C6D-AC5B-03962261D429}"/>
              </a:ext>
            </a:extLst>
          </p:cNvPr>
          <p:cNvCxnSpPr>
            <a:cxnSpLocks/>
          </p:cNvCxnSpPr>
          <p:nvPr/>
        </p:nvCxnSpPr>
        <p:spPr>
          <a:xfrm flipH="1">
            <a:off x="8107902" y="4403843"/>
            <a:ext cx="342414" cy="666058"/>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D7C680B-9797-9241-C84F-4202DBA469A8}"/>
              </a:ext>
            </a:extLst>
          </p:cNvPr>
          <p:cNvCxnSpPr>
            <a:cxnSpLocks/>
          </p:cNvCxnSpPr>
          <p:nvPr/>
        </p:nvCxnSpPr>
        <p:spPr>
          <a:xfrm>
            <a:off x="8450316" y="4395190"/>
            <a:ext cx="400117" cy="676614"/>
          </a:xfrm>
          <a:prstGeom prst="line">
            <a:avLst/>
          </a:prstGeom>
        </p:spPr>
        <p:style>
          <a:lnRef idx="3">
            <a:schemeClr val="dk1"/>
          </a:lnRef>
          <a:fillRef idx="0">
            <a:schemeClr val="dk1"/>
          </a:fillRef>
          <a:effectRef idx="2">
            <a:schemeClr val="dk1"/>
          </a:effectRef>
          <a:fontRef idx="minor">
            <a:schemeClr val="tx1"/>
          </a:fontRef>
        </p:style>
      </p:cxnSp>
      <p:sp>
        <p:nvSpPr>
          <p:cNvPr id="44" name="Oval 43">
            <a:extLst>
              <a:ext uri="{FF2B5EF4-FFF2-40B4-BE49-F238E27FC236}">
                <a16:creationId xmlns:a16="http://schemas.microsoft.com/office/drawing/2014/main" id="{2CEFB274-4C4A-ADE5-73B8-A8970CB927F2}"/>
              </a:ext>
            </a:extLst>
          </p:cNvPr>
          <p:cNvSpPr/>
          <p:nvPr/>
        </p:nvSpPr>
        <p:spPr>
          <a:xfrm>
            <a:off x="7638495" y="5001265"/>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a:t>
            </a:r>
            <a:endParaRPr lang="en-IN" b="1" dirty="0"/>
          </a:p>
        </p:txBody>
      </p:sp>
      <p:sp>
        <p:nvSpPr>
          <p:cNvPr id="45" name="Oval 44">
            <a:extLst>
              <a:ext uri="{FF2B5EF4-FFF2-40B4-BE49-F238E27FC236}">
                <a16:creationId xmlns:a16="http://schemas.microsoft.com/office/drawing/2014/main" id="{F93654FD-3CD7-0E1A-2D07-EF781D234B1C}"/>
              </a:ext>
            </a:extLst>
          </p:cNvPr>
          <p:cNvSpPr/>
          <p:nvPr/>
        </p:nvSpPr>
        <p:spPr>
          <a:xfrm>
            <a:off x="8577309" y="5069901"/>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a:t>
            </a:r>
            <a:endParaRPr lang="en-IN" b="1" dirty="0"/>
          </a:p>
        </p:txBody>
      </p:sp>
      <p:sp>
        <p:nvSpPr>
          <p:cNvPr id="46" name="TextBox 45">
            <a:extLst>
              <a:ext uri="{FF2B5EF4-FFF2-40B4-BE49-F238E27FC236}">
                <a16:creationId xmlns:a16="http://schemas.microsoft.com/office/drawing/2014/main" id="{299D083D-418D-A745-E031-EB6ECE38C8C6}"/>
              </a:ext>
            </a:extLst>
          </p:cNvPr>
          <p:cNvSpPr txBox="1"/>
          <p:nvPr/>
        </p:nvSpPr>
        <p:spPr>
          <a:xfrm>
            <a:off x="1224747" y="5538917"/>
            <a:ext cx="3062057" cy="584775"/>
          </a:xfrm>
          <a:prstGeom prst="rect">
            <a:avLst/>
          </a:prstGeom>
          <a:noFill/>
        </p:spPr>
        <p:txBody>
          <a:bodyPr wrap="none" rtlCol="0">
            <a:spAutoFit/>
          </a:bodyPr>
          <a:lstStyle/>
          <a:p>
            <a:r>
              <a:rPr lang="en-US" sz="3200" b="1" dirty="0">
                <a:solidFill>
                  <a:srgbClr val="FF0000"/>
                </a:solidFill>
              </a:rPr>
              <a:t>Connected graph</a:t>
            </a:r>
            <a:endParaRPr lang="en-IN" sz="3200" b="1" dirty="0">
              <a:solidFill>
                <a:srgbClr val="FF0000"/>
              </a:solidFill>
            </a:endParaRPr>
          </a:p>
        </p:txBody>
      </p:sp>
      <p:sp>
        <p:nvSpPr>
          <p:cNvPr id="47" name="TextBox 46">
            <a:extLst>
              <a:ext uri="{FF2B5EF4-FFF2-40B4-BE49-F238E27FC236}">
                <a16:creationId xmlns:a16="http://schemas.microsoft.com/office/drawing/2014/main" id="{89D2E166-5A3C-D215-546A-0C8A336BBD1E}"/>
              </a:ext>
            </a:extLst>
          </p:cNvPr>
          <p:cNvSpPr txBox="1"/>
          <p:nvPr/>
        </p:nvSpPr>
        <p:spPr>
          <a:xfrm>
            <a:off x="7119345" y="5664942"/>
            <a:ext cx="3062057" cy="584775"/>
          </a:xfrm>
          <a:prstGeom prst="rect">
            <a:avLst/>
          </a:prstGeom>
          <a:noFill/>
        </p:spPr>
        <p:txBody>
          <a:bodyPr wrap="none" rtlCol="0">
            <a:spAutoFit/>
          </a:bodyPr>
          <a:lstStyle/>
          <a:p>
            <a:r>
              <a:rPr lang="en-US" sz="3200" b="1" dirty="0">
                <a:solidFill>
                  <a:srgbClr val="FF0000"/>
                </a:solidFill>
              </a:rPr>
              <a:t>Connected graph</a:t>
            </a:r>
            <a:endParaRPr lang="en-IN" sz="3200" b="1" dirty="0">
              <a:solidFill>
                <a:srgbClr val="FF0000"/>
              </a:solidFill>
            </a:endParaRPr>
          </a:p>
        </p:txBody>
      </p:sp>
    </p:spTree>
    <p:extLst>
      <p:ext uri="{BB962C8B-B14F-4D97-AF65-F5344CB8AC3E}">
        <p14:creationId xmlns:p14="http://schemas.microsoft.com/office/powerpoint/2010/main" val="254525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par>
                                <p:cTn id="27" presetID="14" presetClass="entr" presetSubtype="1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par>
                                <p:cTn id="30" presetID="14" presetClass="entr" presetSubtype="1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par>
                                <p:cTn id="33" presetID="14"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randombar(horizontal)">
                                      <p:cBhvr>
                                        <p:cTn id="35" dur="500"/>
                                        <p:tgtEl>
                                          <p:spTgt spid="21"/>
                                        </p:tgtEl>
                                      </p:cBhvr>
                                    </p:animEffect>
                                  </p:childTnLst>
                                </p:cTn>
                              </p:par>
                              <p:par>
                                <p:cTn id="36" presetID="14" presetClass="entr" presetSubtype="1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randombar(horizontal)">
                                      <p:cBhvr>
                                        <p:cTn id="38" dur="500"/>
                                        <p:tgtEl>
                                          <p:spTgt spid="2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par>
                                <p:cTn id="42" presetID="14" presetClass="entr" presetSubtype="1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randombar(horizontal)">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wipe(down)">
                                      <p:cBhvr>
                                        <p:cTn id="49" dur="500"/>
                                        <p:tgtEl>
                                          <p:spTgt spid="46"/>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circle(in)">
                                      <p:cBhvr>
                                        <p:cTn id="54" dur="2000"/>
                                        <p:tgtEl>
                                          <p:spTgt spid="31"/>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par>
                                <p:cTn id="58" presetID="6" presetClass="entr" presetSubtype="16" fill="hold"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circle(in)">
                                      <p:cBhvr>
                                        <p:cTn id="60" dur="2000"/>
                                        <p:tgtEl>
                                          <p:spTgt spid="33"/>
                                        </p:tgtEl>
                                      </p:cBhvr>
                                    </p:animEffect>
                                  </p:childTnLst>
                                </p:cTn>
                              </p:par>
                              <p:par>
                                <p:cTn id="61" presetID="6" presetClass="entr" presetSubtype="16"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circle(in)">
                                      <p:cBhvr>
                                        <p:cTn id="63" dur="2000"/>
                                        <p:tgtEl>
                                          <p:spTgt spid="34"/>
                                        </p:tgtEl>
                                      </p:cBhvr>
                                    </p:animEffect>
                                  </p:childTnLst>
                                </p:cTn>
                              </p:par>
                              <p:par>
                                <p:cTn id="64" presetID="6" presetClass="entr" presetSubtype="16"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circle(in)">
                                      <p:cBhvr>
                                        <p:cTn id="66" dur="2000"/>
                                        <p:tgtEl>
                                          <p:spTgt spid="36"/>
                                        </p:tgtEl>
                                      </p:cBhvr>
                                    </p:animEffect>
                                  </p:childTnLst>
                                </p:cTn>
                              </p:par>
                              <p:par>
                                <p:cTn id="67" presetID="6" presetClass="entr" presetSubtype="16"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circle(in)">
                                      <p:cBhvr>
                                        <p:cTn id="69" dur="2000"/>
                                        <p:tgtEl>
                                          <p:spTgt spid="37"/>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circle(in)">
                                      <p:cBhvr>
                                        <p:cTn id="72" dur="2000"/>
                                        <p:tgtEl>
                                          <p:spTgt spid="40"/>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circle(in)">
                                      <p:cBhvr>
                                        <p:cTn id="75" dur="2000"/>
                                        <p:tgtEl>
                                          <p:spTgt spid="41"/>
                                        </p:tgtEl>
                                      </p:cBhvr>
                                    </p:animEffect>
                                  </p:childTnLst>
                                </p:cTn>
                              </p:par>
                              <p:par>
                                <p:cTn id="76" presetID="6" presetClass="entr" presetSubtype="16" fill="hold" nodeType="with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circle(in)">
                                      <p:cBhvr>
                                        <p:cTn id="78" dur="2000"/>
                                        <p:tgtEl>
                                          <p:spTgt spid="42"/>
                                        </p:tgtEl>
                                      </p:cBhvr>
                                    </p:animEffect>
                                  </p:childTnLst>
                                </p:cTn>
                              </p:par>
                              <p:par>
                                <p:cTn id="79" presetID="6" presetClass="entr" presetSubtype="16" fill="hold" nodeType="with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circle(in)">
                                      <p:cBhvr>
                                        <p:cTn id="81" dur="2000"/>
                                        <p:tgtEl>
                                          <p:spTgt spid="43"/>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circle(in)">
                                      <p:cBhvr>
                                        <p:cTn id="84" dur="2000"/>
                                        <p:tgtEl>
                                          <p:spTgt spid="44"/>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animEffect transition="in" filter="circle(in)">
                                      <p:cBhvr>
                                        <p:cTn id="87" dur="2000"/>
                                        <p:tgtEl>
                                          <p:spTgt spid="45"/>
                                        </p:tgtEl>
                                      </p:cBhvr>
                                    </p:animEffect>
                                  </p:childTnLst>
                                </p:cTn>
                              </p:par>
                              <p:par>
                                <p:cTn id="88" presetID="6" presetClass="entr" presetSubtype="16"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circle(in)">
                                      <p:cBhvr>
                                        <p:cTn id="90" dur="20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randombar(horizontal)">
                                      <p:cBhvr>
                                        <p:cTn id="9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30" grpId="0" animBg="1"/>
      <p:bldP spid="31" grpId="0" animBg="1"/>
      <p:bldP spid="32" grpId="0" animBg="1"/>
      <p:bldP spid="40" grpId="0" animBg="1"/>
      <p:bldP spid="41" grpId="0" animBg="1"/>
      <p:bldP spid="44" grpId="0" animBg="1"/>
      <p:bldP spid="45" grpId="0" animBg="1"/>
      <p:bldP spid="46" grpId="0"/>
      <p:bldP spid="4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D293B09-AD24-CD07-64AB-27828DD92558}"/>
              </a:ext>
            </a:extLst>
          </p:cNvPr>
          <p:cNvSpPr/>
          <p:nvPr/>
        </p:nvSpPr>
        <p:spPr>
          <a:xfrm>
            <a:off x="772358" y="396103"/>
            <a:ext cx="8667196" cy="40775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2" name="Date Placeholder 1">
            <a:extLst>
              <a:ext uri="{FF2B5EF4-FFF2-40B4-BE49-F238E27FC236}">
                <a16:creationId xmlns:a16="http://schemas.microsoft.com/office/drawing/2014/main" id="{22592A64-DB90-BB96-5078-C1144032BDB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C6BA6B4A-3FE6-AAD7-31AA-8EA99142ECC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2C3A10-1508-3687-5CEE-48F6AE3176DB}"/>
              </a:ext>
            </a:extLst>
          </p:cNvPr>
          <p:cNvSpPr>
            <a:spLocks noGrp="1"/>
          </p:cNvSpPr>
          <p:nvPr>
            <p:ph type="sldNum" sz="quarter" idx="12"/>
          </p:nvPr>
        </p:nvSpPr>
        <p:spPr/>
        <p:txBody>
          <a:bodyPr/>
          <a:lstStyle/>
          <a:p>
            <a:fld id="{3A98EE3D-8CD1-4C3F-BD1C-C98C9596463C}" type="slidenum">
              <a:rPr lang="en-US" smtClean="0"/>
              <a:t>96</a:t>
            </a:fld>
            <a:endParaRPr lang="en-US" dirty="0"/>
          </a:p>
        </p:txBody>
      </p:sp>
      <p:sp>
        <p:nvSpPr>
          <p:cNvPr id="5" name="Oval 4">
            <a:extLst>
              <a:ext uri="{FF2B5EF4-FFF2-40B4-BE49-F238E27FC236}">
                <a16:creationId xmlns:a16="http://schemas.microsoft.com/office/drawing/2014/main" id="{882E8CF3-45C9-02B2-DBA4-A251BCB12A4D}"/>
              </a:ext>
            </a:extLst>
          </p:cNvPr>
          <p:cNvSpPr/>
          <p:nvPr/>
        </p:nvSpPr>
        <p:spPr>
          <a:xfrm>
            <a:off x="2689934" y="1003176"/>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0</a:t>
            </a:r>
            <a:endParaRPr lang="en-IN" b="1" dirty="0"/>
          </a:p>
        </p:txBody>
      </p:sp>
      <p:sp>
        <p:nvSpPr>
          <p:cNvPr id="6" name="Oval 5">
            <a:extLst>
              <a:ext uri="{FF2B5EF4-FFF2-40B4-BE49-F238E27FC236}">
                <a16:creationId xmlns:a16="http://schemas.microsoft.com/office/drawing/2014/main" id="{ACDAB91F-04E2-CF7C-9273-FA9F998CA616}"/>
              </a:ext>
            </a:extLst>
          </p:cNvPr>
          <p:cNvSpPr/>
          <p:nvPr/>
        </p:nvSpPr>
        <p:spPr>
          <a:xfrm>
            <a:off x="1546194" y="2032586"/>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1</a:t>
            </a:r>
            <a:endParaRPr lang="en-IN" b="1" dirty="0"/>
          </a:p>
        </p:txBody>
      </p:sp>
      <p:sp>
        <p:nvSpPr>
          <p:cNvPr id="7" name="Oval 6">
            <a:extLst>
              <a:ext uri="{FF2B5EF4-FFF2-40B4-BE49-F238E27FC236}">
                <a16:creationId xmlns:a16="http://schemas.microsoft.com/office/drawing/2014/main" id="{BF45F7D9-61EF-D186-3110-DC5249A1D13C}"/>
              </a:ext>
            </a:extLst>
          </p:cNvPr>
          <p:cNvSpPr/>
          <p:nvPr/>
        </p:nvSpPr>
        <p:spPr>
          <a:xfrm>
            <a:off x="3528134" y="2041464"/>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2</a:t>
            </a:r>
            <a:endParaRPr lang="en-IN" b="1" dirty="0"/>
          </a:p>
        </p:txBody>
      </p:sp>
      <p:sp>
        <p:nvSpPr>
          <p:cNvPr id="8" name="Oval 7">
            <a:extLst>
              <a:ext uri="{FF2B5EF4-FFF2-40B4-BE49-F238E27FC236}">
                <a16:creationId xmlns:a16="http://schemas.microsoft.com/office/drawing/2014/main" id="{3F72CDC1-76F3-7493-9C49-387C8FD6926B}"/>
              </a:ext>
            </a:extLst>
          </p:cNvPr>
          <p:cNvSpPr/>
          <p:nvPr/>
        </p:nvSpPr>
        <p:spPr>
          <a:xfrm>
            <a:off x="2558248" y="3070133"/>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a:t>
            </a:r>
            <a:endParaRPr lang="en-IN" b="1" dirty="0"/>
          </a:p>
        </p:txBody>
      </p:sp>
      <p:cxnSp>
        <p:nvCxnSpPr>
          <p:cNvPr id="9" name="Straight Connector 8">
            <a:extLst>
              <a:ext uri="{FF2B5EF4-FFF2-40B4-BE49-F238E27FC236}">
                <a16:creationId xmlns:a16="http://schemas.microsoft.com/office/drawing/2014/main" id="{946A8C8F-06B4-9AC1-EDFB-72EABE97B964}"/>
              </a:ext>
            </a:extLst>
          </p:cNvPr>
          <p:cNvCxnSpPr>
            <a:cxnSpLocks/>
            <a:stCxn id="5" idx="4"/>
            <a:endCxn id="6" idx="7"/>
          </p:cNvCxnSpPr>
          <p:nvPr/>
        </p:nvCxnSpPr>
        <p:spPr>
          <a:xfrm flipH="1">
            <a:off x="2080413" y="1660124"/>
            <a:ext cx="922459" cy="46867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BD2C2352-4FE3-3999-253A-56DEE36C5A49}"/>
              </a:ext>
            </a:extLst>
          </p:cNvPr>
          <p:cNvCxnSpPr>
            <a:cxnSpLocks/>
            <a:stCxn id="5" idx="4"/>
            <a:endCxn id="7" idx="1"/>
          </p:cNvCxnSpPr>
          <p:nvPr/>
        </p:nvCxnSpPr>
        <p:spPr>
          <a:xfrm>
            <a:off x="3002872" y="1660124"/>
            <a:ext cx="616919" cy="477548"/>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0DED822E-09FA-8897-80A0-B9ABBF41561E}"/>
              </a:ext>
            </a:extLst>
          </p:cNvPr>
          <p:cNvCxnSpPr>
            <a:cxnSpLocks/>
            <a:stCxn id="8" idx="0"/>
            <a:endCxn id="6" idx="5"/>
          </p:cNvCxnSpPr>
          <p:nvPr/>
        </p:nvCxnSpPr>
        <p:spPr>
          <a:xfrm flipH="1" flipV="1">
            <a:off x="2080413" y="2593326"/>
            <a:ext cx="790773" cy="476807"/>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A2DCDD47-0E34-D3F3-5D0C-6FE9C3AA48F1}"/>
              </a:ext>
            </a:extLst>
          </p:cNvPr>
          <p:cNvCxnSpPr>
            <a:cxnSpLocks/>
            <a:stCxn id="7" idx="3"/>
          </p:cNvCxnSpPr>
          <p:nvPr/>
        </p:nvCxnSpPr>
        <p:spPr>
          <a:xfrm flipH="1">
            <a:off x="2850101" y="2602204"/>
            <a:ext cx="769690" cy="497581"/>
          </a:xfrm>
          <a:prstGeom prst="line">
            <a:avLst/>
          </a:prstGeom>
        </p:spPr>
        <p:style>
          <a:lnRef idx="3">
            <a:schemeClr val="dk1"/>
          </a:lnRef>
          <a:fillRef idx="0">
            <a:schemeClr val="dk1"/>
          </a:fillRef>
          <a:effectRef idx="2">
            <a:schemeClr val="dk1"/>
          </a:effectRef>
          <a:fontRef idx="minor">
            <a:schemeClr val="tx1"/>
          </a:fontRef>
        </p:style>
      </p:cxnSp>
      <p:sp>
        <p:nvSpPr>
          <p:cNvPr id="15" name="Oval 14">
            <a:extLst>
              <a:ext uri="{FF2B5EF4-FFF2-40B4-BE49-F238E27FC236}">
                <a16:creationId xmlns:a16="http://schemas.microsoft.com/office/drawing/2014/main" id="{E3E33451-3A2B-62DA-F43D-775B01E9234A}"/>
              </a:ext>
            </a:extLst>
          </p:cNvPr>
          <p:cNvSpPr/>
          <p:nvPr/>
        </p:nvSpPr>
        <p:spPr>
          <a:xfrm>
            <a:off x="6747029" y="1074198"/>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4</a:t>
            </a:r>
            <a:endParaRPr lang="en-IN" b="1" dirty="0"/>
          </a:p>
        </p:txBody>
      </p:sp>
      <p:sp>
        <p:nvSpPr>
          <p:cNvPr id="16" name="Oval 15">
            <a:extLst>
              <a:ext uri="{FF2B5EF4-FFF2-40B4-BE49-F238E27FC236}">
                <a16:creationId xmlns:a16="http://schemas.microsoft.com/office/drawing/2014/main" id="{2B04037D-67F7-C426-12B2-5C0C851A7257}"/>
              </a:ext>
            </a:extLst>
          </p:cNvPr>
          <p:cNvSpPr/>
          <p:nvPr/>
        </p:nvSpPr>
        <p:spPr>
          <a:xfrm>
            <a:off x="5603289" y="2103608"/>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5</a:t>
            </a:r>
            <a:endParaRPr lang="en-IN" b="1" dirty="0"/>
          </a:p>
        </p:txBody>
      </p:sp>
      <p:sp>
        <p:nvSpPr>
          <p:cNvPr id="17" name="Oval 16">
            <a:extLst>
              <a:ext uri="{FF2B5EF4-FFF2-40B4-BE49-F238E27FC236}">
                <a16:creationId xmlns:a16="http://schemas.microsoft.com/office/drawing/2014/main" id="{C11125CB-1BC3-0644-6AD0-3ACFCAB0F8CF}"/>
              </a:ext>
            </a:extLst>
          </p:cNvPr>
          <p:cNvSpPr/>
          <p:nvPr/>
        </p:nvSpPr>
        <p:spPr>
          <a:xfrm>
            <a:off x="7585229" y="2112486"/>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6</a:t>
            </a:r>
            <a:endParaRPr lang="en-IN" b="1" dirty="0"/>
          </a:p>
        </p:txBody>
      </p:sp>
      <p:sp>
        <p:nvSpPr>
          <p:cNvPr id="18" name="Oval 17">
            <a:extLst>
              <a:ext uri="{FF2B5EF4-FFF2-40B4-BE49-F238E27FC236}">
                <a16:creationId xmlns:a16="http://schemas.microsoft.com/office/drawing/2014/main" id="{A05824DA-E422-7D11-6827-E5DCA226724E}"/>
              </a:ext>
            </a:extLst>
          </p:cNvPr>
          <p:cNvSpPr/>
          <p:nvPr/>
        </p:nvSpPr>
        <p:spPr>
          <a:xfrm>
            <a:off x="6615343" y="3141155"/>
            <a:ext cx="625876" cy="6569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3</a:t>
            </a:r>
            <a:endParaRPr lang="en-IN" b="1" dirty="0"/>
          </a:p>
        </p:txBody>
      </p:sp>
      <p:cxnSp>
        <p:nvCxnSpPr>
          <p:cNvPr id="19" name="Straight Connector 18">
            <a:extLst>
              <a:ext uri="{FF2B5EF4-FFF2-40B4-BE49-F238E27FC236}">
                <a16:creationId xmlns:a16="http://schemas.microsoft.com/office/drawing/2014/main" id="{4ECB6838-98AC-8CC7-D3E7-79BB38EA1445}"/>
              </a:ext>
            </a:extLst>
          </p:cNvPr>
          <p:cNvCxnSpPr>
            <a:cxnSpLocks/>
            <a:stCxn id="15" idx="4"/>
            <a:endCxn id="16" idx="7"/>
          </p:cNvCxnSpPr>
          <p:nvPr/>
        </p:nvCxnSpPr>
        <p:spPr>
          <a:xfrm flipH="1">
            <a:off x="6137508" y="1731146"/>
            <a:ext cx="922459" cy="46867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53FFAF57-A16A-6CDF-7512-629C96BBC1C0}"/>
              </a:ext>
            </a:extLst>
          </p:cNvPr>
          <p:cNvCxnSpPr>
            <a:cxnSpLocks/>
            <a:stCxn id="17" idx="3"/>
          </p:cNvCxnSpPr>
          <p:nvPr/>
        </p:nvCxnSpPr>
        <p:spPr>
          <a:xfrm flipH="1">
            <a:off x="6907196" y="2673226"/>
            <a:ext cx="769690" cy="497581"/>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a:extLst>
              <a:ext uri="{FF2B5EF4-FFF2-40B4-BE49-F238E27FC236}">
                <a16:creationId xmlns:a16="http://schemas.microsoft.com/office/drawing/2014/main" id="{375600D9-4DE1-1FDB-A45A-52109A3B6EF1}"/>
              </a:ext>
            </a:extLst>
          </p:cNvPr>
          <p:cNvCxnSpPr>
            <a:cxnSpLocks/>
            <a:stCxn id="17" idx="2"/>
            <a:endCxn id="16" idx="6"/>
          </p:cNvCxnSpPr>
          <p:nvPr/>
        </p:nvCxnSpPr>
        <p:spPr>
          <a:xfrm flipH="1" flipV="1">
            <a:off x="6229165" y="2432082"/>
            <a:ext cx="1356064" cy="8878"/>
          </a:xfrm>
          <a:prstGeom prst="line">
            <a:avLst/>
          </a:prstGeom>
        </p:spPr>
        <p:style>
          <a:lnRef idx="3">
            <a:schemeClr val="dk1"/>
          </a:lnRef>
          <a:fillRef idx="0">
            <a:schemeClr val="dk1"/>
          </a:fillRef>
          <a:effectRef idx="2">
            <a:schemeClr val="dk1"/>
          </a:effectRef>
          <a:fontRef idx="minor">
            <a:schemeClr val="tx1"/>
          </a:fontRef>
        </p:style>
      </p:cxnSp>
      <p:sp>
        <p:nvSpPr>
          <p:cNvPr id="25" name="TextBox 24">
            <a:extLst>
              <a:ext uri="{FF2B5EF4-FFF2-40B4-BE49-F238E27FC236}">
                <a16:creationId xmlns:a16="http://schemas.microsoft.com/office/drawing/2014/main" id="{B9E44446-4E5B-7C61-9C5F-AE7430148237}"/>
              </a:ext>
            </a:extLst>
          </p:cNvPr>
          <p:cNvSpPr txBox="1"/>
          <p:nvPr/>
        </p:nvSpPr>
        <p:spPr>
          <a:xfrm>
            <a:off x="3701988" y="852256"/>
            <a:ext cx="644728" cy="584775"/>
          </a:xfrm>
          <a:prstGeom prst="rect">
            <a:avLst/>
          </a:prstGeom>
          <a:noFill/>
        </p:spPr>
        <p:txBody>
          <a:bodyPr wrap="none" rtlCol="0">
            <a:spAutoFit/>
          </a:bodyPr>
          <a:lstStyle/>
          <a:p>
            <a:r>
              <a:rPr lang="en-US" sz="3200" b="1" dirty="0"/>
              <a:t>H1</a:t>
            </a:r>
            <a:endParaRPr lang="en-IN" b="1" dirty="0"/>
          </a:p>
        </p:txBody>
      </p:sp>
      <p:sp>
        <p:nvSpPr>
          <p:cNvPr id="26" name="TextBox 25">
            <a:extLst>
              <a:ext uri="{FF2B5EF4-FFF2-40B4-BE49-F238E27FC236}">
                <a16:creationId xmlns:a16="http://schemas.microsoft.com/office/drawing/2014/main" id="{953D2B86-3229-F762-65ED-C99EE57D7C5A}"/>
              </a:ext>
            </a:extLst>
          </p:cNvPr>
          <p:cNvSpPr txBox="1"/>
          <p:nvPr/>
        </p:nvSpPr>
        <p:spPr>
          <a:xfrm>
            <a:off x="7585229" y="878597"/>
            <a:ext cx="644728" cy="584775"/>
          </a:xfrm>
          <a:prstGeom prst="rect">
            <a:avLst/>
          </a:prstGeom>
          <a:noFill/>
        </p:spPr>
        <p:txBody>
          <a:bodyPr wrap="none" rtlCol="0">
            <a:spAutoFit/>
          </a:bodyPr>
          <a:lstStyle/>
          <a:p>
            <a:r>
              <a:rPr lang="en-US" sz="3200" b="1" dirty="0"/>
              <a:t>H2</a:t>
            </a:r>
            <a:endParaRPr lang="en-IN" b="1" dirty="0"/>
          </a:p>
        </p:txBody>
      </p:sp>
      <p:sp>
        <p:nvSpPr>
          <p:cNvPr id="28" name="TextBox 27">
            <a:extLst>
              <a:ext uri="{FF2B5EF4-FFF2-40B4-BE49-F238E27FC236}">
                <a16:creationId xmlns:a16="http://schemas.microsoft.com/office/drawing/2014/main" id="{CEB4F057-55AC-8114-2961-BDE275733309}"/>
              </a:ext>
            </a:extLst>
          </p:cNvPr>
          <p:cNvSpPr txBox="1"/>
          <p:nvPr/>
        </p:nvSpPr>
        <p:spPr>
          <a:xfrm>
            <a:off x="3801093" y="3765617"/>
            <a:ext cx="3571812" cy="584775"/>
          </a:xfrm>
          <a:prstGeom prst="rect">
            <a:avLst/>
          </a:prstGeom>
          <a:noFill/>
        </p:spPr>
        <p:txBody>
          <a:bodyPr wrap="none" rtlCol="0">
            <a:spAutoFit/>
          </a:bodyPr>
          <a:lstStyle/>
          <a:p>
            <a:r>
              <a:rPr lang="en-US" sz="3200" b="1" dirty="0" err="1">
                <a:solidFill>
                  <a:srgbClr val="FF0000"/>
                </a:solidFill>
              </a:rPr>
              <a:t>DisConnected</a:t>
            </a:r>
            <a:r>
              <a:rPr lang="en-US" sz="3200" b="1" dirty="0">
                <a:solidFill>
                  <a:srgbClr val="FF0000"/>
                </a:solidFill>
              </a:rPr>
              <a:t> graph</a:t>
            </a:r>
            <a:endParaRPr lang="en-IN" sz="3200" b="1" dirty="0">
              <a:solidFill>
                <a:srgbClr val="FF0000"/>
              </a:solidFill>
            </a:endParaRPr>
          </a:p>
        </p:txBody>
      </p:sp>
      <p:sp>
        <p:nvSpPr>
          <p:cNvPr id="29" name="Rectangle 28">
            <a:extLst>
              <a:ext uri="{FF2B5EF4-FFF2-40B4-BE49-F238E27FC236}">
                <a16:creationId xmlns:a16="http://schemas.microsoft.com/office/drawing/2014/main" id="{8737F3A1-11AB-A19A-B5A4-3C22A0513BA3}"/>
              </a:ext>
            </a:extLst>
          </p:cNvPr>
          <p:cNvSpPr/>
          <p:nvPr/>
        </p:nvSpPr>
        <p:spPr>
          <a:xfrm>
            <a:off x="457200" y="4571325"/>
            <a:ext cx="9321554" cy="1118587"/>
          </a:xfrm>
          <a:prstGeom prst="rect">
            <a:avLst/>
          </a:prstGeom>
          <a:solidFill>
            <a:schemeClr val="accent4">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A connected component  of an undirected graph is a maximal connected subgraph.</a:t>
            </a:r>
            <a:endParaRPr lang="en-IN" sz="3200" i="1" dirty="0">
              <a:latin typeface="Book Antiqua" panose="02040602050305030304" pitchFamily="18" charset="0"/>
            </a:endParaRPr>
          </a:p>
        </p:txBody>
      </p:sp>
    </p:spTree>
    <p:extLst>
      <p:ext uri="{BB962C8B-B14F-4D97-AF65-F5344CB8AC3E}">
        <p14:creationId xmlns:p14="http://schemas.microsoft.com/office/powerpoint/2010/main" val="14338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par>
                                <p:cTn id="18" presetID="6" presetClass="entr" presetSubtype="16"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par>
                                <p:cTn id="30" presetID="6"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par>
                                <p:cTn id="33" presetID="6" presetClass="entr" presetSubtype="16"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circle(in)">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2000"/>
                                        <p:tgtEl>
                                          <p:spTgt spid="15"/>
                                        </p:tgtEl>
                                      </p:cBhvr>
                                    </p:animEffect>
                                  </p:childTnLst>
                                </p:cTn>
                              </p:par>
                              <p:par>
                                <p:cTn id="44" presetID="6" presetClass="entr" presetSubtype="16"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par>
                                <p:cTn id="50" presetID="6" presetClass="entr" presetSubtype="16"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circle(in)">
                                      <p:cBhvr>
                                        <p:cTn id="52" dur="2000"/>
                                        <p:tgtEl>
                                          <p:spTgt spid="24"/>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circle(in)">
                                      <p:cBhvr>
                                        <p:cTn id="55" dur="2000"/>
                                        <p:tgtEl>
                                          <p:spTgt spid="17"/>
                                        </p:tgtEl>
                                      </p:cBhvr>
                                    </p:animEffect>
                                  </p:childTnLst>
                                </p:cTn>
                              </p:par>
                              <p:par>
                                <p:cTn id="56" presetID="6" presetClass="entr" presetSubtype="16"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circle(in)">
                                      <p:cBhvr>
                                        <p:cTn id="61" dur="2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animBg="1"/>
      <p:bldP spid="6" grpId="0" animBg="1"/>
      <p:bldP spid="7" grpId="0" animBg="1"/>
      <p:bldP spid="8" grpId="0" animBg="1"/>
      <p:bldP spid="15" grpId="0" animBg="1"/>
      <p:bldP spid="16" grpId="0" animBg="1"/>
      <p:bldP spid="17" grpId="0" animBg="1"/>
      <p:bldP spid="18" grpId="0" animBg="1"/>
      <p:bldP spid="25" grpId="0"/>
      <p:bldP spid="26" grpId="0"/>
      <p:bldP spid="28" grpId="0"/>
      <p:bldP spid="2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8E08367-7679-812F-E243-A84B883D87E9}"/>
              </a:ext>
            </a:extLst>
          </p:cNvPr>
          <p:cNvSpPr/>
          <p:nvPr/>
        </p:nvSpPr>
        <p:spPr>
          <a:xfrm>
            <a:off x="2601157" y="2459115"/>
            <a:ext cx="3400148" cy="23525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2" name="Date Placeholder 1">
            <a:extLst>
              <a:ext uri="{FF2B5EF4-FFF2-40B4-BE49-F238E27FC236}">
                <a16:creationId xmlns:a16="http://schemas.microsoft.com/office/drawing/2014/main" id="{A5647B70-D6A4-5BD5-D3B7-5E77499E4F81}"/>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EA14D992-5ADD-6032-AE30-FB4F855FEC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30F3EF6-A98D-BC62-F7E5-3A68AAC8C9E4}"/>
              </a:ext>
            </a:extLst>
          </p:cNvPr>
          <p:cNvSpPr>
            <a:spLocks noGrp="1"/>
          </p:cNvSpPr>
          <p:nvPr>
            <p:ph type="sldNum" sz="quarter" idx="12"/>
          </p:nvPr>
        </p:nvSpPr>
        <p:spPr/>
        <p:txBody>
          <a:bodyPr/>
          <a:lstStyle/>
          <a:p>
            <a:fld id="{3A98EE3D-8CD1-4C3F-BD1C-C98C9596463C}" type="slidenum">
              <a:rPr lang="en-US" smtClean="0"/>
              <a:t>97</a:t>
            </a:fld>
            <a:endParaRPr lang="en-US" dirty="0"/>
          </a:p>
        </p:txBody>
      </p:sp>
      <p:sp>
        <p:nvSpPr>
          <p:cNvPr id="5" name="Rectangle 4">
            <a:extLst>
              <a:ext uri="{FF2B5EF4-FFF2-40B4-BE49-F238E27FC236}">
                <a16:creationId xmlns:a16="http://schemas.microsoft.com/office/drawing/2014/main" id="{3B29013C-8BAB-187A-1855-E97763A75496}"/>
              </a:ext>
            </a:extLst>
          </p:cNvPr>
          <p:cNvSpPr/>
          <p:nvPr/>
        </p:nvSpPr>
        <p:spPr>
          <a:xfrm>
            <a:off x="661386" y="615919"/>
            <a:ext cx="9321554" cy="1594621"/>
          </a:xfrm>
          <a:prstGeom prst="rect">
            <a:avLst/>
          </a:prstGeom>
          <a:solidFill>
            <a:schemeClr val="accent4">
              <a:lumMod val="90000"/>
              <a:lumOff val="1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A directed graph G is strongly connected </a:t>
            </a:r>
            <a:r>
              <a:rPr lang="en-US" sz="3200" i="1" dirty="0" err="1">
                <a:latin typeface="Book Antiqua" panose="02040602050305030304" pitchFamily="18" charset="0"/>
              </a:rPr>
              <a:t>iff</a:t>
            </a:r>
            <a:r>
              <a:rPr lang="en-US" sz="3200" i="1" dirty="0">
                <a:latin typeface="Book Antiqua" panose="02040602050305030304" pitchFamily="18" charset="0"/>
              </a:rPr>
              <a:t> for every pair of distinct vertices (</a:t>
            </a:r>
            <a:r>
              <a:rPr lang="en-US" sz="3200" i="1" dirty="0" err="1">
                <a:latin typeface="Book Antiqua" panose="02040602050305030304" pitchFamily="18" charset="0"/>
              </a:rPr>
              <a:t>u,v</a:t>
            </a:r>
            <a:r>
              <a:rPr lang="en-US" sz="3200" i="1" dirty="0">
                <a:latin typeface="Book Antiqua" panose="02040602050305030304" pitchFamily="18" charset="0"/>
              </a:rPr>
              <a:t>) there is a directed path from u to v and v to u</a:t>
            </a:r>
            <a:endParaRPr lang="en-IN" sz="3200" i="1" dirty="0">
              <a:latin typeface="Book Antiqua" panose="02040602050305030304" pitchFamily="18" charset="0"/>
            </a:endParaRPr>
          </a:p>
        </p:txBody>
      </p:sp>
      <p:sp>
        <p:nvSpPr>
          <p:cNvPr id="7" name="Oval 6">
            <a:extLst>
              <a:ext uri="{FF2B5EF4-FFF2-40B4-BE49-F238E27FC236}">
                <a16:creationId xmlns:a16="http://schemas.microsoft.com/office/drawing/2014/main" id="{CA2674A6-0925-499C-6D1C-88ED051D381A}"/>
              </a:ext>
            </a:extLst>
          </p:cNvPr>
          <p:cNvSpPr/>
          <p:nvPr/>
        </p:nvSpPr>
        <p:spPr>
          <a:xfrm>
            <a:off x="3444536" y="2601158"/>
            <a:ext cx="594064" cy="6125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0</a:t>
            </a:r>
            <a:endParaRPr lang="en-IN" dirty="0"/>
          </a:p>
        </p:txBody>
      </p:sp>
      <p:sp>
        <p:nvSpPr>
          <p:cNvPr id="8" name="Oval 7">
            <a:extLst>
              <a:ext uri="{FF2B5EF4-FFF2-40B4-BE49-F238E27FC236}">
                <a16:creationId xmlns:a16="http://schemas.microsoft.com/office/drawing/2014/main" id="{7462E9DB-AD9C-BB69-A621-298813296A3A}"/>
              </a:ext>
            </a:extLst>
          </p:cNvPr>
          <p:cNvSpPr/>
          <p:nvPr/>
        </p:nvSpPr>
        <p:spPr>
          <a:xfrm>
            <a:off x="3444536" y="3841042"/>
            <a:ext cx="594064" cy="6125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1</a:t>
            </a:r>
            <a:endParaRPr lang="en-IN" dirty="0"/>
          </a:p>
        </p:txBody>
      </p:sp>
      <p:cxnSp>
        <p:nvCxnSpPr>
          <p:cNvPr id="10" name="Connector: Curved 9">
            <a:extLst>
              <a:ext uri="{FF2B5EF4-FFF2-40B4-BE49-F238E27FC236}">
                <a16:creationId xmlns:a16="http://schemas.microsoft.com/office/drawing/2014/main" id="{133A70D7-9D94-F799-1E22-F277E68EB59F}"/>
              </a:ext>
            </a:extLst>
          </p:cNvPr>
          <p:cNvCxnSpPr>
            <a:cxnSpLocks/>
            <a:stCxn id="7" idx="2"/>
            <a:endCxn id="8" idx="1"/>
          </p:cNvCxnSpPr>
          <p:nvPr/>
        </p:nvCxnSpPr>
        <p:spPr>
          <a:xfrm rot="10800000" flipH="1" flipV="1">
            <a:off x="3444535" y="2907437"/>
            <a:ext cx="86999" cy="1023311"/>
          </a:xfrm>
          <a:prstGeom prst="curvedConnector4">
            <a:avLst>
              <a:gd name="adj1" fmla="val -262762"/>
              <a:gd name="adj2" fmla="val 60582"/>
            </a:avLst>
          </a:prstGeom>
          <a:ln>
            <a:tailEnd type="triangle"/>
          </a:ln>
        </p:spPr>
        <p:style>
          <a:lnRef idx="3">
            <a:schemeClr val="dk1"/>
          </a:lnRef>
          <a:fillRef idx="0">
            <a:schemeClr val="dk1"/>
          </a:fillRef>
          <a:effectRef idx="2">
            <a:schemeClr val="dk1"/>
          </a:effectRef>
          <a:fontRef idx="minor">
            <a:schemeClr val="tx1"/>
          </a:fontRef>
        </p:style>
      </p:cxnSp>
      <p:cxnSp>
        <p:nvCxnSpPr>
          <p:cNvPr id="14" name="Connector: Curved 13">
            <a:extLst>
              <a:ext uri="{FF2B5EF4-FFF2-40B4-BE49-F238E27FC236}">
                <a16:creationId xmlns:a16="http://schemas.microsoft.com/office/drawing/2014/main" id="{1F28492A-FAEE-884B-2D9A-41E16C2309EF}"/>
              </a:ext>
            </a:extLst>
          </p:cNvPr>
          <p:cNvCxnSpPr>
            <a:cxnSpLocks/>
            <a:endCxn id="7" idx="5"/>
          </p:cNvCxnSpPr>
          <p:nvPr/>
        </p:nvCxnSpPr>
        <p:spPr>
          <a:xfrm rot="5400000" flipH="1" flipV="1">
            <a:off x="3422697" y="3581893"/>
            <a:ext cx="986786" cy="71022"/>
          </a:xfrm>
          <a:prstGeom prst="curvedConnector3">
            <a:avLst>
              <a:gd name="adj1" fmla="val 50000"/>
            </a:avLst>
          </a:prstGeom>
          <a:ln>
            <a:tailEnd type="triangle"/>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2D1AE24C-ED4F-A47F-7533-A30AC8A67DD1}"/>
              </a:ext>
            </a:extLst>
          </p:cNvPr>
          <p:cNvSpPr/>
          <p:nvPr/>
        </p:nvSpPr>
        <p:spPr>
          <a:xfrm>
            <a:off x="5025131" y="3829176"/>
            <a:ext cx="594064" cy="61256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t>2</a:t>
            </a:r>
            <a:endParaRPr lang="en-IN" dirty="0"/>
          </a:p>
        </p:txBody>
      </p:sp>
      <p:sp>
        <p:nvSpPr>
          <p:cNvPr id="23" name="TextBox 22">
            <a:extLst>
              <a:ext uri="{FF2B5EF4-FFF2-40B4-BE49-F238E27FC236}">
                <a16:creationId xmlns:a16="http://schemas.microsoft.com/office/drawing/2014/main" id="{28DF4A85-076C-D20C-5120-501E76F3B417}"/>
              </a:ext>
            </a:extLst>
          </p:cNvPr>
          <p:cNvSpPr txBox="1"/>
          <p:nvPr/>
        </p:nvSpPr>
        <p:spPr>
          <a:xfrm>
            <a:off x="457200" y="4953740"/>
            <a:ext cx="10885712" cy="1077218"/>
          </a:xfrm>
          <a:prstGeom prst="rect">
            <a:avLst/>
          </a:prstGeom>
          <a:noFill/>
        </p:spPr>
        <p:txBody>
          <a:bodyPr wrap="square" rtlCol="0">
            <a:spAutoFit/>
          </a:bodyPr>
          <a:lstStyle/>
          <a:p>
            <a:r>
              <a:rPr lang="en-US" sz="3200" b="1" i="1" dirty="0">
                <a:solidFill>
                  <a:srgbClr val="FF0000"/>
                </a:solidFill>
                <a:latin typeface="Book Antiqua" panose="02040602050305030304" pitchFamily="18" charset="0"/>
              </a:rPr>
              <a:t>Not Strongly connected graph, but has strongly connected component</a:t>
            </a:r>
            <a:endParaRPr lang="en-IN" sz="3200" b="1" i="1"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27599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animBg="1"/>
      <p:bldP spid="8" grpId="0" animBg="1"/>
      <p:bldP spid="20" grpId="0" animBg="1"/>
      <p:bldP spid="23"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F0658-A7EC-2266-B9EF-0FDE41D087D8}"/>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84C38FFC-AF48-CD98-D94B-744F605CDA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B3A1761-979C-034A-6E31-FB174F264B82}"/>
              </a:ext>
            </a:extLst>
          </p:cNvPr>
          <p:cNvSpPr>
            <a:spLocks noGrp="1"/>
          </p:cNvSpPr>
          <p:nvPr>
            <p:ph type="sldNum" sz="quarter" idx="12"/>
          </p:nvPr>
        </p:nvSpPr>
        <p:spPr/>
        <p:txBody>
          <a:bodyPr/>
          <a:lstStyle/>
          <a:p>
            <a:fld id="{3A98EE3D-8CD1-4C3F-BD1C-C98C9596463C}" type="slidenum">
              <a:rPr lang="en-US" smtClean="0"/>
              <a:t>98</a:t>
            </a:fld>
            <a:endParaRPr lang="en-US" dirty="0"/>
          </a:p>
        </p:txBody>
      </p:sp>
      <p:sp>
        <p:nvSpPr>
          <p:cNvPr id="5" name="Rectangle 4">
            <a:extLst>
              <a:ext uri="{FF2B5EF4-FFF2-40B4-BE49-F238E27FC236}">
                <a16:creationId xmlns:a16="http://schemas.microsoft.com/office/drawing/2014/main" id="{64F7D074-AFD3-0EB0-A584-C8137ADC2F04}"/>
              </a:ext>
            </a:extLst>
          </p:cNvPr>
          <p:cNvSpPr/>
          <p:nvPr/>
        </p:nvSpPr>
        <p:spPr>
          <a:xfrm>
            <a:off x="838940" y="251934"/>
            <a:ext cx="9321554" cy="1594621"/>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i="1" dirty="0">
                <a:latin typeface="Book Antiqua" panose="02040602050305030304" pitchFamily="18" charset="0"/>
              </a:rPr>
              <a:t>Degree of a vertex is number of edges incident to that vertex.</a:t>
            </a:r>
            <a:endParaRPr lang="en-IN" sz="3200" i="1" dirty="0">
              <a:latin typeface="Book Antiqua" panose="02040602050305030304" pitchFamily="18" charset="0"/>
            </a:endParaRPr>
          </a:p>
        </p:txBody>
      </p:sp>
      <p:sp>
        <p:nvSpPr>
          <p:cNvPr id="6" name="Rectangle 5">
            <a:extLst>
              <a:ext uri="{FF2B5EF4-FFF2-40B4-BE49-F238E27FC236}">
                <a16:creationId xmlns:a16="http://schemas.microsoft.com/office/drawing/2014/main" id="{44EBDECF-2D16-9364-2957-9FDD4AFA98FE}"/>
              </a:ext>
            </a:extLst>
          </p:cNvPr>
          <p:cNvSpPr/>
          <p:nvPr/>
        </p:nvSpPr>
        <p:spPr>
          <a:xfrm>
            <a:off x="838940" y="2304155"/>
            <a:ext cx="9321554" cy="2578563"/>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lgn="just">
              <a:buFont typeface="Wingdings" panose="05000000000000000000" pitchFamily="2" charset="2"/>
              <a:buChar char="q"/>
            </a:pPr>
            <a:r>
              <a:rPr lang="en-US" sz="3200" i="1" dirty="0">
                <a:latin typeface="Book Antiqua" panose="02040602050305030304" pitchFamily="18" charset="0"/>
              </a:rPr>
              <a:t>For a directed graph, in-degree of a vertex is the number of incoming edges </a:t>
            </a:r>
          </a:p>
          <a:p>
            <a:pPr marL="457200" indent="-457200" algn="just">
              <a:buFont typeface="Wingdings" panose="05000000000000000000" pitchFamily="2" charset="2"/>
              <a:buChar char="q"/>
            </a:pPr>
            <a:r>
              <a:rPr lang="en-US" sz="3200" i="1" dirty="0">
                <a:latin typeface="Book Antiqua" panose="02040602050305030304" pitchFamily="18" charset="0"/>
              </a:rPr>
              <a:t>For a directed graph, out-degree of a vertex is the number of outgoing edges </a:t>
            </a:r>
            <a:endParaRPr lang="en-IN" sz="3200" i="1" dirty="0">
              <a:latin typeface="Book Antiqua" panose="02040602050305030304" pitchFamily="18" charset="0"/>
            </a:endParaRPr>
          </a:p>
          <a:p>
            <a:pPr algn="ctr"/>
            <a:endParaRPr lang="en-IN" sz="3200" i="1" dirty="0">
              <a:latin typeface="Book Antiqua" panose="02040602050305030304" pitchFamily="18" charset="0"/>
            </a:endParaRPr>
          </a:p>
        </p:txBody>
      </p:sp>
    </p:spTree>
    <p:extLst>
      <p:ext uri="{BB962C8B-B14F-4D97-AF65-F5344CB8AC3E}">
        <p14:creationId xmlns:p14="http://schemas.microsoft.com/office/powerpoint/2010/main" val="89689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C8A502-733A-1BB4-3398-2F6BCADAC9C5}"/>
              </a:ext>
            </a:extLst>
          </p:cNvPr>
          <p:cNvSpPr>
            <a:spLocks noGrp="1"/>
          </p:cNvSpPr>
          <p:nvPr>
            <p:ph type="dt" sz="half" idx="10"/>
          </p:nvPr>
        </p:nvSpPr>
        <p:spPr/>
        <p:txBody>
          <a:bodyPr/>
          <a:lstStyle/>
          <a:p>
            <a:fld id="{4EDE50D6-574B-40AF-946F-D52A04ADE379}" type="datetime1">
              <a:rPr lang="en-US" smtClean="0"/>
              <a:t>4/8/2023</a:t>
            </a:fld>
            <a:endParaRPr lang="en-US" dirty="0"/>
          </a:p>
        </p:txBody>
      </p:sp>
      <p:sp>
        <p:nvSpPr>
          <p:cNvPr id="3" name="Footer Placeholder 2">
            <a:extLst>
              <a:ext uri="{FF2B5EF4-FFF2-40B4-BE49-F238E27FC236}">
                <a16:creationId xmlns:a16="http://schemas.microsoft.com/office/drawing/2014/main" id="{78EDA5AB-F6B2-910F-542B-90F9AB17F6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281E983-BBBA-E0C1-D9C2-81E798E92BD4}"/>
              </a:ext>
            </a:extLst>
          </p:cNvPr>
          <p:cNvSpPr>
            <a:spLocks noGrp="1"/>
          </p:cNvSpPr>
          <p:nvPr>
            <p:ph type="sldNum" sz="quarter" idx="12"/>
          </p:nvPr>
        </p:nvSpPr>
        <p:spPr/>
        <p:txBody>
          <a:bodyPr/>
          <a:lstStyle/>
          <a:p>
            <a:fld id="{3A98EE3D-8CD1-4C3F-BD1C-C98C9596463C}" type="slidenum">
              <a:rPr lang="en-US" smtClean="0"/>
              <a:t>99</a:t>
            </a:fld>
            <a:endParaRPr lang="en-US" dirty="0"/>
          </a:p>
        </p:txBody>
      </p:sp>
      <p:sp>
        <p:nvSpPr>
          <p:cNvPr id="5" name="Title 1">
            <a:extLst>
              <a:ext uri="{FF2B5EF4-FFF2-40B4-BE49-F238E27FC236}">
                <a16:creationId xmlns:a16="http://schemas.microsoft.com/office/drawing/2014/main" id="{D60864E9-6D76-686D-0B0C-718356C7E165}"/>
              </a:ext>
            </a:extLst>
          </p:cNvPr>
          <p:cNvSpPr txBox="1">
            <a:spLocks/>
          </p:cNvSpPr>
          <p:nvPr/>
        </p:nvSpPr>
        <p:spPr>
          <a:xfrm>
            <a:off x="309979" y="93185"/>
            <a:ext cx="9672221" cy="522242"/>
          </a:xfrm>
          <a:prstGeom prst="rect">
            <a:avLst/>
          </a:prstGeom>
        </p:spPr>
        <p:txBody>
          <a:bodyPr>
            <a:noAutofit/>
          </a:bodyPr>
          <a:lstStyle>
            <a:lvl1pPr algn="l" defTabSz="914400" rtl="0" eaLnBrk="1" latinLnBrk="0" hangingPunct="1">
              <a:lnSpc>
                <a:spcPct val="90000"/>
              </a:lnSpc>
              <a:spcBef>
                <a:spcPct val="0"/>
              </a:spcBef>
              <a:buNone/>
              <a:defRPr sz="3600" kern="1200" spc="30" baseline="0">
                <a:solidFill>
                  <a:schemeClr val="bg1">
                    <a:lumMod val="50000"/>
                  </a:schemeClr>
                </a:solidFill>
                <a:latin typeface="+mj-lt"/>
                <a:ea typeface="+mj-ea"/>
                <a:cs typeface="+mj-cs"/>
              </a:defRPr>
            </a:lvl1pPr>
          </a:lstStyle>
          <a:p>
            <a:r>
              <a:rPr lang="en-US" b="1" i="1" dirty="0">
                <a:solidFill>
                  <a:srgbClr val="FF0000"/>
                </a:solidFill>
                <a:latin typeface="Book Antiqua" panose="02040602050305030304" pitchFamily="18" charset="0"/>
              </a:rPr>
              <a:t>Abstract Data Type of a Graph</a:t>
            </a:r>
            <a:endParaRPr lang="en-IN" b="1" i="1" dirty="0">
              <a:solidFill>
                <a:srgbClr val="FF0000"/>
              </a:solidFill>
              <a:latin typeface="Book Antiqua" panose="02040602050305030304" pitchFamily="18" charset="0"/>
            </a:endParaRPr>
          </a:p>
        </p:txBody>
      </p:sp>
      <p:sp>
        <p:nvSpPr>
          <p:cNvPr id="6" name="TextBox 5">
            <a:extLst>
              <a:ext uri="{FF2B5EF4-FFF2-40B4-BE49-F238E27FC236}">
                <a16:creationId xmlns:a16="http://schemas.microsoft.com/office/drawing/2014/main" id="{F166D5FE-780F-9B49-6B9B-8BEB66C9AAAE}"/>
              </a:ext>
            </a:extLst>
          </p:cNvPr>
          <p:cNvSpPr txBox="1"/>
          <p:nvPr/>
        </p:nvSpPr>
        <p:spPr>
          <a:xfrm>
            <a:off x="991011" y="450364"/>
            <a:ext cx="10615130" cy="1384995"/>
          </a:xfrm>
          <a:prstGeom prst="rect">
            <a:avLst/>
          </a:prstGeom>
          <a:noFill/>
        </p:spPr>
        <p:txBody>
          <a:bodyPr wrap="square" rtlCol="0">
            <a:spAutoFit/>
          </a:bodyPr>
          <a:lstStyle/>
          <a:p>
            <a:r>
              <a:rPr lang="en-US" sz="2800" b="1" dirty="0">
                <a:latin typeface="Book Antiqua" panose="02040602050305030304" pitchFamily="18" charset="0"/>
              </a:rPr>
              <a:t>ADT Graph:</a:t>
            </a:r>
          </a:p>
          <a:p>
            <a:r>
              <a:rPr lang="en-US" sz="2800" dirty="0">
                <a:latin typeface="Book Antiqua" panose="02040602050305030304" pitchFamily="18" charset="0"/>
              </a:rPr>
              <a:t>  </a:t>
            </a:r>
            <a:r>
              <a:rPr lang="en-US" sz="2800" b="1" dirty="0">
                <a:latin typeface="Book Antiqua" panose="02040602050305030304" pitchFamily="18" charset="0"/>
              </a:rPr>
              <a:t>objects:</a:t>
            </a:r>
            <a:r>
              <a:rPr lang="en-US" sz="2800" dirty="0">
                <a:latin typeface="Book Antiqua" panose="02040602050305030304" pitchFamily="18" charset="0"/>
              </a:rPr>
              <a:t> set of vertices and edges</a:t>
            </a:r>
          </a:p>
          <a:p>
            <a:r>
              <a:rPr lang="en-US" sz="2800" b="1" dirty="0">
                <a:latin typeface="Book Antiqua" panose="02040602050305030304" pitchFamily="18" charset="0"/>
              </a:rPr>
              <a:t>functions:    </a:t>
            </a:r>
            <a:endParaRPr lang="en-IN" sz="2800" b="1" dirty="0">
              <a:latin typeface="Book Antiqua" panose="02040602050305030304" pitchFamily="18" charset="0"/>
            </a:endParaRPr>
          </a:p>
        </p:txBody>
      </p:sp>
      <p:sp>
        <p:nvSpPr>
          <p:cNvPr id="7" name="TextBox 6">
            <a:extLst>
              <a:ext uri="{FF2B5EF4-FFF2-40B4-BE49-F238E27FC236}">
                <a16:creationId xmlns:a16="http://schemas.microsoft.com/office/drawing/2014/main" id="{23369872-580A-F658-0471-CDF508C1CF5D}"/>
              </a:ext>
            </a:extLst>
          </p:cNvPr>
          <p:cNvSpPr txBox="1"/>
          <p:nvPr/>
        </p:nvSpPr>
        <p:spPr>
          <a:xfrm>
            <a:off x="6180589" y="2100205"/>
            <a:ext cx="4355680" cy="523220"/>
          </a:xfrm>
          <a:prstGeom prst="rect">
            <a:avLst/>
          </a:prstGeom>
          <a:noFill/>
        </p:spPr>
        <p:txBody>
          <a:bodyPr wrap="none" rtlCol="0">
            <a:spAutoFit/>
          </a:bodyPr>
          <a:lstStyle/>
          <a:p>
            <a:r>
              <a:rPr lang="en-US" sz="2800" dirty="0">
                <a:latin typeface="Book Antiqua" panose="02040602050305030304" pitchFamily="18" charset="0"/>
              </a:rPr>
              <a:t>::=returns an empty graph</a:t>
            </a:r>
            <a:endParaRPr lang="en-IN" sz="2800" dirty="0">
              <a:latin typeface="Book Antiqua" panose="02040602050305030304" pitchFamily="18" charset="0"/>
            </a:endParaRPr>
          </a:p>
        </p:txBody>
      </p:sp>
      <p:sp>
        <p:nvSpPr>
          <p:cNvPr id="8" name="TextBox 7">
            <a:extLst>
              <a:ext uri="{FF2B5EF4-FFF2-40B4-BE49-F238E27FC236}">
                <a16:creationId xmlns:a16="http://schemas.microsoft.com/office/drawing/2014/main" id="{1EB8586E-4259-0717-D066-85AA84E7C058}"/>
              </a:ext>
            </a:extLst>
          </p:cNvPr>
          <p:cNvSpPr txBox="1"/>
          <p:nvPr/>
        </p:nvSpPr>
        <p:spPr>
          <a:xfrm>
            <a:off x="1080529" y="2787147"/>
            <a:ext cx="4855816" cy="523220"/>
          </a:xfrm>
          <a:prstGeom prst="rect">
            <a:avLst/>
          </a:prstGeom>
          <a:noFill/>
        </p:spPr>
        <p:txBody>
          <a:bodyPr wrap="none" rtlCol="0">
            <a:spAutoFit/>
          </a:bodyPr>
          <a:lstStyle/>
          <a:p>
            <a:r>
              <a:rPr lang="en-US" sz="2800" b="1" dirty="0">
                <a:latin typeface="Book Antiqua" panose="02040602050305030304" pitchFamily="18" charset="0"/>
              </a:rPr>
              <a:t>Graph </a:t>
            </a:r>
            <a:r>
              <a:rPr lang="en-US" sz="2800" b="1" dirty="0" err="1">
                <a:latin typeface="Book Antiqua" panose="02040602050305030304" pitchFamily="18" charset="0"/>
              </a:rPr>
              <a:t>InsertVertex</a:t>
            </a:r>
            <a:r>
              <a:rPr lang="en-US" sz="2800" b="1" dirty="0">
                <a:latin typeface="Book Antiqua" panose="02040602050305030304" pitchFamily="18" charset="0"/>
              </a:rPr>
              <a:t>(</a:t>
            </a:r>
            <a:r>
              <a:rPr lang="en-US" sz="2800" b="1" dirty="0" err="1">
                <a:latin typeface="Book Antiqua" panose="02040602050305030304" pitchFamily="18" charset="0"/>
              </a:rPr>
              <a:t>graph,v</a:t>
            </a:r>
            <a:r>
              <a:rPr lang="en-US" sz="2800" b="1" dirty="0">
                <a:latin typeface="Book Antiqua" panose="02040602050305030304" pitchFamily="18" charset="0"/>
              </a:rPr>
              <a:t>)</a:t>
            </a:r>
            <a:endParaRPr lang="en-IN" sz="2800" b="1" dirty="0">
              <a:latin typeface="Book Antiqua" panose="02040602050305030304" pitchFamily="18" charset="0"/>
            </a:endParaRPr>
          </a:p>
        </p:txBody>
      </p:sp>
      <p:sp>
        <p:nvSpPr>
          <p:cNvPr id="9" name="TextBox 8">
            <a:extLst>
              <a:ext uri="{FF2B5EF4-FFF2-40B4-BE49-F238E27FC236}">
                <a16:creationId xmlns:a16="http://schemas.microsoft.com/office/drawing/2014/main" id="{AE7D183E-3945-D9C5-7780-16CD88BBCE7C}"/>
              </a:ext>
            </a:extLst>
          </p:cNvPr>
          <p:cNvSpPr txBox="1"/>
          <p:nvPr/>
        </p:nvSpPr>
        <p:spPr>
          <a:xfrm>
            <a:off x="6180589" y="2839521"/>
            <a:ext cx="5800080" cy="523220"/>
          </a:xfrm>
          <a:prstGeom prst="rect">
            <a:avLst/>
          </a:prstGeom>
          <a:noFill/>
        </p:spPr>
        <p:txBody>
          <a:bodyPr wrap="square" rtlCol="0">
            <a:spAutoFit/>
          </a:bodyPr>
          <a:lstStyle/>
          <a:p>
            <a:r>
              <a:rPr lang="en-US" sz="2800" dirty="0">
                <a:latin typeface="Book Antiqua" panose="02040602050305030304" pitchFamily="18" charset="0"/>
              </a:rPr>
              <a:t>::=returns a graph with v inserted</a:t>
            </a:r>
            <a:endParaRPr lang="en-IN" sz="2800" dirty="0">
              <a:latin typeface="Book Antiqua" panose="02040602050305030304" pitchFamily="18" charset="0"/>
            </a:endParaRPr>
          </a:p>
        </p:txBody>
      </p:sp>
      <p:sp>
        <p:nvSpPr>
          <p:cNvPr id="10" name="TextBox 9">
            <a:extLst>
              <a:ext uri="{FF2B5EF4-FFF2-40B4-BE49-F238E27FC236}">
                <a16:creationId xmlns:a16="http://schemas.microsoft.com/office/drawing/2014/main" id="{82FC8EC1-1F59-F953-EAC4-E04D18F71B53}"/>
              </a:ext>
            </a:extLst>
          </p:cNvPr>
          <p:cNvSpPr txBox="1"/>
          <p:nvPr/>
        </p:nvSpPr>
        <p:spPr>
          <a:xfrm>
            <a:off x="1080529" y="3434415"/>
            <a:ext cx="5246949" cy="523220"/>
          </a:xfrm>
          <a:prstGeom prst="rect">
            <a:avLst/>
          </a:prstGeom>
          <a:noFill/>
        </p:spPr>
        <p:txBody>
          <a:bodyPr wrap="none" rtlCol="0">
            <a:spAutoFit/>
          </a:bodyPr>
          <a:lstStyle/>
          <a:p>
            <a:r>
              <a:rPr lang="en-US" sz="2800" b="1" dirty="0">
                <a:latin typeface="Book Antiqua" panose="02040602050305030304" pitchFamily="18" charset="0"/>
              </a:rPr>
              <a:t>Graph </a:t>
            </a:r>
            <a:r>
              <a:rPr lang="en-US" sz="2800" b="1" dirty="0" err="1">
                <a:latin typeface="Book Antiqua" panose="02040602050305030304" pitchFamily="18" charset="0"/>
              </a:rPr>
              <a:t>InsertEdge</a:t>
            </a:r>
            <a:r>
              <a:rPr lang="en-US" sz="2800" b="1" dirty="0">
                <a:latin typeface="Book Antiqua" panose="02040602050305030304" pitchFamily="18" charset="0"/>
              </a:rPr>
              <a:t>(graph,v1,v2)</a:t>
            </a:r>
            <a:endParaRPr lang="en-IN" sz="2800" b="1" dirty="0">
              <a:latin typeface="Book Antiqua" panose="02040602050305030304" pitchFamily="18" charset="0"/>
            </a:endParaRPr>
          </a:p>
        </p:txBody>
      </p:sp>
      <p:sp>
        <p:nvSpPr>
          <p:cNvPr id="12" name="TextBox 11">
            <a:extLst>
              <a:ext uri="{FF2B5EF4-FFF2-40B4-BE49-F238E27FC236}">
                <a16:creationId xmlns:a16="http://schemas.microsoft.com/office/drawing/2014/main" id="{C69E721E-9F6B-EA3F-BDD2-1E489C664FE5}"/>
              </a:ext>
            </a:extLst>
          </p:cNvPr>
          <p:cNvSpPr txBox="1"/>
          <p:nvPr/>
        </p:nvSpPr>
        <p:spPr>
          <a:xfrm>
            <a:off x="1216010" y="2173034"/>
            <a:ext cx="2630848" cy="523220"/>
          </a:xfrm>
          <a:prstGeom prst="rect">
            <a:avLst/>
          </a:prstGeom>
          <a:noFill/>
        </p:spPr>
        <p:txBody>
          <a:bodyPr wrap="none" rtlCol="0">
            <a:spAutoFit/>
          </a:bodyPr>
          <a:lstStyle/>
          <a:p>
            <a:r>
              <a:rPr lang="en-US" sz="2800" b="1" dirty="0">
                <a:latin typeface="Book Antiqua" panose="02040602050305030304" pitchFamily="18" charset="0"/>
              </a:rPr>
              <a:t>Graph Create()</a:t>
            </a:r>
            <a:endParaRPr lang="en-IN" sz="2800" b="1" dirty="0">
              <a:latin typeface="Book Antiqua" panose="02040602050305030304" pitchFamily="18" charset="0"/>
            </a:endParaRPr>
          </a:p>
        </p:txBody>
      </p:sp>
      <p:sp>
        <p:nvSpPr>
          <p:cNvPr id="13" name="TextBox 12">
            <a:extLst>
              <a:ext uri="{FF2B5EF4-FFF2-40B4-BE49-F238E27FC236}">
                <a16:creationId xmlns:a16="http://schemas.microsoft.com/office/drawing/2014/main" id="{F1BC109A-480B-AD08-DA64-7131EBB81FF7}"/>
              </a:ext>
            </a:extLst>
          </p:cNvPr>
          <p:cNvSpPr txBox="1"/>
          <p:nvPr/>
        </p:nvSpPr>
        <p:spPr>
          <a:xfrm>
            <a:off x="6180589" y="3473759"/>
            <a:ext cx="5800080" cy="954107"/>
          </a:xfrm>
          <a:prstGeom prst="rect">
            <a:avLst/>
          </a:prstGeom>
          <a:noFill/>
        </p:spPr>
        <p:txBody>
          <a:bodyPr wrap="square" rtlCol="0">
            <a:spAutoFit/>
          </a:bodyPr>
          <a:lstStyle/>
          <a:p>
            <a:r>
              <a:rPr lang="en-US" sz="2800" dirty="0">
                <a:latin typeface="Book Antiqua" panose="02040602050305030304" pitchFamily="18" charset="0"/>
              </a:rPr>
              <a:t>::=returns a graph with new edge between v1 and v2</a:t>
            </a:r>
            <a:endParaRPr lang="en-IN" sz="2800" dirty="0">
              <a:latin typeface="Book Antiqua" panose="02040602050305030304" pitchFamily="18" charset="0"/>
            </a:endParaRPr>
          </a:p>
        </p:txBody>
      </p:sp>
      <p:sp>
        <p:nvSpPr>
          <p:cNvPr id="14" name="TextBox 13">
            <a:extLst>
              <a:ext uri="{FF2B5EF4-FFF2-40B4-BE49-F238E27FC236}">
                <a16:creationId xmlns:a16="http://schemas.microsoft.com/office/drawing/2014/main" id="{CD773FEB-26BF-38C9-6991-57F05A695F3B}"/>
              </a:ext>
            </a:extLst>
          </p:cNvPr>
          <p:cNvSpPr txBox="1"/>
          <p:nvPr/>
        </p:nvSpPr>
        <p:spPr>
          <a:xfrm>
            <a:off x="1024303" y="4445410"/>
            <a:ext cx="4777270" cy="523220"/>
          </a:xfrm>
          <a:prstGeom prst="rect">
            <a:avLst/>
          </a:prstGeom>
          <a:noFill/>
        </p:spPr>
        <p:txBody>
          <a:bodyPr wrap="none" rtlCol="0">
            <a:spAutoFit/>
          </a:bodyPr>
          <a:lstStyle/>
          <a:p>
            <a:r>
              <a:rPr lang="en-US" sz="2800" b="1" dirty="0">
                <a:latin typeface="Book Antiqua" panose="02040602050305030304" pitchFamily="18" charset="0"/>
              </a:rPr>
              <a:t>Graph </a:t>
            </a:r>
            <a:r>
              <a:rPr lang="en-US" sz="2800" b="1" dirty="0" err="1">
                <a:latin typeface="Book Antiqua" panose="02040602050305030304" pitchFamily="18" charset="0"/>
              </a:rPr>
              <a:t>DeleteVertex</a:t>
            </a:r>
            <a:r>
              <a:rPr lang="en-US" sz="2800" b="1" dirty="0">
                <a:latin typeface="Book Antiqua" panose="02040602050305030304" pitchFamily="18" charset="0"/>
              </a:rPr>
              <a:t>(graph)</a:t>
            </a:r>
            <a:endParaRPr lang="en-IN" sz="2800" b="1" dirty="0">
              <a:latin typeface="Book Antiqua" panose="02040602050305030304" pitchFamily="18" charset="0"/>
            </a:endParaRPr>
          </a:p>
        </p:txBody>
      </p:sp>
      <p:sp>
        <p:nvSpPr>
          <p:cNvPr id="15" name="TextBox 14">
            <a:extLst>
              <a:ext uri="{FF2B5EF4-FFF2-40B4-BE49-F238E27FC236}">
                <a16:creationId xmlns:a16="http://schemas.microsoft.com/office/drawing/2014/main" id="{5D44E060-9A75-E2B0-C0D6-A949D04CA67A}"/>
              </a:ext>
            </a:extLst>
          </p:cNvPr>
          <p:cNvSpPr txBox="1"/>
          <p:nvPr/>
        </p:nvSpPr>
        <p:spPr>
          <a:xfrm>
            <a:off x="5993310" y="4570891"/>
            <a:ext cx="5800080" cy="954107"/>
          </a:xfrm>
          <a:prstGeom prst="rect">
            <a:avLst/>
          </a:prstGeom>
          <a:noFill/>
        </p:spPr>
        <p:txBody>
          <a:bodyPr wrap="square" rtlCol="0">
            <a:spAutoFit/>
          </a:bodyPr>
          <a:lstStyle/>
          <a:p>
            <a:r>
              <a:rPr lang="en-US" sz="2800" dirty="0">
                <a:latin typeface="Book Antiqua" panose="02040602050305030304" pitchFamily="18" charset="0"/>
              </a:rPr>
              <a:t>::=returns a graph with v and all edges incident on it is deleted</a:t>
            </a:r>
            <a:endParaRPr lang="en-IN" sz="2800" dirty="0">
              <a:latin typeface="Book Antiqua" panose="02040602050305030304" pitchFamily="18" charset="0"/>
            </a:endParaRPr>
          </a:p>
        </p:txBody>
      </p:sp>
    </p:spTree>
    <p:extLst>
      <p:ext uri="{BB962C8B-B14F-4D97-AF65-F5344CB8AC3E}">
        <p14:creationId xmlns:p14="http://schemas.microsoft.com/office/powerpoint/2010/main" val="149814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randombar(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14" grpId="0"/>
      <p:bldP spid="15" grpId="0"/>
    </p:bldLst>
  </p:timing>
</p:sld>
</file>

<file path=ppt/theme/theme1.xml><?xml version="1.0" encoding="utf-8"?>
<a:theme xmlns:a="http://schemas.openxmlformats.org/drawingml/2006/main" name="Office Theme">
  <a:themeElements>
    <a:clrScheme name="Custom 73">
      <a:dk1>
        <a:sysClr val="windowText" lastClr="000000"/>
      </a:dk1>
      <a:lt1>
        <a:sysClr val="window" lastClr="FFFFFF"/>
      </a:lt1>
      <a:dk2>
        <a:srgbClr val="44546A"/>
      </a:dk2>
      <a:lt2>
        <a:srgbClr val="E7E6E6"/>
      </a:lt2>
      <a:accent1>
        <a:srgbClr val="C4EEF2"/>
      </a:accent1>
      <a:accent2>
        <a:srgbClr val="9CD3D9"/>
      </a:accent2>
      <a:accent3>
        <a:srgbClr val="387373"/>
      </a:accent3>
      <a:accent4>
        <a:srgbClr val="022E40"/>
      </a:accent4>
      <a:accent5>
        <a:srgbClr val="F2E4C9"/>
      </a:accent5>
      <a:accent6>
        <a:srgbClr val="FFFFF5"/>
      </a:accent6>
      <a:hlink>
        <a:srgbClr val="0563C1"/>
      </a:hlink>
      <a:folHlink>
        <a:srgbClr val="954F72"/>
      </a:folHlink>
    </a:clrScheme>
    <a:fontScheme name="Custom 114">
      <a:majorFont>
        <a:latin typeface="Bodoni MT"/>
        <a:ea typeface=""/>
        <a:cs typeface=""/>
      </a:majorFont>
      <a:minorFont>
        <a:latin typeface="Source Sans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nowscape_tm44613219_Win32_JB_SL_v3" id="{1C87AC08-773C-4510-A4A8-B1D3594C4029}" vid="{72F6DBE6-EDB8-4427-B790-8ECF5ED62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576AF5-45CB-4D7F-8506-5C2B8F7E0CB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D91B5A3C-8B2E-4B35-A109-4713D9D35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73F6E9-2FA5-4F36-A42B-ED7213C4AA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Snowscape presentation</Template>
  <TotalTime>8857</TotalTime>
  <Words>3690</Words>
  <Application>Microsoft Office PowerPoint</Application>
  <PresentationFormat>Widescreen</PresentationFormat>
  <Paragraphs>1478</Paragraphs>
  <Slides>139</Slides>
  <Notes>1</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139</vt:i4>
      </vt:variant>
    </vt:vector>
  </HeadingPairs>
  <TitlesOfParts>
    <vt:vector size="152" baseType="lpstr">
      <vt:lpstr>Algerian</vt:lpstr>
      <vt:lpstr>Arial</vt:lpstr>
      <vt:lpstr>Arial</vt:lpstr>
      <vt:lpstr>Bodoni MT</vt:lpstr>
      <vt:lpstr>Book Antiqua</vt:lpstr>
      <vt:lpstr>Calibri</vt:lpstr>
      <vt:lpstr>Cambria Math</vt:lpstr>
      <vt:lpstr>erdana</vt:lpstr>
      <vt:lpstr>inter-regular</vt:lpstr>
      <vt:lpstr>Monotype Corsiva</vt:lpstr>
      <vt:lpstr>Source Sans Pro Light</vt:lpstr>
      <vt:lpstr>Wingdings</vt:lpstr>
      <vt:lpstr>Office Theme</vt:lpstr>
      <vt:lpstr>DATA STRUCTURES AND APPLICATIONS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STRUCTURES AND APPLICATIONS</dc:title>
  <dc:creator>JNNCE JAMS</dc:creator>
  <cp:lastModifiedBy>JNNCE JAMS</cp:lastModifiedBy>
  <cp:revision>895</cp:revision>
  <dcterms:created xsi:type="dcterms:W3CDTF">2022-10-29T14:18:54Z</dcterms:created>
  <dcterms:modified xsi:type="dcterms:W3CDTF">2023-04-08T06:23:20Z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