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543" r:id="rId5"/>
    <p:sldId id="552" r:id="rId6"/>
    <p:sldId id="553" r:id="rId7"/>
    <p:sldId id="551" r:id="rId8"/>
    <p:sldId id="546" r:id="rId9"/>
    <p:sldId id="554" r:id="rId10"/>
    <p:sldId id="556" r:id="rId11"/>
    <p:sldId id="555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D3"/>
    <a:srgbClr val="FF7A0F"/>
    <a:srgbClr val="ADDCFF"/>
    <a:srgbClr val="002A92"/>
    <a:srgbClr val="75D8E9"/>
    <a:srgbClr val="001A66"/>
    <a:srgbClr val="58A6B5"/>
    <a:srgbClr val="008BBF"/>
    <a:srgbClr val="005492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6327"/>
  </p:normalViewPr>
  <p:slideViewPr>
    <p:cSldViewPr>
      <p:cViewPr varScale="1">
        <p:scale>
          <a:sx n="90" d="100"/>
          <a:sy n="90" d="100"/>
        </p:scale>
        <p:origin x="1039" y="48"/>
      </p:cViewPr>
      <p:guideLst>
        <p:guide orient="horz" pos="21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965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D1258C-73C3-491F-9EB8-535317784D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D8F-279A-42DE-A6F5-624D7EFC5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82F6A-B6D4-4BAF-A720-0B2BD02D258A}" type="datetimeFigureOut">
              <a:rPr lang="en-US" smtClean="0"/>
              <a:t>11/5/2024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EB6143-B04E-4293-B930-7BAA58E920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7380EB-8097-47C8-AB4A-6EEA9D88D6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0773E-52BF-4D5F-9E36-469C76FF0F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81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BD400-178C-4E46-8B1C-98070CB60EB4}" type="datetimeFigureOut">
              <a:rPr lang="en-US" smtClean="0"/>
              <a:pPr/>
              <a:t>11/5/2024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C8D5-6D68-A443-97C0-91AE597713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447B4A-DA36-1ACE-7B84-C2DD1798C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5242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C6B1A5-C0F3-F4E1-ECA0-96842361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0508" y="3675888"/>
            <a:ext cx="1929630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E782BCC-9DE7-D827-CA09-76234AB0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0508" y="4553712"/>
            <a:ext cx="2229431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21977E0E-7FB9-FA7E-E675-449865322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0509" y="5449824"/>
            <a:ext cx="140921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181C088-A879-D2C9-A8DF-69CE3DF8B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0508" y="6355080"/>
            <a:ext cx="2915409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90ACBF33-981E-C3A5-87F6-C0FB6D624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659" y="789771"/>
            <a:ext cx="22866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2EFBC91-2D7B-DE0F-D420-9150A20A8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659" y="1811259"/>
            <a:ext cx="22866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CCE038E-401D-221B-6C9A-75410AA93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659" y="2832747"/>
            <a:ext cx="228660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0E00C62-D1B4-5AC2-7372-48D84611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659" y="3870960"/>
            <a:ext cx="228660" cy="304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F404BE60-AB5A-A976-F7F4-127E4015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659" y="4907280"/>
            <a:ext cx="228660" cy="304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BE02340-8DA4-6628-C584-59055BDF05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00659" y="5943600"/>
            <a:ext cx="228660" cy="3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633" y="2819400"/>
            <a:ext cx="3487058" cy="3666388"/>
          </a:xfrm>
          <a:noFill/>
        </p:spPr>
        <p:txBody>
          <a:bodyPr anchor="t"/>
          <a:lstStyle>
            <a:lvl1pPr algn="l">
              <a:lnSpc>
                <a:spcPts val="5251"/>
              </a:lnSpc>
              <a:spcAft>
                <a:spcPts val="0"/>
              </a:spcAft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89F0B8D-B124-A4BA-0CEF-3E54E74CE6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0863" y="629760"/>
            <a:ext cx="2473711" cy="339309"/>
          </a:xfrm>
        </p:spPr>
        <p:txBody>
          <a:bodyPr>
            <a:noAutofit/>
          </a:bodyPr>
          <a:lstStyle>
            <a:lvl1pPr marL="0" indent="0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2" name="Text Placeholder 125">
            <a:extLst>
              <a:ext uri="{FF2B5EF4-FFF2-40B4-BE49-F238E27FC236}">
                <a16:creationId xmlns:a16="http://schemas.microsoft.com/office/drawing/2014/main" id="{7F04A977-AA6D-104F-8042-F2104A57DF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7986" y="958276"/>
            <a:ext cx="3428391" cy="641924"/>
          </a:xfrm>
        </p:spPr>
        <p:txBody>
          <a:bodyPr>
            <a:noAutofit/>
          </a:bodyPr>
          <a:lstStyle>
            <a:lvl1pPr marL="0" indent="0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7" name="Text Placeholder 125">
            <a:extLst>
              <a:ext uri="{FF2B5EF4-FFF2-40B4-BE49-F238E27FC236}">
                <a16:creationId xmlns:a16="http://schemas.microsoft.com/office/drawing/2014/main" id="{DB9A7029-7E41-0522-C6B8-2DC903EC8E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0863" y="1654686"/>
            <a:ext cx="2473711" cy="339309"/>
          </a:xfrm>
        </p:spPr>
        <p:txBody>
          <a:bodyPr>
            <a:noAutofit/>
          </a:bodyPr>
          <a:lstStyle>
            <a:lvl1pPr marL="0" indent="0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3" name="Text Placeholder 125">
            <a:extLst>
              <a:ext uri="{FF2B5EF4-FFF2-40B4-BE49-F238E27FC236}">
                <a16:creationId xmlns:a16="http://schemas.microsoft.com/office/drawing/2014/main" id="{530B4E1E-787D-2CFD-08CF-D8013C05B1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7986" y="1981200"/>
            <a:ext cx="3428391" cy="641924"/>
          </a:xfrm>
        </p:spPr>
        <p:txBody>
          <a:bodyPr>
            <a:noAutofit/>
          </a:bodyPr>
          <a:lstStyle>
            <a:lvl1pPr marL="0" indent="0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8" name="Text Placeholder 125">
            <a:extLst>
              <a:ext uri="{FF2B5EF4-FFF2-40B4-BE49-F238E27FC236}">
                <a16:creationId xmlns:a16="http://schemas.microsoft.com/office/drawing/2014/main" id="{5061B493-B5E5-FC7F-97E7-36883E2BEE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0863" y="2679612"/>
            <a:ext cx="2473711" cy="339309"/>
          </a:xfrm>
        </p:spPr>
        <p:txBody>
          <a:bodyPr>
            <a:noAutofit/>
          </a:bodyPr>
          <a:lstStyle>
            <a:lvl1pPr marL="0" indent="0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4" name="Text Placeholder 125">
            <a:extLst>
              <a:ext uri="{FF2B5EF4-FFF2-40B4-BE49-F238E27FC236}">
                <a16:creationId xmlns:a16="http://schemas.microsoft.com/office/drawing/2014/main" id="{FBBDFD52-1C04-555E-D5D7-542F01205EF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7986" y="3015676"/>
            <a:ext cx="3428391" cy="641924"/>
          </a:xfrm>
        </p:spPr>
        <p:txBody>
          <a:bodyPr>
            <a:noAutofit/>
          </a:bodyPr>
          <a:lstStyle>
            <a:lvl1pPr marL="0" indent="0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9" name="Text Placeholder 125">
            <a:extLst>
              <a:ext uri="{FF2B5EF4-FFF2-40B4-BE49-F238E27FC236}">
                <a16:creationId xmlns:a16="http://schemas.microsoft.com/office/drawing/2014/main" id="{EA92961D-B387-13AC-6DDE-C5216E7F858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0863" y="3704538"/>
            <a:ext cx="2473711" cy="339309"/>
          </a:xfrm>
        </p:spPr>
        <p:txBody>
          <a:bodyPr>
            <a:noAutofit/>
          </a:bodyPr>
          <a:lstStyle>
            <a:lvl1pPr marL="0" indent="0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5" name="Text Placeholder 125">
            <a:extLst>
              <a:ext uri="{FF2B5EF4-FFF2-40B4-BE49-F238E27FC236}">
                <a16:creationId xmlns:a16="http://schemas.microsoft.com/office/drawing/2014/main" id="{532BED3C-E5AF-D012-CBF7-7B387E7726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7986" y="4038600"/>
            <a:ext cx="3428391" cy="641924"/>
          </a:xfrm>
        </p:spPr>
        <p:txBody>
          <a:bodyPr>
            <a:noAutofit/>
          </a:bodyPr>
          <a:lstStyle>
            <a:lvl1pPr marL="0" indent="0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0" name="Text Placeholder 125">
            <a:extLst>
              <a:ext uri="{FF2B5EF4-FFF2-40B4-BE49-F238E27FC236}">
                <a16:creationId xmlns:a16="http://schemas.microsoft.com/office/drawing/2014/main" id="{F7D8A456-CE9E-5AE5-E7BD-56C41E29BF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0863" y="4729464"/>
            <a:ext cx="2473711" cy="339309"/>
          </a:xfrm>
        </p:spPr>
        <p:txBody>
          <a:bodyPr>
            <a:noAutofit/>
          </a:bodyPr>
          <a:lstStyle>
            <a:lvl1pPr marL="0" indent="0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6" name="Text Placeholder 125">
            <a:extLst>
              <a:ext uri="{FF2B5EF4-FFF2-40B4-BE49-F238E27FC236}">
                <a16:creationId xmlns:a16="http://schemas.microsoft.com/office/drawing/2014/main" id="{4E0C67D4-9095-21D4-1265-D7B395F36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7986" y="5073076"/>
            <a:ext cx="3428391" cy="641924"/>
          </a:xfrm>
        </p:spPr>
        <p:txBody>
          <a:bodyPr>
            <a:noAutofit/>
          </a:bodyPr>
          <a:lstStyle>
            <a:lvl1pPr marL="0" indent="0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1" name="Text Placeholder 125">
            <a:extLst>
              <a:ext uri="{FF2B5EF4-FFF2-40B4-BE49-F238E27FC236}">
                <a16:creationId xmlns:a16="http://schemas.microsoft.com/office/drawing/2014/main" id="{8ADADA06-3228-C042-B11F-7A32615650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70863" y="5754390"/>
            <a:ext cx="2473711" cy="339309"/>
          </a:xfrm>
        </p:spPr>
        <p:txBody>
          <a:bodyPr>
            <a:noAutofit/>
          </a:bodyPr>
          <a:lstStyle>
            <a:lvl1pPr marL="0" indent="0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137" name="Text Placeholder 125">
            <a:extLst>
              <a:ext uri="{FF2B5EF4-FFF2-40B4-BE49-F238E27FC236}">
                <a16:creationId xmlns:a16="http://schemas.microsoft.com/office/drawing/2014/main" id="{C7D6B146-3056-93B3-1061-3FC91B2A51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87986" y="6096000"/>
            <a:ext cx="3428391" cy="641924"/>
          </a:xfrm>
        </p:spPr>
        <p:txBody>
          <a:bodyPr>
            <a:noAutofit/>
          </a:bodyPr>
          <a:lstStyle>
            <a:lvl1pPr marL="0" indent="0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85187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25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3C008F-5B1B-A161-6580-4E5E09333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9144000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5AD7D796-CCB2-CB02-1248-C6DCF927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7468" y="278458"/>
            <a:ext cx="1543452" cy="4369743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18E9A89A-73B5-14D0-7B25-FAEBEBAC9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13871" y="278458"/>
            <a:ext cx="1543452" cy="4369743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780BAE5-1F27-4FDB-C882-7E22B473F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0274" y="278458"/>
            <a:ext cx="1543452" cy="4369743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79B2DC73-9683-E89E-69AF-A4E447F2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86676" y="278458"/>
            <a:ext cx="1543452" cy="436974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468030F-A2B0-1E28-90DB-0AD0F2650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73079" y="278458"/>
            <a:ext cx="1543452" cy="4369743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A30929A-E274-88E0-B16D-7E5A38F9E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422794" y="6355080"/>
            <a:ext cx="4287367" cy="0"/>
          </a:xfrm>
          <a:prstGeom prst="line">
            <a:avLst/>
          </a:prstGeom>
          <a:ln w="762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27">
            <a:extLst>
              <a:ext uri="{FF2B5EF4-FFF2-40B4-BE49-F238E27FC236}">
                <a16:creationId xmlns:a16="http://schemas.microsoft.com/office/drawing/2014/main" id="{BCCB7753-415D-18AA-E60A-366E45299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608640"/>
            <a:ext cx="8229600" cy="944561"/>
          </a:xfrm>
        </p:spPr>
        <p:txBody>
          <a:bodyPr/>
          <a:lstStyle>
            <a:lvl1pPr>
              <a:defRPr spc="150"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733798FF-66CD-4C8D-15DF-66AD11032AF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059" y="632607"/>
            <a:ext cx="685979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125">
            <a:extLst>
              <a:ext uri="{FF2B5EF4-FFF2-40B4-BE49-F238E27FC236}">
                <a16:creationId xmlns:a16="http://schemas.microsoft.com/office/drawing/2014/main" id="{B89E9055-5874-4596-2B59-DCB04EB869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440" y="1794291"/>
            <a:ext cx="1531218" cy="339309"/>
          </a:xfrm>
        </p:spPr>
        <p:txBody>
          <a:bodyPr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125">
            <a:extLst>
              <a:ext uri="{FF2B5EF4-FFF2-40B4-BE49-F238E27FC236}">
                <a16:creationId xmlns:a16="http://schemas.microsoft.com/office/drawing/2014/main" id="{0CBDF82B-CD33-8FFF-99C2-44EBF07BB8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3177" y="2438400"/>
            <a:ext cx="1557743" cy="1936368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Picture Placeholder 39">
            <a:extLst>
              <a:ext uri="{FF2B5EF4-FFF2-40B4-BE49-F238E27FC236}">
                <a16:creationId xmlns:a16="http://schemas.microsoft.com/office/drawing/2014/main" id="{2ECF64A8-A96F-441A-6404-E12407C7E2E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435462" y="632607"/>
            <a:ext cx="685979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125">
            <a:extLst>
              <a:ext uri="{FF2B5EF4-FFF2-40B4-BE49-F238E27FC236}">
                <a16:creationId xmlns:a16="http://schemas.microsoft.com/office/drawing/2014/main" id="{9B232C35-09D4-CF58-E15E-9D2AAE7A0C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12842" y="1794291"/>
            <a:ext cx="1531218" cy="339309"/>
          </a:xfrm>
        </p:spPr>
        <p:txBody>
          <a:bodyPr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125">
            <a:extLst>
              <a:ext uri="{FF2B5EF4-FFF2-40B4-BE49-F238E27FC236}">
                <a16:creationId xmlns:a16="http://schemas.microsoft.com/office/drawing/2014/main" id="{AA6F198B-0E65-2538-AFCA-2DF3B178B75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99580" y="2438400"/>
            <a:ext cx="1557743" cy="1936368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2" name="Picture Placeholder 39">
            <a:extLst>
              <a:ext uri="{FF2B5EF4-FFF2-40B4-BE49-F238E27FC236}">
                <a16:creationId xmlns:a16="http://schemas.microsoft.com/office/drawing/2014/main" id="{649400D9-DECB-F129-8522-4869D6627AD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21865" y="632607"/>
            <a:ext cx="685979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25">
            <a:extLst>
              <a:ext uri="{FF2B5EF4-FFF2-40B4-BE49-F238E27FC236}">
                <a16:creationId xmlns:a16="http://schemas.microsoft.com/office/drawing/2014/main" id="{DC665522-5FB7-8824-F45F-C0B9636FA7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9245" y="1794291"/>
            <a:ext cx="1531218" cy="339309"/>
          </a:xfrm>
        </p:spPr>
        <p:txBody>
          <a:bodyPr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125">
            <a:extLst>
              <a:ext uri="{FF2B5EF4-FFF2-40B4-BE49-F238E27FC236}">
                <a16:creationId xmlns:a16="http://schemas.microsoft.com/office/drawing/2014/main" id="{643B9142-0373-4CF0-B371-5ADE25CFF1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85983" y="2438400"/>
            <a:ext cx="1557743" cy="1936368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Picture Placeholder 39">
            <a:extLst>
              <a:ext uri="{FF2B5EF4-FFF2-40B4-BE49-F238E27FC236}">
                <a16:creationId xmlns:a16="http://schemas.microsoft.com/office/drawing/2014/main" id="{F6B980FF-A20A-E3C5-9932-86F2A9A1E7A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22558" y="632607"/>
            <a:ext cx="685979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BFB48785-B482-2B8F-D6C1-C980B6D69C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99939" y="1794291"/>
            <a:ext cx="1531218" cy="339309"/>
          </a:xfrm>
        </p:spPr>
        <p:txBody>
          <a:bodyPr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F722F028-E6D6-0E2E-838F-3846BCCF0CD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86676" y="2438400"/>
            <a:ext cx="1557743" cy="1936368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4" name="Picture Placeholder 39">
            <a:extLst>
              <a:ext uri="{FF2B5EF4-FFF2-40B4-BE49-F238E27FC236}">
                <a16:creationId xmlns:a16="http://schemas.microsoft.com/office/drawing/2014/main" id="{B32752CF-AD11-1316-0B7E-2884D49B893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794670" y="632607"/>
            <a:ext cx="685979" cy="91440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760159F0-F3D6-196C-7464-082D0A7C06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72050" y="1794291"/>
            <a:ext cx="1531218" cy="339309"/>
          </a:xfrm>
        </p:spPr>
        <p:txBody>
          <a:bodyPr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296E898C-7697-FB50-8709-2C0365C255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58788" y="2438400"/>
            <a:ext cx="1557743" cy="1936368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94591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1E71D4-5E3B-6D49-C733-A1B87ACF1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191" y="-48459"/>
            <a:ext cx="9144000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1654067-1D03-CA37-8EA5-272ECAD97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2662" y="1219200"/>
            <a:ext cx="3978676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itle 100">
            <a:extLst>
              <a:ext uri="{FF2B5EF4-FFF2-40B4-BE49-F238E27FC236}">
                <a16:creationId xmlns:a16="http://schemas.microsoft.com/office/drawing/2014/main" id="{67EBCBB7-2FC1-F2C4-275E-33574C2442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128" y="457201"/>
            <a:ext cx="8229600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02" name="Text Placeholder 125">
            <a:extLst>
              <a:ext uri="{FF2B5EF4-FFF2-40B4-BE49-F238E27FC236}">
                <a16:creationId xmlns:a16="http://schemas.microsoft.com/office/drawing/2014/main" id="{27407A46-5E25-38BE-38E2-9B8E6BD795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593" y="2097973"/>
            <a:ext cx="2973603" cy="626195"/>
          </a:xfrm>
        </p:spPr>
        <p:txBody>
          <a:bodyPr>
            <a:noAutofit/>
          </a:bodyPr>
          <a:lstStyle>
            <a:lvl1pPr marL="0" indent="0" algn="l">
              <a:buNone/>
              <a:defRPr sz="2101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103" name="Text Placeholder 125">
            <a:extLst>
              <a:ext uri="{FF2B5EF4-FFF2-40B4-BE49-F238E27FC236}">
                <a16:creationId xmlns:a16="http://schemas.microsoft.com/office/drawing/2014/main" id="{6CFF242D-33AB-96E8-F456-2EECB93030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6593" y="2743200"/>
            <a:ext cx="2573449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6" name="Text Placeholder 125">
            <a:extLst>
              <a:ext uri="{FF2B5EF4-FFF2-40B4-BE49-F238E27FC236}">
                <a16:creationId xmlns:a16="http://schemas.microsoft.com/office/drawing/2014/main" id="{01506CA9-6374-19B0-06F1-593592622D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97781" y="3127319"/>
            <a:ext cx="1378443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7" name="Text Placeholder 125">
            <a:extLst>
              <a:ext uri="{FF2B5EF4-FFF2-40B4-BE49-F238E27FC236}">
                <a16:creationId xmlns:a16="http://schemas.microsoft.com/office/drawing/2014/main" id="{AB790FE9-8902-241B-98C3-68B4F01AF3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66334" y="3413097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788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4" name="Text Placeholder 125">
            <a:extLst>
              <a:ext uri="{FF2B5EF4-FFF2-40B4-BE49-F238E27FC236}">
                <a16:creationId xmlns:a16="http://schemas.microsoft.com/office/drawing/2014/main" id="{FEEDDBC4-7BEB-275E-C297-23B06135E9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08041" y="4493684"/>
            <a:ext cx="1378443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5" name="Text Placeholder 125">
            <a:extLst>
              <a:ext uri="{FF2B5EF4-FFF2-40B4-BE49-F238E27FC236}">
                <a16:creationId xmlns:a16="http://schemas.microsoft.com/office/drawing/2014/main" id="{644A4B5F-ED64-9374-2A8D-398F907BBA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76594" y="4779462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788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4" name="Text Placeholder 125">
            <a:extLst>
              <a:ext uri="{FF2B5EF4-FFF2-40B4-BE49-F238E27FC236}">
                <a16:creationId xmlns:a16="http://schemas.microsoft.com/office/drawing/2014/main" id="{F5B441BE-E34A-6B5D-9294-4061802BA9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5514" y="2000222"/>
            <a:ext cx="1378443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5" name="Text Placeholder 125">
            <a:extLst>
              <a:ext uri="{FF2B5EF4-FFF2-40B4-BE49-F238E27FC236}">
                <a16:creationId xmlns:a16="http://schemas.microsoft.com/office/drawing/2014/main" id="{8EC8F5C9-663E-4503-10D6-26E0CE36E3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34067" y="2286000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788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6" name="Text Placeholder 125">
            <a:extLst>
              <a:ext uri="{FF2B5EF4-FFF2-40B4-BE49-F238E27FC236}">
                <a16:creationId xmlns:a16="http://schemas.microsoft.com/office/drawing/2014/main" id="{CA6C40CA-18FA-3BC3-8413-C5840FDDF2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80769" y="1954416"/>
            <a:ext cx="1378443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7" name="Text Placeholder 125">
            <a:extLst>
              <a:ext uri="{FF2B5EF4-FFF2-40B4-BE49-F238E27FC236}">
                <a16:creationId xmlns:a16="http://schemas.microsoft.com/office/drawing/2014/main" id="{F0171B34-99CD-13D0-E3B0-C813FF2455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49322" y="22401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788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" name="Text Placeholder 125">
            <a:extLst>
              <a:ext uri="{FF2B5EF4-FFF2-40B4-BE49-F238E27FC236}">
                <a16:creationId xmlns:a16="http://schemas.microsoft.com/office/drawing/2014/main" id="{3FBDC668-D7EA-460C-87B5-DBD16D1E375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44439" y="2984918"/>
            <a:ext cx="1300752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9" name="Text Placeholder 125">
            <a:extLst>
              <a:ext uri="{FF2B5EF4-FFF2-40B4-BE49-F238E27FC236}">
                <a16:creationId xmlns:a16="http://schemas.microsoft.com/office/drawing/2014/main" id="{A3F3DAF4-FC38-F5DE-225F-234395C88E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12991" y="3270696"/>
            <a:ext cx="1171374" cy="274406"/>
          </a:xfrm>
        </p:spPr>
        <p:txBody>
          <a:bodyPr>
            <a:noAutofit/>
          </a:bodyPr>
          <a:lstStyle>
            <a:lvl1pPr marL="0" indent="0" algn="ctr">
              <a:buNone/>
              <a:defRPr sz="788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0" name="Text Placeholder 125">
            <a:extLst>
              <a:ext uri="{FF2B5EF4-FFF2-40B4-BE49-F238E27FC236}">
                <a16:creationId xmlns:a16="http://schemas.microsoft.com/office/drawing/2014/main" id="{4298EA71-9CD1-0B22-2EBF-A94D4DEA19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87563" y="4638197"/>
            <a:ext cx="1241338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1" name="Text Placeholder 125">
            <a:extLst>
              <a:ext uri="{FF2B5EF4-FFF2-40B4-BE49-F238E27FC236}">
                <a16:creationId xmlns:a16="http://schemas.microsoft.com/office/drawing/2014/main" id="{2BD8FB89-7CBC-2BB2-6E9D-25E42DE776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956116" y="4923975"/>
            <a:ext cx="1117869" cy="274406"/>
          </a:xfrm>
        </p:spPr>
        <p:txBody>
          <a:bodyPr>
            <a:noAutofit/>
          </a:bodyPr>
          <a:lstStyle>
            <a:lvl1pPr marL="0" indent="0" algn="ctr">
              <a:buNone/>
              <a:defRPr sz="788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2" name="Text Placeholder 125">
            <a:extLst>
              <a:ext uri="{FF2B5EF4-FFF2-40B4-BE49-F238E27FC236}">
                <a16:creationId xmlns:a16="http://schemas.microsoft.com/office/drawing/2014/main" id="{B3B0321C-750A-1B87-EC19-EB40B260CF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23142" y="6096001"/>
            <a:ext cx="1378443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3" name="Text Placeholder 125">
            <a:extLst>
              <a:ext uri="{FF2B5EF4-FFF2-40B4-BE49-F238E27FC236}">
                <a16:creationId xmlns:a16="http://schemas.microsoft.com/office/drawing/2014/main" id="{064DE8A1-314F-38E4-214F-829C10F8A63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91695" y="6381779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788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149135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69F7D8-570F-88D6-5AF3-B86372A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20004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5F02D2-4D87-A08A-F13B-F1FB37793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0509" y="5486400"/>
            <a:ext cx="140921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2F490D-8E15-B293-0A40-A9022A25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0509" y="6355080"/>
            <a:ext cx="1860566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37">
            <a:extLst>
              <a:ext uri="{FF2B5EF4-FFF2-40B4-BE49-F238E27FC236}">
                <a16:creationId xmlns:a16="http://schemas.microsoft.com/office/drawing/2014/main" id="{112D2DA4-0E08-4513-D8A7-6A934164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7284" y="342900"/>
            <a:ext cx="257242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9285D951-0596-43A3-DB59-28CC107D6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7284" y="2514600"/>
            <a:ext cx="2572420" cy="182880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ounded Rectangle 39">
            <a:extLst>
              <a:ext uri="{FF2B5EF4-FFF2-40B4-BE49-F238E27FC236}">
                <a16:creationId xmlns:a16="http://schemas.microsoft.com/office/drawing/2014/main" id="{9E33F494-5EF0-D5A8-8890-11ED30802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946" y="342900"/>
            <a:ext cx="2572420" cy="1828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ounded Rectangle 40">
            <a:extLst>
              <a:ext uri="{FF2B5EF4-FFF2-40B4-BE49-F238E27FC236}">
                <a16:creationId xmlns:a16="http://schemas.microsoft.com/office/drawing/2014/main" id="{E1065AFB-773F-4162-4583-81BE806D5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946" y="2514600"/>
            <a:ext cx="2572420" cy="1828800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ounded Rectangle 41">
            <a:extLst>
              <a:ext uri="{FF2B5EF4-FFF2-40B4-BE49-F238E27FC236}">
                <a16:creationId xmlns:a16="http://schemas.microsoft.com/office/drawing/2014/main" id="{F46D6660-B800-6B88-CE2D-47B527948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57284" y="4686300"/>
            <a:ext cx="2572420" cy="182880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ounded Rectangle 42">
            <a:extLst>
              <a:ext uri="{FF2B5EF4-FFF2-40B4-BE49-F238E27FC236}">
                <a16:creationId xmlns:a16="http://schemas.microsoft.com/office/drawing/2014/main" id="{A5DB4729-9DE1-EA26-B7CB-E4F311F4E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86946" y="4686300"/>
            <a:ext cx="2572420" cy="1828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6" name="Title 85">
            <a:extLst>
              <a:ext uri="{FF2B5EF4-FFF2-40B4-BE49-F238E27FC236}">
                <a16:creationId xmlns:a16="http://schemas.microsoft.com/office/drawing/2014/main" id="{5189177A-5F25-E34A-88BA-071DC3265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199" y="4598910"/>
            <a:ext cx="2217639" cy="1682601"/>
          </a:xfrm>
        </p:spPr>
        <p:txBody>
          <a:bodyPr anchor="t"/>
          <a:lstStyle>
            <a:lvl1pPr algn="l">
              <a:lnSpc>
                <a:spcPts val="5251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88" name="Text Placeholder 125">
            <a:extLst>
              <a:ext uri="{FF2B5EF4-FFF2-40B4-BE49-F238E27FC236}">
                <a16:creationId xmlns:a16="http://schemas.microsoft.com/office/drawing/2014/main" id="{0A62285E-3697-31FE-7AE0-380FAC7B7B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2702" y="557646"/>
            <a:ext cx="21215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9" name="Text Placeholder 125">
            <a:extLst>
              <a:ext uri="{FF2B5EF4-FFF2-40B4-BE49-F238E27FC236}">
                <a16:creationId xmlns:a16="http://schemas.microsoft.com/office/drawing/2014/main" id="{4165A26A-83C2-1D75-81B6-B3DA5090EC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6979" y="996772"/>
            <a:ext cx="2053033" cy="1060629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0" name="Text Placeholder 125">
            <a:extLst>
              <a:ext uri="{FF2B5EF4-FFF2-40B4-BE49-F238E27FC236}">
                <a16:creationId xmlns:a16="http://schemas.microsoft.com/office/drawing/2014/main" id="{E33A2E8A-F3BD-3C07-DE9D-093924B714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2364" y="557646"/>
            <a:ext cx="21215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1" name="Text Placeholder 125">
            <a:extLst>
              <a:ext uri="{FF2B5EF4-FFF2-40B4-BE49-F238E27FC236}">
                <a16:creationId xmlns:a16="http://schemas.microsoft.com/office/drawing/2014/main" id="{C415986B-4EF2-15B6-131E-1992B3070E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6640" y="996772"/>
            <a:ext cx="2053033" cy="1060629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2" name="Text Placeholder 125">
            <a:extLst>
              <a:ext uri="{FF2B5EF4-FFF2-40B4-BE49-F238E27FC236}">
                <a16:creationId xmlns:a16="http://schemas.microsoft.com/office/drawing/2014/main" id="{0F3B4DB4-2E24-4EA1-8799-F66AEE9BA4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82702" y="2743201"/>
            <a:ext cx="21215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3" name="Text Placeholder 125">
            <a:extLst>
              <a:ext uri="{FF2B5EF4-FFF2-40B4-BE49-F238E27FC236}">
                <a16:creationId xmlns:a16="http://schemas.microsoft.com/office/drawing/2014/main" id="{1CCEDC3C-F4A1-1255-9E4A-4352BD34E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6979" y="3182327"/>
            <a:ext cx="2053033" cy="1060629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4" name="Text Placeholder 125">
            <a:extLst>
              <a:ext uri="{FF2B5EF4-FFF2-40B4-BE49-F238E27FC236}">
                <a16:creationId xmlns:a16="http://schemas.microsoft.com/office/drawing/2014/main" id="{7514C67B-3E50-D417-E24B-77079DFC72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2364" y="2743201"/>
            <a:ext cx="21215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5" name="Text Placeholder 125">
            <a:extLst>
              <a:ext uri="{FF2B5EF4-FFF2-40B4-BE49-F238E27FC236}">
                <a16:creationId xmlns:a16="http://schemas.microsoft.com/office/drawing/2014/main" id="{4148F575-0CCA-2074-572B-961A1DBD9C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6640" y="3182327"/>
            <a:ext cx="2053033" cy="1060629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6" name="Text Placeholder 125">
            <a:extLst>
              <a:ext uri="{FF2B5EF4-FFF2-40B4-BE49-F238E27FC236}">
                <a16:creationId xmlns:a16="http://schemas.microsoft.com/office/drawing/2014/main" id="{3A9B8D7C-C3EB-DED9-5268-6EE8BE25FA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82702" y="4891789"/>
            <a:ext cx="21215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7" name="Text Placeholder 125">
            <a:extLst>
              <a:ext uri="{FF2B5EF4-FFF2-40B4-BE49-F238E27FC236}">
                <a16:creationId xmlns:a16="http://schemas.microsoft.com/office/drawing/2014/main" id="{90EBE096-1420-6498-98BB-1F797EE4E4E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16979" y="5330915"/>
            <a:ext cx="2053033" cy="1060629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8" name="Text Placeholder 125">
            <a:extLst>
              <a:ext uri="{FF2B5EF4-FFF2-40B4-BE49-F238E27FC236}">
                <a16:creationId xmlns:a16="http://schemas.microsoft.com/office/drawing/2014/main" id="{578930D5-09F8-FE91-A175-52AAB24B86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12364" y="4891789"/>
            <a:ext cx="2121586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0" name="Text Placeholder 125">
            <a:extLst>
              <a:ext uri="{FF2B5EF4-FFF2-40B4-BE49-F238E27FC236}">
                <a16:creationId xmlns:a16="http://schemas.microsoft.com/office/drawing/2014/main" id="{2B7DA30C-12F4-3548-0346-6B148BE26B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46640" y="5330915"/>
            <a:ext cx="2053033" cy="1060629"/>
          </a:xfrm>
        </p:spPr>
        <p:txBody>
          <a:bodyPr>
            <a:noAutofit/>
          </a:bodyPr>
          <a:lstStyle>
            <a:lvl1pPr marL="0" indent="0" algn="ctr"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60541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ven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6">
            <a:extLst>
              <a:ext uri="{FF2B5EF4-FFF2-40B4-BE49-F238E27FC236}">
                <a16:creationId xmlns:a16="http://schemas.microsoft.com/office/drawing/2014/main" id="{2EBFE874-83CA-281E-D409-0B04D9B2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224888" y="609601"/>
            <a:ext cx="4805202" cy="5666667"/>
            <a:chOff x="472955" y="3856015"/>
            <a:chExt cx="2986757" cy="2642349"/>
          </a:xfrm>
        </p:grpSpPr>
        <p:grpSp>
          <p:nvGrpSpPr>
            <p:cNvPr id="12" name="Graphic 6">
              <a:extLst>
                <a:ext uri="{FF2B5EF4-FFF2-40B4-BE49-F238E27FC236}">
                  <a16:creationId xmlns:a16="http://schemas.microsoft.com/office/drawing/2014/main" id="{ACB0A363-317E-AFCC-FEB6-55CE5951C841}"/>
                </a:ext>
              </a:extLst>
            </p:cNvPr>
            <p:cNvGrpSpPr/>
            <p:nvPr/>
          </p:nvGrpSpPr>
          <p:grpSpPr>
            <a:xfrm>
              <a:off x="472955" y="3856015"/>
              <a:ext cx="2986757" cy="2347236"/>
              <a:chOff x="472955" y="3856015"/>
              <a:chExt cx="2986757" cy="2347236"/>
            </a:xfrm>
          </p:grpSpPr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39D25438-7A4D-8C48-9AA8-7D28BE7990D0}"/>
                  </a:ext>
                </a:extLst>
              </p:cNvPr>
              <p:cNvSpPr/>
              <p:nvPr/>
            </p:nvSpPr>
            <p:spPr>
              <a:xfrm>
                <a:off x="1361395" y="3856015"/>
                <a:ext cx="1552608" cy="575647"/>
              </a:xfrm>
              <a:custGeom>
                <a:avLst/>
                <a:gdLst>
                  <a:gd name="connsiteX0" fmla="*/ 685331 w 1552608"/>
                  <a:gd name="connsiteY0" fmla="*/ 0 h 575647"/>
                  <a:gd name="connsiteX1" fmla="*/ 570873 w 1552608"/>
                  <a:gd name="connsiteY1" fmla="*/ 6968 h 575647"/>
                  <a:gd name="connsiteX2" fmla="*/ 0 w 1552608"/>
                  <a:gd name="connsiteY2" fmla="*/ 294211 h 575647"/>
                  <a:gd name="connsiteX3" fmla="*/ 142976 w 1552608"/>
                  <a:gd name="connsiteY3" fmla="*/ 284404 h 575647"/>
                  <a:gd name="connsiteX4" fmla="*/ 848954 w 1552608"/>
                  <a:gd name="connsiteY4" fmla="*/ 563904 h 575647"/>
                  <a:gd name="connsiteX5" fmla="*/ 1186780 w 1552608"/>
                  <a:gd name="connsiteY5" fmla="*/ 499255 h 575647"/>
                  <a:gd name="connsiteX6" fmla="*/ 1552608 w 1552608"/>
                  <a:gd name="connsiteY6" fmla="*/ 575647 h 575647"/>
                  <a:gd name="connsiteX7" fmla="*/ 685202 w 1552608"/>
                  <a:gd name="connsiteY7" fmla="*/ 129 h 575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52608" h="575647">
                    <a:moveTo>
                      <a:pt x="685331" y="0"/>
                    </a:moveTo>
                    <a:cubicBezTo>
                      <a:pt x="647522" y="0"/>
                      <a:pt x="609327" y="2323"/>
                      <a:pt x="570873" y="6968"/>
                    </a:cubicBezTo>
                    <a:cubicBezTo>
                      <a:pt x="344020" y="34454"/>
                      <a:pt x="145686" y="140395"/>
                      <a:pt x="0" y="294211"/>
                    </a:cubicBezTo>
                    <a:cubicBezTo>
                      <a:pt x="46712" y="287759"/>
                      <a:pt x="94457" y="284404"/>
                      <a:pt x="142976" y="284404"/>
                    </a:cubicBezTo>
                    <a:cubicBezTo>
                      <a:pt x="416154" y="284404"/>
                      <a:pt x="664427" y="390604"/>
                      <a:pt x="848954" y="563904"/>
                    </a:cubicBezTo>
                    <a:cubicBezTo>
                      <a:pt x="953476" y="522225"/>
                      <a:pt x="1067418" y="499255"/>
                      <a:pt x="1186780" y="499255"/>
                    </a:cubicBezTo>
                    <a:cubicBezTo>
                      <a:pt x="1316853" y="499255"/>
                      <a:pt x="1440602" y="526483"/>
                      <a:pt x="1552608" y="575647"/>
                    </a:cubicBezTo>
                    <a:cubicBezTo>
                      <a:pt x="1407439" y="232014"/>
                      <a:pt x="1067289" y="129"/>
                      <a:pt x="68520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82" name="Freeform 11">
                <a:extLst>
                  <a:ext uri="{FF2B5EF4-FFF2-40B4-BE49-F238E27FC236}">
                    <a16:creationId xmlns:a16="http://schemas.microsoft.com/office/drawing/2014/main" id="{3346B538-3FB8-8C0C-F2B8-F6AAD0D21946}"/>
                  </a:ext>
                </a:extLst>
              </p:cNvPr>
              <p:cNvSpPr/>
              <p:nvPr/>
            </p:nvSpPr>
            <p:spPr>
              <a:xfrm>
                <a:off x="1636766" y="4355141"/>
                <a:ext cx="1822946" cy="1823076"/>
              </a:xfrm>
              <a:custGeom>
                <a:avLst/>
                <a:gdLst>
                  <a:gd name="connsiteX0" fmla="*/ 1822947 w 1822946"/>
                  <a:gd name="connsiteY0" fmla="*/ 911538 h 1823076"/>
                  <a:gd name="connsiteX1" fmla="*/ 911538 w 1822946"/>
                  <a:gd name="connsiteY1" fmla="*/ 1823076 h 1823076"/>
                  <a:gd name="connsiteX2" fmla="*/ 0 w 1822946"/>
                  <a:gd name="connsiteY2" fmla="*/ 911538 h 1823076"/>
                  <a:gd name="connsiteX3" fmla="*/ 911538 w 1822946"/>
                  <a:gd name="connsiteY3" fmla="*/ 0 h 1823076"/>
                  <a:gd name="connsiteX4" fmla="*/ 1822947 w 1822946"/>
                  <a:gd name="connsiteY4" fmla="*/ 911538 h 1823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2946" h="1823076">
                    <a:moveTo>
                      <a:pt x="1822947" y="911538"/>
                    </a:moveTo>
                    <a:cubicBezTo>
                      <a:pt x="1822947" y="1414923"/>
                      <a:pt x="1414923" y="1823076"/>
                      <a:pt x="911538" y="1823076"/>
                    </a:cubicBezTo>
                    <a:cubicBezTo>
                      <a:pt x="408153" y="1823076"/>
                      <a:pt x="0" y="1415052"/>
                      <a:pt x="0" y="911538"/>
                    </a:cubicBezTo>
                    <a:cubicBezTo>
                      <a:pt x="0" y="408024"/>
                      <a:pt x="408024" y="0"/>
                      <a:pt x="911538" y="0"/>
                    </a:cubicBezTo>
                    <a:cubicBezTo>
                      <a:pt x="1415052" y="0"/>
                      <a:pt x="1822947" y="408153"/>
                      <a:pt x="1822947" y="911538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83" name="Freeform 12">
                <a:extLst>
                  <a:ext uri="{FF2B5EF4-FFF2-40B4-BE49-F238E27FC236}">
                    <a16:creationId xmlns:a16="http://schemas.microsoft.com/office/drawing/2014/main" id="{8E7D12BA-A8AA-1D85-8B56-08093F8447E5}"/>
                  </a:ext>
                </a:extLst>
              </p:cNvPr>
              <p:cNvSpPr/>
              <p:nvPr/>
            </p:nvSpPr>
            <p:spPr>
              <a:xfrm>
                <a:off x="472955" y="4150226"/>
                <a:ext cx="1590546" cy="2053025"/>
              </a:xfrm>
              <a:custGeom>
                <a:avLst/>
                <a:gdLst>
                  <a:gd name="connsiteX0" fmla="*/ 888440 w 1590546"/>
                  <a:gd name="connsiteY0" fmla="*/ 0 h 2053025"/>
                  <a:gd name="connsiteX1" fmla="*/ 0 w 1590546"/>
                  <a:gd name="connsiteY1" fmla="*/ 1021609 h 2053025"/>
                  <a:gd name="connsiteX2" fmla="*/ 1031416 w 1590546"/>
                  <a:gd name="connsiteY2" fmla="*/ 2053025 h 2053025"/>
                  <a:gd name="connsiteX3" fmla="*/ 1590546 w 1590546"/>
                  <a:gd name="connsiteY3" fmla="*/ 1888499 h 2053025"/>
                  <a:gd name="connsiteX4" fmla="*/ 1268850 w 1590546"/>
                  <a:gd name="connsiteY4" fmla="*/ 1541640 h 2053025"/>
                  <a:gd name="connsiteX5" fmla="*/ 636425 w 1590546"/>
                  <a:gd name="connsiteY5" fmla="*/ 762239 h 2053025"/>
                  <a:gd name="connsiteX6" fmla="*/ 718365 w 1590546"/>
                  <a:gd name="connsiteY6" fmla="*/ 249305 h 2053025"/>
                  <a:gd name="connsiteX7" fmla="*/ 735270 w 1590546"/>
                  <a:gd name="connsiteY7" fmla="*/ 214981 h 2053025"/>
                  <a:gd name="connsiteX8" fmla="*/ 763400 w 1590546"/>
                  <a:gd name="connsiteY8" fmla="*/ 164526 h 2053025"/>
                  <a:gd name="connsiteX9" fmla="*/ 764433 w 1590546"/>
                  <a:gd name="connsiteY9" fmla="*/ 162848 h 2053025"/>
                  <a:gd name="connsiteX10" fmla="*/ 888182 w 1590546"/>
                  <a:gd name="connsiteY10" fmla="*/ 129 h 2053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90546" h="2053025">
                    <a:moveTo>
                      <a:pt x="888440" y="0"/>
                    </a:moveTo>
                    <a:cubicBezTo>
                      <a:pt x="386475" y="69682"/>
                      <a:pt x="0" y="500546"/>
                      <a:pt x="0" y="1021609"/>
                    </a:cubicBezTo>
                    <a:cubicBezTo>
                      <a:pt x="0" y="1591320"/>
                      <a:pt x="461834" y="2053025"/>
                      <a:pt x="1031416" y="2053025"/>
                    </a:cubicBezTo>
                    <a:cubicBezTo>
                      <a:pt x="1237493" y="2053025"/>
                      <a:pt x="1429504" y="1992635"/>
                      <a:pt x="1590546" y="1888499"/>
                    </a:cubicBezTo>
                    <a:cubicBezTo>
                      <a:pt x="1455183" y="1803333"/>
                      <a:pt x="1343822" y="1683584"/>
                      <a:pt x="1268850" y="1541640"/>
                    </a:cubicBezTo>
                    <a:cubicBezTo>
                      <a:pt x="936701" y="1428472"/>
                      <a:pt x="681460" y="1133745"/>
                      <a:pt x="636425" y="762239"/>
                    </a:cubicBezTo>
                    <a:cubicBezTo>
                      <a:pt x="614359" y="580164"/>
                      <a:pt x="645845" y="404024"/>
                      <a:pt x="718365" y="249305"/>
                    </a:cubicBezTo>
                    <a:cubicBezTo>
                      <a:pt x="723785" y="237692"/>
                      <a:pt x="729334" y="226207"/>
                      <a:pt x="735270" y="214981"/>
                    </a:cubicBezTo>
                    <a:cubicBezTo>
                      <a:pt x="744173" y="197818"/>
                      <a:pt x="753464" y="181043"/>
                      <a:pt x="763400" y="164526"/>
                    </a:cubicBezTo>
                    <a:lnTo>
                      <a:pt x="764433" y="162848"/>
                    </a:lnTo>
                    <a:cubicBezTo>
                      <a:pt x="799660" y="104264"/>
                      <a:pt x="841211" y="49680"/>
                      <a:pt x="888182" y="129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84" name="Freeform 13">
                <a:extLst>
                  <a:ext uri="{FF2B5EF4-FFF2-40B4-BE49-F238E27FC236}">
                    <a16:creationId xmlns:a16="http://schemas.microsoft.com/office/drawing/2014/main" id="{B4EFAC6A-AFF7-8C14-D065-B55DBF307C62}"/>
                  </a:ext>
                </a:extLst>
              </p:cNvPr>
              <p:cNvSpPr/>
              <p:nvPr/>
            </p:nvSpPr>
            <p:spPr>
              <a:xfrm>
                <a:off x="1102705" y="4140290"/>
                <a:ext cx="1107901" cy="1551446"/>
              </a:xfrm>
              <a:custGeom>
                <a:avLst/>
                <a:gdLst>
                  <a:gd name="connsiteX0" fmla="*/ 401666 w 1107901"/>
                  <a:gd name="connsiteY0" fmla="*/ 129 h 1551446"/>
                  <a:gd name="connsiteX1" fmla="*/ 258690 w 1107901"/>
                  <a:gd name="connsiteY1" fmla="*/ 9936 h 1551446"/>
                  <a:gd name="connsiteX2" fmla="*/ 134940 w 1107901"/>
                  <a:gd name="connsiteY2" fmla="*/ 172655 h 1551446"/>
                  <a:gd name="connsiteX3" fmla="*/ 133908 w 1107901"/>
                  <a:gd name="connsiteY3" fmla="*/ 174333 h 1551446"/>
                  <a:gd name="connsiteX4" fmla="*/ 105777 w 1107901"/>
                  <a:gd name="connsiteY4" fmla="*/ 224788 h 1551446"/>
                  <a:gd name="connsiteX5" fmla="*/ 88873 w 1107901"/>
                  <a:gd name="connsiteY5" fmla="*/ 259112 h 1551446"/>
                  <a:gd name="connsiteX6" fmla="*/ 6933 w 1107901"/>
                  <a:gd name="connsiteY6" fmla="*/ 772046 h 1551446"/>
                  <a:gd name="connsiteX7" fmla="*/ 639357 w 1107901"/>
                  <a:gd name="connsiteY7" fmla="*/ 1551447 h 1551446"/>
                  <a:gd name="connsiteX8" fmla="*/ 534319 w 1107901"/>
                  <a:gd name="connsiteY8" fmla="*/ 1126260 h 1551446"/>
                  <a:gd name="connsiteX9" fmla="*/ 1107901 w 1107901"/>
                  <a:gd name="connsiteY9" fmla="*/ 279501 h 1551446"/>
                  <a:gd name="connsiteX10" fmla="*/ 401924 w 1107901"/>
                  <a:gd name="connsiteY10" fmla="*/ 0 h 155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7901" h="1551446">
                    <a:moveTo>
                      <a:pt x="401666" y="129"/>
                    </a:moveTo>
                    <a:cubicBezTo>
                      <a:pt x="353147" y="129"/>
                      <a:pt x="305402" y="3484"/>
                      <a:pt x="258690" y="9936"/>
                    </a:cubicBezTo>
                    <a:cubicBezTo>
                      <a:pt x="211719" y="59487"/>
                      <a:pt x="170168" y="114071"/>
                      <a:pt x="134940" y="172655"/>
                    </a:cubicBezTo>
                    <a:lnTo>
                      <a:pt x="133908" y="174333"/>
                    </a:lnTo>
                    <a:cubicBezTo>
                      <a:pt x="123972" y="190850"/>
                      <a:pt x="114681" y="207625"/>
                      <a:pt x="105777" y="224788"/>
                    </a:cubicBezTo>
                    <a:cubicBezTo>
                      <a:pt x="99842" y="236143"/>
                      <a:pt x="94164" y="247499"/>
                      <a:pt x="88873" y="259112"/>
                    </a:cubicBezTo>
                    <a:cubicBezTo>
                      <a:pt x="16353" y="413831"/>
                      <a:pt x="-15133" y="589971"/>
                      <a:pt x="6933" y="772046"/>
                    </a:cubicBezTo>
                    <a:cubicBezTo>
                      <a:pt x="51968" y="1143552"/>
                      <a:pt x="307209" y="1438408"/>
                      <a:pt x="639357" y="1551447"/>
                    </a:cubicBezTo>
                    <a:cubicBezTo>
                      <a:pt x="572257" y="1424472"/>
                      <a:pt x="534319" y="1279818"/>
                      <a:pt x="534319" y="1126260"/>
                    </a:cubicBezTo>
                    <a:cubicBezTo>
                      <a:pt x="534319" y="742238"/>
                      <a:pt x="771752" y="413702"/>
                      <a:pt x="1107901" y="279501"/>
                    </a:cubicBezTo>
                    <a:cubicBezTo>
                      <a:pt x="923374" y="106200"/>
                      <a:pt x="674972" y="0"/>
                      <a:pt x="401924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85" name="Freeform 14">
                <a:extLst>
                  <a:ext uri="{FF2B5EF4-FFF2-40B4-BE49-F238E27FC236}">
                    <a16:creationId xmlns:a16="http://schemas.microsoft.com/office/drawing/2014/main" id="{A3FDD252-0D31-9EAD-1E99-3B2A0903C35A}"/>
                  </a:ext>
                </a:extLst>
              </p:cNvPr>
              <p:cNvSpPr/>
              <p:nvPr/>
            </p:nvSpPr>
            <p:spPr>
              <a:xfrm>
                <a:off x="1636766" y="4419661"/>
                <a:ext cx="899021" cy="1618934"/>
              </a:xfrm>
              <a:custGeom>
                <a:avLst/>
                <a:gdLst>
                  <a:gd name="connsiteX0" fmla="*/ 573583 w 899021"/>
                  <a:gd name="connsiteY0" fmla="*/ 129 h 1618934"/>
                  <a:gd name="connsiteX1" fmla="*/ 0 w 899021"/>
                  <a:gd name="connsiteY1" fmla="*/ 846889 h 1618934"/>
                  <a:gd name="connsiteX2" fmla="*/ 105038 w 899021"/>
                  <a:gd name="connsiteY2" fmla="*/ 1272076 h 1618934"/>
                  <a:gd name="connsiteX3" fmla="*/ 426735 w 899021"/>
                  <a:gd name="connsiteY3" fmla="*/ 1618935 h 1618934"/>
                  <a:gd name="connsiteX4" fmla="*/ 899021 w 899021"/>
                  <a:gd name="connsiteY4" fmla="*/ 752045 h 1618934"/>
                  <a:gd name="connsiteX5" fmla="*/ 573583 w 899021"/>
                  <a:gd name="connsiteY5" fmla="*/ 0 h 161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9021" h="1618934">
                    <a:moveTo>
                      <a:pt x="573583" y="129"/>
                    </a:moveTo>
                    <a:cubicBezTo>
                      <a:pt x="237433" y="134331"/>
                      <a:pt x="0" y="462866"/>
                      <a:pt x="0" y="846889"/>
                    </a:cubicBezTo>
                    <a:cubicBezTo>
                      <a:pt x="0" y="1000447"/>
                      <a:pt x="37938" y="1145229"/>
                      <a:pt x="105038" y="1272076"/>
                    </a:cubicBezTo>
                    <a:cubicBezTo>
                      <a:pt x="180011" y="1414019"/>
                      <a:pt x="291372" y="1533768"/>
                      <a:pt x="426735" y="1618935"/>
                    </a:cubicBezTo>
                    <a:cubicBezTo>
                      <a:pt x="711010" y="1435311"/>
                      <a:pt x="899021" y="1115679"/>
                      <a:pt x="899021" y="752045"/>
                    </a:cubicBezTo>
                    <a:cubicBezTo>
                      <a:pt x="899021" y="455511"/>
                      <a:pt x="773852" y="188269"/>
                      <a:pt x="573583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0034552F-FC72-09D7-F511-B503821F9AB7}"/>
                  </a:ext>
                </a:extLst>
              </p:cNvPr>
              <p:cNvSpPr/>
              <p:nvPr/>
            </p:nvSpPr>
            <p:spPr>
              <a:xfrm>
                <a:off x="475038" y="5526011"/>
                <a:ext cx="265463" cy="265463"/>
              </a:xfrm>
              <a:custGeom>
                <a:avLst/>
                <a:gdLst>
                  <a:gd name="connsiteX0" fmla="*/ 218077 w 436154"/>
                  <a:gd name="connsiteY0" fmla="*/ 0 h 436154"/>
                  <a:gd name="connsiteX1" fmla="*/ 0 w 436154"/>
                  <a:gd name="connsiteY1" fmla="*/ 218077 h 436154"/>
                  <a:gd name="connsiteX2" fmla="*/ 218077 w 436154"/>
                  <a:gd name="connsiteY2" fmla="*/ 436155 h 436154"/>
                  <a:gd name="connsiteX3" fmla="*/ 436155 w 436154"/>
                  <a:gd name="connsiteY3" fmla="*/ 218077 h 436154"/>
                  <a:gd name="connsiteX4" fmla="*/ 218077 w 436154"/>
                  <a:gd name="connsiteY4" fmla="*/ 0 h 436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154" h="436154">
                    <a:moveTo>
                      <a:pt x="218077" y="0"/>
                    </a:moveTo>
                    <a:cubicBezTo>
                      <a:pt x="97554" y="0"/>
                      <a:pt x="0" y="97683"/>
                      <a:pt x="0" y="218077"/>
                    </a:cubicBezTo>
                    <a:cubicBezTo>
                      <a:pt x="0" y="338472"/>
                      <a:pt x="97683" y="436155"/>
                      <a:pt x="218077" y="436155"/>
                    </a:cubicBezTo>
                    <a:cubicBezTo>
                      <a:pt x="338472" y="436155"/>
                      <a:pt x="436155" y="338472"/>
                      <a:pt x="436155" y="218077"/>
                    </a:cubicBezTo>
                    <a:cubicBezTo>
                      <a:pt x="436155" y="97683"/>
                      <a:pt x="338472" y="0"/>
                      <a:pt x="218077" y="0"/>
                    </a:cubicBezTo>
                  </a:path>
                </a:pathLst>
              </a:custGeom>
              <a:solidFill>
                <a:schemeClr val="accent6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01" name="Freeform 20">
                <a:extLst>
                  <a:ext uri="{FF2B5EF4-FFF2-40B4-BE49-F238E27FC236}">
                    <a16:creationId xmlns:a16="http://schemas.microsoft.com/office/drawing/2014/main" id="{38DE2E4C-D35B-5F34-DFB7-EF122D04F903}"/>
                  </a:ext>
                </a:extLst>
              </p:cNvPr>
              <p:cNvSpPr/>
              <p:nvPr/>
            </p:nvSpPr>
            <p:spPr>
              <a:xfrm>
                <a:off x="2946650" y="5924654"/>
                <a:ext cx="215883" cy="161687"/>
              </a:xfrm>
              <a:custGeom>
                <a:avLst/>
                <a:gdLst>
                  <a:gd name="connsiteX0" fmla="*/ 149686 w 215883"/>
                  <a:gd name="connsiteY0" fmla="*/ 129 h 161687"/>
                  <a:gd name="connsiteX1" fmla="*/ 0 w 215883"/>
                  <a:gd name="connsiteY1" fmla="*/ 149815 h 161687"/>
                  <a:gd name="connsiteX2" fmla="*/ 516 w 215883"/>
                  <a:gd name="connsiteY2" fmla="*/ 161687 h 161687"/>
                  <a:gd name="connsiteX3" fmla="*/ 215884 w 215883"/>
                  <a:gd name="connsiteY3" fmla="*/ 15356 h 161687"/>
                  <a:gd name="connsiteX4" fmla="*/ 149815 w 215883"/>
                  <a:gd name="connsiteY4" fmla="*/ 0 h 161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883" h="161687">
                    <a:moveTo>
                      <a:pt x="149686" y="129"/>
                    </a:moveTo>
                    <a:cubicBezTo>
                      <a:pt x="66972" y="129"/>
                      <a:pt x="0" y="67230"/>
                      <a:pt x="0" y="149815"/>
                    </a:cubicBezTo>
                    <a:cubicBezTo>
                      <a:pt x="0" y="153816"/>
                      <a:pt x="129" y="157816"/>
                      <a:pt x="516" y="161687"/>
                    </a:cubicBezTo>
                    <a:cubicBezTo>
                      <a:pt x="79359" y="123233"/>
                      <a:pt x="151751" y="73811"/>
                      <a:pt x="215884" y="15356"/>
                    </a:cubicBezTo>
                    <a:cubicBezTo>
                      <a:pt x="196012" y="5549"/>
                      <a:pt x="173559" y="0"/>
                      <a:pt x="1498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73403CFE-641B-71D2-97C6-68E73C55EF4E}"/>
                </a:ext>
              </a:extLst>
            </p:cNvPr>
            <p:cNvSpPr/>
            <p:nvPr/>
          </p:nvSpPr>
          <p:spPr>
            <a:xfrm>
              <a:off x="1526050" y="6243124"/>
              <a:ext cx="26969" cy="22065"/>
            </a:xfrm>
            <a:custGeom>
              <a:avLst/>
              <a:gdLst>
                <a:gd name="connsiteX0" fmla="*/ 18324 w 26969"/>
                <a:gd name="connsiteY0" fmla="*/ 22066 h 22065"/>
                <a:gd name="connsiteX1" fmla="*/ 0 w 26969"/>
                <a:gd name="connsiteY1" fmla="*/ 0 h 22065"/>
                <a:gd name="connsiteX2" fmla="*/ 26969 w 26969"/>
                <a:gd name="connsiteY2" fmla="*/ 17162 h 22065"/>
                <a:gd name="connsiteX3" fmla="*/ 18195 w 26969"/>
                <a:gd name="connsiteY3" fmla="*/ 22066 h 2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69" h="22065">
                  <a:moveTo>
                    <a:pt x="18324" y="22066"/>
                  </a:moveTo>
                  <a:cubicBezTo>
                    <a:pt x="12130" y="14840"/>
                    <a:pt x="6065" y="7355"/>
                    <a:pt x="0" y="0"/>
                  </a:cubicBezTo>
                  <a:cubicBezTo>
                    <a:pt x="9807" y="5549"/>
                    <a:pt x="18840" y="11226"/>
                    <a:pt x="26969" y="17162"/>
                  </a:cubicBezTo>
                  <a:lnTo>
                    <a:pt x="18195" y="22066"/>
                  </a:lnTo>
                  <a:close/>
                </a:path>
              </a:pathLst>
            </a:custGeom>
            <a:solidFill>
              <a:srgbClr val="FFFFFF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14" name="Graphic 6">
              <a:extLst>
                <a:ext uri="{FF2B5EF4-FFF2-40B4-BE49-F238E27FC236}">
                  <a16:creationId xmlns:a16="http://schemas.microsoft.com/office/drawing/2014/main" id="{9C1238A7-B25D-7678-6830-C2FD9AFBAC15}"/>
                </a:ext>
              </a:extLst>
            </p:cNvPr>
            <p:cNvGrpSpPr/>
            <p:nvPr/>
          </p:nvGrpSpPr>
          <p:grpSpPr>
            <a:xfrm>
              <a:off x="2182347" y="4907925"/>
              <a:ext cx="448413" cy="151774"/>
              <a:chOff x="2182347" y="4907925"/>
              <a:chExt cx="448413" cy="151774"/>
            </a:xfrm>
          </p:grpSpPr>
          <p:grpSp>
            <p:nvGrpSpPr>
              <p:cNvPr id="56" name="Graphic 6">
                <a:extLst>
                  <a:ext uri="{FF2B5EF4-FFF2-40B4-BE49-F238E27FC236}">
                    <a16:creationId xmlns:a16="http://schemas.microsoft.com/office/drawing/2014/main" id="{F6BC9296-C0D3-9022-6435-B4412E5B2D26}"/>
                  </a:ext>
                </a:extLst>
              </p:cNvPr>
              <p:cNvGrpSpPr/>
              <p:nvPr/>
            </p:nvGrpSpPr>
            <p:grpSpPr>
              <a:xfrm>
                <a:off x="2182347" y="4907925"/>
                <a:ext cx="448413" cy="151774"/>
                <a:chOff x="2182347" y="4907925"/>
                <a:chExt cx="448413" cy="151774"/>
              </a:xfrm>
              <a:solidFill>
                <a:srgbClr val="7178AA"/>
              </a:solidFill>
            </p:grpSpPr>
            <p:sp>
              <p:nvSpPr>
                <p:cNvPr id="58" name="Freeform 149">
                  <a:extLst>
                    <a:ext uri="{FF2B5EF4-FFF2-40B4-BE49-F238E27FC236}">
                      <a16:creationId xmlns:a16="http://schemas.microsoft.com/office/drawing/2014/main" id="{F2AC83B6-ED74-4E1E-C41A-12F17CC5073C}"/>
                    </a:ext>
                  </a:extLst>
                </p:cNvPr>
                <p:cNvSpPr/>
                <p:nvPr/>
              </p:nvSpPr>
              <p:spPr>
                <a:xfrm>
                  <a:off x="2455587" y="5045696"/>
                  <a:ext cx="4582" cy="8454"/>
                </a:xfrm>
                <a:custGeom>
                  <a:avLst/>
                  <a:gdLst>
                    <a:gd name="connsiteX0" fmla="*/ 3034 w 4582"/>
                    <a:gd name="connsiteY0" fmla="*/ 1228 h 8454"/>
                    <a:gd name="connsiteX1" fmla="*/ 1228 w 4582"/>
                    <a:gd name="connsiteY1" fmla="*/ 66 h 8454"/>
                    <a:gd name="connsiteX2" fmla="*/ 66 w 4582"/>
                    <a:gd name="connsiteY2" fmla="*/ 2002 h 8454"/>
                    <a:gd name="connsiteX3" fmla="*/ 1486 w 4582"/>
                    <a:gd name="connsiteY3" fmla="*/ 8454 h 8454"/>
                    <a:gd name="connsiteX4" fmla="*/ 4583 w 4582"/>
                    <a:gd name="connsiteY4" fmla="*/ 7809 h 8454"/>
                    <a:gd name="connsiteX5" fmla="*/ 3163 w 4582"/>
                    <a:gd name="connsiteY5" fmla="*/ 1357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582" h="8454">
                      <a:moveTo>
                        <a:pt x="3034" y="1228"/>
                      </a:moveTo>
                      <a:cubicBezTo>
                        <a:pt x="2905" y="325"/>
                        <a:pt x="2002" y="-192"/>
                        <a:pt x="1228" y="66"/>
                      </a:cubicBezTo>
                      <a:cubicBezTo>
                        <a:pt x="325" y="325"/>
                        <a:pt x="-192" y="1099"/>
                        <a:pt x="66" y="2002"/>
                      </a:cubicBezTo>
                      <a:lnTo>
                        <a:pt x="1486" y="8454"/>
                      </a:lnTo>
                      <a:cubicBezTo>
                        <a:pt x="2518" y="8196"/>
                        <a:pt x="3551" y="7938"/>
                        <a:pt x="4583" y="7809"/>
                      </a:cubicBezTo>
                      <a:lnTo>
                        <a:pt x="3163" y="135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59" name="Freeform 150">
                  <a:extLst>
                    <a:ext uri="{FF2B5EF4-FFF2-40B4-BE49-F238E27FC236}">
                      <a16:creationId xmlns:a16="http://schemas.microsoft.com/office/drawing/2014/main" id="{8E23F577-4334-7FB4-3F0C-5C5865694FEF}"/>
                    </a:ext>
                  </a:extLst>
                </p:cNvPr>
                <p:cNvSpPr/>
                <p:nvPr/>
              </p:nvSpPr>
              <p:spPr>
                <a:xfrm>
                  <a:off x="2474426" y="5026824"/>
                  <a:ext cx="11422" cy="21003"/>
                </a:xfrm>
                <a:custGeom>
                  <a:avLst/>
                  <a:gdLst>
                    <a:gd name="connsiteX0" fmla="*/ 6390 w 11422"/>
                    <a:gd name="connsiteY0" fmla="*/ 3583 h 21003"/>
                    <a:gd name="connsiteX1" fmla="*/ 1873 w 11422"/>
                    <a:gd name="connsiteY1" fmla="*/ 99 h 21003"/>
                    <a:gd name="connsiteX2" fmla="*/ 325 w 11422"/>
                    <a:gd name="connsiteY2" fmla="*/ 5519 h 21003"/>
                    <a:gd name="connsiteX3" fmla="*/ 5487 w 11422"/>
                    <a:gd name="connsiteY3" fmla="*/ 21004 h 21003"/>
                    <a:gd name="connsiteX4" fmla="*/ 11422 w 11422"/>
                    <a:gd name="connsiteY4" fmla="*/ 19068 h 21003"/>
                    <a:gd name="connsiteX5" fmla="*/ 6261 w 11422"/>
                    <a:gd name="connsiteY5" fmla="*/ 3583 h 21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2" h="21003">
                      <a:moveTo>
                        <a:pt x="6390" y="3583"/>
                      </a:moveTo>
                      <a:cubicBezTo>
                        <a:pt x="5616" y="1132"/>
                        <a:pt x="3551" y="-417"/>
                        <a:pt x="1873" y="99"/>
                      </a:cubicBezTo>
                      <a:cubicBezTo>
                        <a:pt x="196" y="615"/>
                        <a:pt x="-449" y="3067"/>
                        <a:pt x="325" y="5519"/>
                      </a:cubicBezTo>
                      <a:lnTo>
                        <a:pt x="5487" y="21004"/>
                      </a:lnTo>
                      <a:cubicBezTo>
                        <a:pt x="7422" y="20358"/>
                        <a:pt x="9487" y="19713"/>
                        <a:pt x="11422" y="19068"/>
                      </a:cubicBezTo>
                      <a:lnTo>
                        <a:pt x="6261" y="358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0" name="Freeform 151">
                  <a:extLst>
                    <a:ext uri="{FF2B5EF4-FFF2-40B4-BE49-F238E27FC236}">
                      <a16:creationId xmlns:a16="http://schemas.microsoft.com/office/drawing/2014/main" id="{E2A158B3-37C3-6AE9-20C0-6BC3289F8564}"/>
                    </a:ext>
                  </a:extLst>
                </p:cNvPr>
                <p:cNvSpPr/>
                <p:nvPr/>
              </p:nvSpPr>
              <p:spPr>
                <a:xfrm>
                  <a:off x="2524808" y="5018396"/>
                  <a:ext cx="6333" cy="8139"/>
                </a:xfrm>
                <a:custGeom>
                  <a:avLst/>
                  <a:gdLst>
                    <a:gd name="connsiteX0" fmla="*/ 2978 w 6333"/>
                    <a:gd name="connsiteY0" fmla="*/ 785 h 8139"/>
                    <a:gd name="connsiteX1" fmla="*/ 785 w 6333"/>
                    <a:gd name="connsiteY1" fmla="*/ 269 h 8139"/>
                    <a:gd name="connsiteX2" fmla="*/ 269 w 6333"/>
                    <a:gd name="connsiteY2" fmla="*/ 2462 h 8139"/>
                    <a:gd name="connsiteX3" fmla="*/ 3624 w 6333"/>
                    <a:gd name="connsiteY3" fmla="*/ 8140 h 8139"/>
                    <a:gd name="connsiteX4" fmla="*/ 6333 w 6333"/>
                    <a:gd name="connsiteY4" fmla="*/ 6591 h 8139"/>
                    <a:gd name="connsiteX5" fmla="*/ 2978 w 6333"/>
                    <a:gd name="connsiteY5" fmla="*/ 914 h 8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333" h="8139">
                      <a:moveTo>
                        <a:pt x="2978" y="785"/>
                      </a:moveTo>
                      <a:cubicBezTo>
                        <a:pt x="2591" y="10"/>
                        <a:pt x="1559" y="-248"/>
                        <a:pt x="785" y="269"/>
                      </a:cubicBezTo>
                      <a:cubicBezTo>
                        <a:pt x="10" y="656"/>
                        <a:pt x="-248" y="1688"/>
                        <a:pt x="269" y="2462"/>
                      </a:cubicBezTo>
                      <a:lnTo>
                        <a:pt x="3624" y="8140"/>
                      </a:lnTo>
                      <a:cubicBezTo>
                        <a:pt x="4527" y="7624"/>
                        <a:pt x="5430" y="7108"/>
                        <a:pt x="6333" y="6591"/>
                      </a:cubicBezTo>
                      <a:lnTo>
                        <a:pt x="2978" y="914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3FB8811A-7213-831C-16AC-1B468942F5E9}"/>
                    </a:ext>
                  </a:extLst>
                </p:cNvPr>
                <p:cNvSpPr/>
                <p:nvPr/>
              </p:nvSpPr>
              <p:spPr>
                <a:xfrm>
                  <a:off x="2502730" y="5029868"/>
                  <a:ext cx="5700" cy="8152"/>
                </a:xfrm>
                <a:custGeom>
                  <a:avLst/>
                  <a:gdLst>
                    <a:gd name="connsiteX0" fmla="*/ 2991 w 5700"/>
                    <a:gd name="connsiteY0" fmla="*/ 926 h 8152"/>
                    <a:gd name="connsiteX1" fmla="*/ 926 w 5700"/>
                    <a:gd name="connsiteY1" fmla="*/ 152 h 8152"/>
                    <a:gd name="connsiteX2" fmla="*/ 152 w 5700"/>
                    <a:gd name="connsiteY2" fmla="*/ 2217 h 8152"/>
                    <a:gd name="connsiteX3" fmla="*/ 2862 w 5700"/>
                    <a:gd name="connsiteY3" fmla="*/ 8152 h 8152"/>
                    <a:gd name="connsiteX4" fmla="*/ 5700 w 5700"/>
                    <a:gd name="connsiteY4" fmla="*/ 6862 h 8152"/>
                    <a:gd name="connsiteX5" fmla="*/ 2991 w 5700"/>
                    <a:gd name="connsiteY5" fmla="*/ 926 h 8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700" h="8152">
                      <a:moveTo>
                        <a:pt x="2991" y="926"/>
                      </a:moveTo>
                      <a:cubicBezTo>
                        <a:pt x="2603" y="152"/>
                        <a:pt x="1700" y="-235"/>
                        <a:pt x="926" y="152"/>
                      </a:cubicBezTo>
                      <a:cubicBezTo>
                        <a:pt x="152" y="539"/>
                        <a:pt x="-235" y="1442"/>
                        <a:pt x="152" y="2217"/>
                      </a:cubicBezTo>
                      <a:lnTo>
                        <a:pt x="2862" y="8152"/>
                      </a:lnTo>
                      <a:cubicBezTo>
                        <a:pt x="3765" y="7765"/>
                        <a:pt x="4797" y="7378"/>
                        <a:pt x="5700" y="6862"/>
                      </a:cubicBezTo>
                      <a:lnTo>
                        <a:pt x="2991" y="92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6CB63BF9-91B6-0331-D606-01A21408F221}"/>
                    </a:ext>
                  </a:extLst>
                </p:cNvPr>
                <p:cNvSpPr/>
                <p:nvPr/>
              </p:nvSpPr>
              <p:spPr>
                <a:xfrm>
                  <a:off x="2430861" y="5049876"/>
                  <a:ext cx="3887" cy="8404"/>
                </a:xfrm>
                <a:custGeom>
                  <a:avLst/>
                  <a:gdLst>
                    <a:gd name="connsiteX0" fmla="*/ 3113 w 3887"/>
                    <a:gd name="connsiteY0" fmla="*/ 1436 h 8404"/>
                    <a:gd name="connsiteX1" fmla="*/ 1436 w 3887"/>
                    <a:gd name="connsiteY1" fmla="*/ 16 h 8404"/>
                    <a:gd name="connsiteX2" fmla="*/ 16 w 3887"/>
                    <a:gd name="connsiteY2" fmla="*/ 1823 h 8404"/>
                    <a:gd name="connsiteX3" fmla="*/ 791 w 3887"/>
                    <a:gd name="connsiteY3" fmla="*/ 8404 h 8404"/>
                    <a:gd name="connsiteX4" fmla="*/ 3888 w 3887"/>
                    <a:gd name="connsiteY4" fmla="*/ 8017 h 8404"/>
                    <a:gd name="connsiteX5" fmla="*/ 3113 w 3887"/>
                    <a:gd name="connsiteY5" fmla="*/ 1436 h 8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7" h="8404">
                      <a:moveTo>
                        <a:pt x="3113" y="1436"/>
                      </a:moveTo>
                      <a:cubicBezTo>
                        <a:pt x="3113" y="533"/>
                        <a:pt x="2210" y="-113"/>
                        <a:pt x="1436" y="16"/>
                      </a:cubicBezTo>
                      <a:cubicBezTo>
                        <a:pt x="533" y="16"/>
                        <a:pt x="-113" y="920"/>
                        <a:pt x="16" y="1823"/>
                      </a:cubicBezTo>
                      <a:lnTo>
                        <a:pt x="791" y="8404"/>
                      </a:lnTo>
                      <a:cubicBezTo>
                        <a:pt x="1823" y="8404"/>
                        <a:pt x="2855" y="8146"/>
                        <a:pt x="3888" y="8017"/>
                      </a:cubicBezTo>
                      <a:lnTo>
                        <a:pt x="3113" y="143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B78165E9-2A8B-F26E-B370-E3EE8E650C6D}"/>
                    </a:ext>
                  </a:extLst>
                </p:cNvPr>
                <p:cNvSpPr/>
                <p:nvPr/>
              </p:nvSpPr>
              <p:spPr>
                <a:xfrm>
                  <a:off x="2380423" y="5050279"/>
                  <a:ext cx="3742" cy="8258"/>
                </a:xfrm>
                <a:custGeom>
                  <a:avLst/>
                  <a:gdLst>
                    <a:gd name="connsiteX0" fmla="*/ 3742 w 3742"/>
                    <a:gd name="connsiteY0" fmla="*/ 1677 h 8258"/>
                    <a:gd name="connsiteX1" fmla="*/ 2323 w 3742"/>
                    <a:gd name="connsiteY1" fmla="*/ 0 h 8258"/>
                    <a:gd name="connsiteX2" fmla="*/ 645 w 3742"/>
                    <a:gd name="connsiteY2" fmla="*/ 1419 h 8258"/>
                    <a:gd name="connsiteX3" fmla="*/ 0 w 3742"/>
                    <a:gd name="connsiteY3" fmla="*/ 8000 h 8258"/>
                    <a:gd name="connsiteX4" fmla="*/ 3097 w 3742"/>
                    <a:gd name="connsiteY4" fmla="*/ 8259 h 8258"/>
                    <a:gd name="connsiteX5" fmla="*/ 3742 w 3742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742" h="8258">
                      <a:moveTo>
                        <a:pt x="3742" y="1677"/>
                      </a:moveTo>
                      <a:cubicBezTo>
                        <a:pt x="3742" y="774"/>
                        <a:pt x="3226" y="0"/>
                        <a:pt x="2323" y="0"/>
                      </a:cubicBezTo>
                      <a:cubicBezTo>
                        <a:pt x="1419" y="0"/>
                        <a:pt x="645" y="516"/>
                        <a:pt x="645" y="1419"/>
                      </a:cubicBezTo>
                      <a:lnTo>
                        <a:pt x="0" y="8000"/>
                      </a:lnTo>
                      <a:cubicBezTo>
                        <a:pt x="1032" y="8000"/>
                        <a:pt x="2065" y="8129"/>
                        <a:pt x="3097" y="8259"/>
                      </a:cubicBezTo>
                      <a:lnTo>
                        <a:pt x="3742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4" name="Freeform 155">
                  <a:extLst>
                    <a:ext uri="{FF2B5EF4-FFF2-40B4-BE49-F238E27FC236}">
                      <a16:creationId xmlns:a16="http://schemas.microsoft.com/office/drawing/2014/main" id="{D168F494-3023-223A-67DE-EAF7F10759BD}"/>
                    </a:ext>
                  </a:extLst>
                </p:cNvPr>
                <p:cNvSpPr/>
                <p:nvPr/>
              </p:nvSpPr>
              <p:spPr>
                <a:xfrm>
                  <a:off x="2405973" y="5051441"/>
                  <a:ext cx="3225" cy="8258"/>
                </a:xfrm>
                <a:custGeom>
                  <a:avLst/>
                  <a:gdLst>
                    <a:gd name="connsiteX0" fmla="*/ 3097 w 3225"/>
                    <a:gd name="connsiteY0" fmla="*/ 1549 h 8258"/>
                    <a:gd name="connsiteX1" fmla="*/ 1549 w 3225"/>
                    <a:gd name="connsiteY1" fmla="*/ 0 h 8258"/>
                    <a:gd name="connsiteX2" fmla="*/ 0 w 3225"/>
                    <a:gd name="connsiteY2" fmla="*/ 1549 h 8258"/>
                    <a:gd name="connsiteX3" fmla="*/ 0 w 3225"/>
                    <a:gd name="connsiteY3" fmla="*/ 8259 h 8258"/>
                    <a:gd name="connsiteX4" fmla="*/ 3226 w 3225"/>
                    <a:gd name="connsiteY4" fmla="*/ 8259 h 8258"/>
                    <a:gd name="connsiteX5" fmla="*/ 3226 w 3225"/>
                    <a:gd name="connsiteY5" fmla="*/ 1677 h 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5" h="8258">
                      <a:moveTo>
                        <a:pt x="3097" y="1549"/>
                      </a:moveTo>
                      <a:cubicBezTo>
                        <a:pt x="3097" y="645"/>
                        <a:pt x="2323" y="0"/>
                        <a:pt x="1549" y="0"/>
                      </a:cubicBezTo>
                      <a:cubicBezTo>
                        <a:pt x="645" y="0"/>
                        <a:pt x="0" y="774"/>
                        <a:pt x="0" y="1549"/>
                      </a:cubicBezTo>
                      <a:lnTo>
                        <a:pt x="0" y="8259"/>
                      </a:lnTo>
                      <a:cubicBezTo>
                        <a:pt x="1032" y="8259"/>
                        <a:pt x="2194" y="8259"/>
                        <a:pt x="3226" y="8259"/>
                      </a:cubicBezTo>
                      <a:lnTo>
                        <a:pt x="3226" y="167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5" name="Freeform 156">
                  <a:extLst>
                    <a:ext uri="{FF2B5EF4-FFF2-40B4-BE49-F238E27FC236}">
                      <a16:creationId xmlns:a16="http://schemas.microsoft.com/office/drawing/2014/main" id="{1BCD1B2F-BD6C-03E5-E3A9-DC391D471072}"/>
                    </a:ext>
                  </a:extLst>
                </p:cNvPr>
                <p:cNvSpPr/>
                <p:nvPr/>
              </p:nvSpPr>
              <p:spPr>
                <a:xfrm>
                  <a:off x="2352163" y="5020248"/>
                  <a:ext cx="15320" cy="35192"/>
                </a:xfrm>
                <a:custGeom>
                  <a:avLst/>
                  <a:gdLst>
                    <a:gd name="connsiteX0" fmla="*/ 9162 w 15320"/>
                    <a:gd name="connsiteY0" fmla="*/ 35192 h 35192"/>
                    <a:gd name="connsiteX1" fmla="*/ 15227 w 15320"/>
                    <a:gd name="connsiteY1" fmla="*/ 5642 h 35192"/>
                    <a:gd name="connsiteX2" fmla="*/ 11614 w 15320"/>
                    <a:gd name="connsiteY2" fmla="*/ 94 h 35192"/>
                    <a:gd name="connsiteX3" fmla="*/ 6065 w 15320"/>
                    <a:gd name="connsiteY3" fmla="*/ 3707 h 35192"/>
                    <a:gd name="connsiteX4" fmla="*/ 0 w 15320"/>
                    <a:gd name="connsiteY4" fmla="*/ 33257 h 35192"/>
                    <a:gd name="connsiteX5" fmla="*/ 4516 w 15320"/>
                    <a:gd name="connsiteY5" fmla="*/ 34289 h 35192"/>
                    <a:gd name="connsiteX6" fmla="*/ 9162 w 15320"/>
                    <a:gd name="connsiteY6" fmla="*/ 35063 h 35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20" h="35192">
                      <a:moveTo>
                        <a:pt x="9162" y="35192"/>
                      </a:moveTo>
                      <a:lnTo>
                        <a:pt x="15227" y="5642"/>
                      </a:lnTo>
                      <a:cubicBezTo>
                        <a:pt x="15743" y="3061"/>
                        <a:pt x="14065" y="610"/>
                        <a:pt x="11614" y="94"/>
                      </a:cubicBezTo>
                      <a:cubicBezTo>
                        <a:pt x="9033" y="-423"/>
                        <a:pt x="6581" y="1255"/>
                        <a:pt x="6065" y="3707"/>
                      </a:cubicBezTo>
                      <a:lnTo>
                        <a:pt x="0" y="33257"/>
                      </a:lnTo>
                      <a:cubicBezTo>
                        <a:pt x="1548" y="33644"/>
                        <a:pt x="2968" y="34031"/>
                        <a:pt x="4516" y="34289"/>
                      </a:cubicBezTo>
                      <a:cubicBezTo>
                        <a:pt x="6065" y="34547"/>
                        <a:pt x="7613" y="34805"/>
                        <a:pt x="9162" y="35063"/>
                      </a:cubicBez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6" name="Freeform 157">
                  <a:extLst>
                    <a:ext uri="{FF2B5EF4-FFF2-40B4-BE49-F238E27FC236}">
                      <a16:creationId xmlns:a16="http://schemas.microsoft.com/office/drawing/2014/main" id="{44A30E81-DEEA-8E44-FCEC-0942600343A4}"/>
                    </a:ext>
                  </a:extLst>
                </p:cNvPr>
                <p:cNvSpPr/>
                <p:nvPr/>
              </p:nvSpPr>
              <p:spPr>
                <a:xfrm>
                  <a:off x="2622479" y="4907925"/>
                  <a:ext cx="8281" cy="5571"/>
                </a:xfrm>
                <a:custGeom>
                  <a:avLst/>
                  <a:gdLst>
                    <a:gd name="connsiteX0" fmla="*/ 2216 w 8281"/>
                    <a:gd name="connsiteY0" fmla="*/ 152 h 5571"/>
                    <a:gd name="connsiteX1" fmla="*/ 152 w 8281"/>
                    <a:gd name="connsiteY1" fmla="*/ 926 h 5571"/>
                    <a:gd name="connsiteX2" fmla="*/ 926 w 8281"/>
                    <a:gd name="connsiteY2" fmla="*/ 2991 h 5571"/>
                    <a:gd name="connsiteX3" fmla="*/ 6991 w 8281"/>
                    <a:gd name="connsiteY3" fmla="*/ 5572 h 5571"/>
                    <a:gd name="connsiteX4" fmla="*/ 8281 w 8281"/>
                    <a:gd name="connsiteY4" fmla="*/ 2733 h 5571"/>
                    <a:gd name="connsiteX5" fmla="*/ 2216 w 8281"/>
                    <a:gd name="connsiteY5" fmla="*/ 23 h 5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81" h="5571">
                      <a:moveTo>
                        <a:pt x="2216" y="152"/>
                      </a:moveTo>
                      <a:cubicBezTo>
                        <a:pt x="1442" y="-235"/>
                        <a:pt x="539" y="152"/>
                        <a:pt x="152" y="926"/>
                      </a:cubicBezTo>
                      <a:cubicBezTo>
                        <a:pt x="-235" y="1700"/>
                        <a:pt x="152" y="2604"/>
                        <a:pt x="926" y="2991"/>
                      </a:cubicBezTo>
                      <a:lnTo>
                        <a:pt x="6991" y="5572"/>
                      </a:lnTo>
                      <a:cubicBezTo>
                        <a:pt x="7378" y="4668"/>
                        <a:pt x="7894" y="3636"/>
                        <a:pt x="8281" y="2733"/>
                      </a:cubicBezTo>
                      <a:lnTo>
                        <a:pt x="2216" y="2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7" name="Freeform 159">
                  <a:extLst>
                    <a:ext uri="{FF2B5EF4-FFF2-40B4-BE49-F238E27FC236}">
                      <a16:creationId xmlns:a16="http://schemas.microsoft.com/office/drawing/2014/main" id="{7C24E84C-C7C0-D8A9-F51E-D8F5CB5293BF}"/>
                    </a:ext>
                  </a:extLst>
                </p:cNvPr>
                <p:cNvSpPr/>
                <p:nvPr/>
              </p:nvSpPr>
              <p:spPr>
                <a:xfrm>
                  <a:off x="2545578" y="5004639"/>
                  <a:ext cx="6597" cy="7702"/>
                </a:xfrm>
                <a:custGeom>
                  <a:avLst/>
                  <a:gdLst>
                    <a:gd name="connsiteX0" fmla="*/ 2855 w 6597"/>
                    <a:gd name="connsiteY0" fmla="*/ 605 h 7702"/>
                    <a:gd name="connsiteX1" fmla="*/ 662 w 6597"/>
                    <a:gd name="connsiteY1" fmla="*/ 218 h 7702"/>
                    <a:gd name="connsiteX2" fmla="*/ 275 w 6597"/>
                    <a:gd name="connsiteY2" fmla="*/ 2411 h 7702"/>
                    <a:gd name="connsiteX3" fmla="*/ 4146 w 6597"/>
                    <a:gd name="connsiteY3" fmla="*/ 7702 h 7702"/>
                    <a:gd name="connsiteX4" fmla="*/ 6597 w 6597"/>
                    <a:gd name="connsiteY4" fmla="*/ 5766 h 7702"/>
                    <a:gd name="connsiteX5" fmla="*/ 2726 w 6597"/>
                    <a:gd name="connsiteY5" fmla="*/ 476 h 7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597" h="7702">
                      <a:moveTo>
                        <a:pt x="2855" y="605"/>
                      </a:moveTo>
                      <a:cubicBezTo>
                        <a:pt x="2339" y="-40"/>
                        <a:pt x="1307" y="-169"/>
                        <a:pt x="662" y="218"/>
                      </a:cubicBezTo>
                      <a:cubicBezTo>
                        <a:pt x="17" y="734"/>
                        <a:pt x="-242" y="1766"/>
                        <a:pt x="275" y="2411"/>
                      </a:cubicBezTo>
                      <a:lnTo>
                        <a:pt x="4146" y="7702"/>
                      </a:lnTo>
                      <a:cubicBezTo>
                        <a:pt x="4920" y="7057"/>
                        <a:pt x="5823" y="6412"/>
                        <a:pt x="6597" y="5766"/>
                      </a:cubicBezTo>
                      <a:lnTo>
                        <a:pt x="2726" y="47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8" name="Freeform 161">
                  <a:extLst>
                    <a:ext uri="{FF2B5EF4-FFF2-40B4-BE49-F238E27FC236}">
                      <a16:creationId xmlns:a16="http://schemas.microsoft.com/office/drawing/2014/main" id="{3236BC62-EFE3-BB45-F3FA-9B2569D2A856}"/>
                    </a:ext>
                  </a:extLst>
                </p:cNvPr>
                <p:cNvSpPr/>
                <p:nvPr/>
              </p:nvSpPr>
              <p:spPr>
                <a:xfrm>
                  <a:off x="2564983" y="4988957"/>
                  <a:ext cx="7194" cy="7384"/>
                </a:xfrm>
                <a:custGeom>
                  <a:avLst/>
                  <a:gdLst>
                    <a:gd name="connsiteX0" fmla="*/ 2678 w 7194"/>
                    <a:gd name="connsiteY0" fmla="*/ 287 h 7384"/>
                    <a:gd name="connsiteX1" fmla="*/ 484 w 7194"/>
                    <a:gd name="connsiteY1" fmla="*/ 287 h 7384"/>
                    <a:gd name="connsiteX2" fmla="*/ 484 w 7194"/>
                    <a:gd name="connsiteY2" fmla="*/ 2480 h 7384"/>
                    <a:gd name="connsiteX3" fmla="*/ 4871 w 7194"/>
                    <a:gd name="connsiteY3" fmla="*/ 7384 h 7384"/>
                    <a:gd name="connsiteX4" fmla="*/ 7194 w 7194"/>
                    <a:gd name="connsiteY4" fmla="*/ 5190 h 7384"/>
                    <a:gd name="connsiteX5" fmla="*/ 2807 w 7194"/>
                    <a:gd name="connsiteY5" fmla="*/ 416 h 73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194" h="7384">
                      <a:moveTo>
                        <a:pt x="2678" y="287"/>
                      </a:moveTo>
                      <a:cubicBezTo>
                        <a:pt x="2678" y="287"/>
                        <a:pt x="1129" y="-358"/>
                        <a:pt x="484" y="287"/>
                      </a:cubicBezTo>
                      <a:cubicBezTo>
                        <a:pt x="-161" y="803"/>
                        <a:pt x="-161" y="1835"/>
                        <a:pt x="484" y="2480"/>
                      </a:cubicBezTo>
                      <a:lnTo>
                        <a:pt x="4871" y="7384"/>
                      </a:lnTo>
                      <a:cubicBezTo>
                        <a:pt x="5646" y="6739"/>
                        <a:pt x="6420" y="5965"/>
                        <a:pt x="7194" y="5190"/>
                      </a:cubicBezTo>
                      <a:lnTo>
                        <a:pt x="2807" y="4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69" name="Freeform 162">
                  <a:extLst>
                    <a:ext uri="{FF2B5EF4-FFF2-40B4-BE49-F238E27FC236}">
                      <a16:creationId xmlns:a16="http://schemas.microsoft.com/office/drawing/2014/main" id="{418BA4AF-0C4F-0DF0-836B-234826A67FF7}"/>
                    </a:ext>
                  </a:extLst>
                </p:cNvPr>
                <p:cNvSpPr/>
                <p:nvPr/>
              </p:nvSpPr>
              <p:spPr>
                <a:xfrm>
                  <a:off x="2597933" y="4951254"/>
                  <a:ext cx="7923" cy="6761"/>
                </a:xfrm>
                <a:custGeom>
                  <a:avLst/>
                  <a:gdLst>
                    <a:gd name="connsiteX0" fmla="*/ 2503 w 7923"/>
                    <a:gd name="connsiteY0" fmla="*/ 310 h 6761"/>
                    <a:gd name="connsiteX1" fmla="*/ 310 w 7923"/>
                    <a:gd name="connsiteY1" fmla="*/ 697 h 6761"/>
                    <a:gd name="connsiteX2" fmla="*/ 697 w 7923"/>
                    <a:gd name="connsiteY2" fmla="*/ 2890 h 6761"/>
                    <a:gd name="connsiteX3" fmla="*/ 6116 w 7923"/>
                    <a:gd name="connsiteY3" fmla="*/ 6762 h 6761"/>
                    <a:gd name="connsiteX4" fmla="*/ 7923 w 7923"/>
                    <a:gd name="connsiteY4" fmla="*/ 4181 h 6761"/>
                    <a:gd name="connsiteX5" fmla="*/ 2503 w 7923"/>
                    <a:gd name="connsiteY5" fmla="*/ 310 h 6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923" h="6761">
                      <a:moveTo>
                        <a:pt x="2503" y="310"/>
                      </a:moveTo>
                      <a:cubicBezTo>
                        <a:pt x="1729" y="-206"/>
                        <a:pt x="826" y="-77"/>
                        <a:pt x="310" y="697"/>
                      </a:cubicBezTo>
                      <a:cubicBezTo>
                        <a:pt x="-207" y="1471"/>
                        <a:pt x="-77" y="2374"/>
                        <a:pt x="697" y="2890"/>
                      </a:cubicBezTo>
                      <a:lnTo>
                        <a:pt x="6116" y="6762"/>
                      </a:lnTo>
                      <a:cubicBezTo>
                        <a:pt x="6762" y="5987"/>
                        <a:pt x="7407" y="5084"/>
                        <a:pt x="7923" y="4181"/>
                      </a:cubicBezTo>
                      <a:lnTo>
                        <a:pt x="2503" y="310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0" name="Freeform 163">
                  <a:extLst>
                    <a:ext uri="{FF2B5EF4-FFF2-40B4-BE49-F238E27FC236}">
                      <a16:creationId xmlns:a16="http://schemas.microsoft.com/office/drawing/2014/main" id="{BBC7BFB3-FF97-745D-9A8B-461608090494}"/>
                    </a:ext>
                  </a:extLst>
                </p:cNvPr>
                <p:cNvSpPr/>
                <p:nvPr/>
              </p:nvSpPr>
              <p:spPr>
                <a:xfrm>
                  <a:off x="2572501" y="4962280"/>
                  <a:ext cx="18385" cy="17027"/>
                </a:xfrm>
                <a:custGeom>
                  <a:avLst/>
                  <a:gdLst>
                    <a:gd name="connsiteX0" fmla="*/ 6127 w 18385"/>
                    <a:gd name="connsiteY0" fmla="*/ 1542 h 17027"/>
                    <a:gd name="connsiteX1" fmla="*/ 578 w 18385"/>
                    <a:gd name="connsiteY1" fmla="*/ 768 h 17027"/>
                    <a:gd name="connsiteX2" fmla="*/ 1998 w 18385"/>
                    <a:gd name="connsiteY2" fmla="*/ 6188 h 17027"/>
                    <a:gd name="connsiteX3" fmla="*/ 14257 w 18385"/>
                    <a:gd name="connsiteY3" fmla="*/ 17027 h 17027"/>
                    <a:gd name="connsiteX4" fmla="*/ 18386 w 18385"/>
                    <a:gd name="connsiteY4" fmla="*/ 12382 h 17027"/>
                    <a:gd name="connsiteX5" fmla="*/ 6127 w 18385"/>
                    <a:gd name="connsiteY5" fmla="*/ 1542 h 17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385" h="17027">
                      <a:moveTo>
                        <a:pt x="6127" y="1542"/>
                      </a:moveTo>
                      <a:cubicBezTo>
                        <a:pt x="4192" y="-135"/>
                        <a:pt x="1740" y="-522"/>
                        <a:pt x="578" y="768"/>
                      </a:cubicBezTo>
                      <a:cubicBezTo>
                        <a:pt x="-583" y="2058"/>
                        <a:pt x="62" y="4510"/>
                        <a:pt x="1998" y="6188"/>
                      </a:cubicBezTo>
                      <a:lnTo>
                        <a:pt x="14257" y="17027"/>
                      </a:lnTo>
                      <a:cubicBezTo>
                        <a:pt x="15676" y="15479"/>
                        <a:pt x="17096" y="13930"/>
                        <a:pt x="18386" y="12382"/>
                      </a:cubicBezTo>
                      <a:lnTo>
                        <a:pt x="6127" y="154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1" name="Freeform 164">
                  <a:extLst>
                    <a:ext uri="{FF2B5EF4-FFF2-40B4-BE49-F238E27FC236}">
                      <a16:creationId xmlns:a16="http://schemas.microsoft.com/office/drawing/2014/main" id="{3A58946D-AD7D-F989-EA1B-7486896A1E42}"/>
                    </a:ext>
                  </a:extLst>
                </p:cNvPr>
                <p:cNvSpPr/>
                <p:nvPr/>
              </p:nvSpPr>
              <p:spPr>
                <a:xfrm>
                  <a:off x="2611356" y="4930223"/>
                  <a:ext cx="8178" cy="6242"/>
                </a:xfrm>
                <a:custGeom>
                  <a:avLst/>
                  <a:gdLst>
                    <a:gd name="connsiteX0" fmla="*/ 2372 w 8178"/>
                    <a:gd name="connsiteY0" fmla="*/ 178 h 6242"/>
                    <a:gd name="connsiteX1" fmla="*/ 178 w 8178"/>
                    <a:gd name="connsiteY1" fmla="*/ 823 h 6242"/>
                    <a:gd name="connsiteX2" fmla="*/ 823 w 8178"/>
                    <a:gd name="connsiteY2" fmla="*/ 3017 h 6242"/>
                    <a:gd name="connsiteX3" fmla="*/ 6630 w 8178"/>
                    <a:gd name="connsiteY3" fmla="*/ 6243 h 6242"/>
                    <a:gd name="connsiteX4" fmla="*/ 8178 w 8178"/>
                    <a:gd name="connsiteY4" fmla="*/ 3533 h 6242"/>
                    <a:gd name="connsiteX5" fmla="*/ 2372 w 8178"/>
                    <a:gd name="connsiteY5" fmla="*/ 307 h 6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78" h="6242">
                      <a:moveTo>
                        <a:pt x="2372" y="178"/>
                      </a:moveTo>
                      <a:cubicBezTo>
                        <a:pt x="1597" y="-209"/>
                        <a:pt x="694" y="49"/>
                        <a:pt x="178" y="823"/>
                      </a:cubicBezTo>
                      <a:cubicBezTo>
                        <a:pt x="-209" y="1597"/>
                        <a:pt x="49" y="2501"/>
                        <a:pt x="823" y="3017"/>
                      </a:cubicBezTo>
                      <a:lnTo>
                        <a:pt x="6630" y="6243"/>
                      </a:lnTo>
                      <a:cubicBezTo>
                        <a:pt x="7146" y="5339"/>
                        <a:pt x="7662" y="4436"/>
                        <a:pt x="8178" y="3533"/>
                      </a:cubicBezTo>
                      <a:lnTo>
                        <a:pt x="2372" y="3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2" name="Freeform 166">
                  <a:extLst>
                    <a:ext uri="{FF2B5EF4-FFF2-40B4-BE49-F238E27FC236}">
                      <a16:creationId xmlns:a16="http://schemas.microsoft.com/office/drawing/2014/main" id="{23C5D2E9-B6DB-2A86-2F10-9BA768AF4C74}"/>
                    </a:ext>
                  </a:extLst>
                </p:cNvPr>
                <p:cNvSpPr/>
                <p:nvPr/>
              </p:nvSpPr>
              <p:spPr>
                <a:xfrm>
                  <a:off x="2193831" y="4933617"/>
                  <a:ext cx="8140" cy="6333"/>
                </a:xfrm>
                <a:custGeom>
                  <a:avLst/>
                  <a:gdLst>
                    <a:gd name="connsiteX0" fmla="*/ 7355 w 8140"/>
                    <a:gd name="connsiteY0" fmla="*/ 2978 h 6333"/>
                    <a:gd name="connsiteX1" fmla="*/ 7871 w 8140"/>
                    <a:gd name="connsiteY1" fmla="*/ 785 h 6333"/>
                    <a:gd name="connsiteX2" fmla="*/ 5678 w 8140"/>
                    <a:gd name="connsiteY2" fmla="*/ 269 h 6333"/>
                    <a:gd name="connsiteX3" fmla="*/ 0 w 8140"/>
                    <a:gd name="connsiteY3" fmla="*/ 3624 h 6333"/>
                    <a:gd name="connsiteX4" fmla="*/ 1549 w 8140"/>
                    <a:gd name="connsiteY4" fmla="*/ 6333 h 6333"/>
                    <a:gd name="connsiteX5" fmla="*/ 7226 w 8140"/>
                    <a:gd name="connsiteY5" fmla="*/ 2978 h 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40" h="6333">
                      <a:moveTo>
                        <a:pt x="7355" y="2978"/>
                      </a:moveTo>
                      <a:cubicBezTo>
                        <a:pt x="8130" y="2591"/>
                        <a:pt x="8388" y="1559"/>
                        <a:pt x="7871" y="785"/>
                      </a:cubicBezTo>
                      <a:cubicBezTo>
                        <a:pt x="7484" y="10"/>
                        <a:pt x="6452" y="-248"/>
                        <a:pt x="5678" y="269"/>
                      </a:cubicBezTo>
                      <a:lnTo>
                        <a:pt x="0" y="3624"/>
                      </a:lnTo>
                      <a:cubicBezTo>
                        <a:pt x="516" y="4527"/>
                        <a:pt x="1032" y="5430"/>
                        <a:pt x="1549" y="6333"/>
                      </a:cubicBezTo>
                      <a:lnTo>
                        <a:pt x="7226" y="2978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3" name="Freeform 167">
                  <a:extLst>
                    <a:ext uri="{FF2B5EF4-FFF2-40B4-BE49-F238E27FC236}">
                      <a16:creationId xmlns:a16="http://schemas.microsoft.com/office/drawing/2014/main" id="{C0DD95EC-BD56-7677-EE38-5C93FB02CAD0}"/>
                    </a:ext>
                  </a:extLst>
                </p:cNvPr>
                <p:cNvSpPr/>
                <p:nvPr/>
              </p:nvSpPr>
              <p:spPr>
                <a:xfrm>
                  <a:off x="2182347" y="4911538"/>
                  <a:ext cx="8152" cy="5700"/>
                </a:xfrm>
                <a:custGeom>
                  <a:avLst/>
                  <a:gdLst>
                    <a:gd name="connsiteX0" fmla="*/ 7226 w 8152"/>
                    <a:gd name="connsiteY0" fmla="*/ 2991 h 5700"/>
                    <a:gd name="connsiteX1" fmla="*/ 8001 w 8152"/>
                    <a:gd name="connsiteY1" fmla="*/ 926 h 5700"/>
                    <a:gd name="connsiteX2" fmla="*/ 5936 w 8152"/>
                    <a:gd name="connsiteY2" fmla="*/ 152 h 5700"/>
                    <a:gd name="connsiteX3" fmla="*/ 0 w 8152"/>
                    <a:gd name="connsiteY3" fmla="*/ 2862 h 5700"/>
                    <a:gd name="connsiteX4" fmla="*/ 1290 w 8152"/>
                    <a:gd name="connsiteY4" fmla="*/ 5701 h 5700"/>
                    <a:gd name="connsiteX5" fmla="*/ 7226 w 8152"/>
                    <a:gd name="connsiteY5" fmla="*/ 2991 h 5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152" h="5700">
                      <a:moveTo>
                        <a:pt x="7226" y="2991"/>
                      </a:moveTo>
                      <a:cubicBezTo>
                        <a:pt x="8001" y="2604"/>
                        <a:pt x="8388" y="1700"/>
                        <a:pt x="8001" y="926"/>
                      </a:cubicBezTo>
                      <a:cubicBezTo>
                        <a:pt x="7614" y="152"/>
                        <a:pt x="6710" y="-235"/>
                        <a:pt x="5936" y="152"/>
                      </a:cubicBezTo>
                      <a:lnTo>
                        <a:pt x="0" y="2862"/>
                      </a:lnTo>
                      <a:cubicBezTo>
                        <a:pt x="387" y="3765"/>
                        <a:pt x="774" y="4797"/>
                        <a:pt x="1290" y="5701"/>
                      </a:cubicBezTo>
                      <a:lnTo>
                        <a:pt x="7226" y="2991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4" name="Freeform 172">
                  <a:extLst>
                    <a:ext uri="{FF2B5EF4-FFF2-40B4-BE49-F238E27FC236}">
                      <a16:creationId xmlns:a16="http://schemas.microsoft.com/office/drawing/2014/main" id="{CB4E65A5-D1B0-8039-8247-EF7220BA2B0F}"/>
                    </a:ext>
                  </a:extLst>
                </p:cNvPr>
                <p:cNvSpPr/>
                <p:nvPr/>
              </p:nvSpPr>
              <p:spPr>
                <a:xfrm>
                  <a:off x="2241060" y="4981697"/>
                  <a:ext cx="17027" cy="18385"/>
                </a:xfrm>
                <a:custGeom>
                  <a:avLst/>
                  <a:gdLst>
                    <a:gd name="connsiteX0" fmla="*/ 15485 w 17027"/>
                    <a:gd name="connsiteY0" fmla="*/ 6127 h 18385"/>
                    <a:gd name="connsiteX1" fmla="*/ 16259 w 17027"/>
                    <a:gd name="connsiteY1" fmla="*/ 578 h 18385"/>
                    <a:gd name="connsiteX2" fmla="*/ 10839 w 17027"/>
                    <a:gd name="connsiteY2" fmla="*/ 1998 h 18385"/>
                    <a:gd name="connsiteX3" fmla="*/ 0 w 17027"/>
                    <a:gd name="connsiteY3" fmla="*/ 14257 h 18385"/>
                    <a:gd name="connsiteX4" fmla="*/ 4645 w 17027"/>
                    <a:gd name="connsiteY4" fmla="*/ 18386 h 18385"/>
                    <a:gd name="connsiteX5" fmla="*/ 15485 w 17027"/>
                    <a:gd name="connsiteY5" fmla="*/ 6127 h 1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027" h="18385">
                      <a:moveTo>
                        <a:pt x="15485" y="6127"/>
                      </a:moveTo>
                      <a:cubicBezTo>
                        <a:pt x="17162" y="4191"/>
                        <a:pt x="17549" y="1611"/>
                        <a:pt x="16259" y="578"/>
                      </a:cubicBezTo>
                      <a:cubicBezTo>
                        <a:pt x="14969" y="-583"/>
                        <a:pt x="12517" y="62"/>
                        <a:pt x="10839" y="1998"/>
                      </a:cubicBezTo>
                      <a:lnTo>
                        <a:pt x="0" y="14257"/>
                      </a:lnTo>
                      <a:cubicBezTo>
                        <a:pt x="1549" y="15676"/>
                        <a:pt x="3097" y="17095"/>
                        <a:pt x="4645" y="18386"/>
                      </a:cubicBezTo>
                      <a:lnTo>
                        <a:pt x="15485" y="612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5" name="Freeform 173">
                  <a:extLst>
                    <a:ext uri="{FF2B5EF4-FFF2-40B4-BE49-F238E27FC236}">
                      <a16:creationId xmlns:a16="http://schemas.microsoft.com/office/drawing/2014/main" id="{7BEE03B4-C6BF-1C32-E662-3FC78C56389A}"/>
                    </a:ext>
                  </a:extLst>
                </p:cNvPr>
                <p:cNvSpPr/>
                <p:nvPr/>
              </p:nvSpPr>
              <p:spPr>
                <a:xfrm>
                  <a:off x="2261965" y="5006870"/>
                  <a:ext cx="6761" cy="7923"/>
                </a:xfrm>
                <a:custGeom>
                  <a:avLst/>
                  <a:gdLst>
                    <a:gd name="connsiteX0" fmla="*/ 6452 w 6761"/>
                    <a:gd name="connsiteY0" fmla="*/ 2503 h 7923"/>
                    <a:gd name="connsiteX1" fmla="*/ 6065 w 6761"/>
                    <a:gd name="connsiteY1" fmla="*/ 310 h 7923"/>
                    <a:gd name="connsiteX2" fmla="*/ 3871 w 6761"/>
                    <a:gd name="connsiteY2" fmla="*/ 697 h 7923"/>
                    <a:gd name="connsiteX3" fmla="*/ 0 w 6761"/>
                    <a:gd name="connsiteY3" fmla="*/ 6116 h 7923"/>
                    <a:gd name="connsiteX4" fmla="*/ 2581 w 6761"/>
                    <a:gd name="connsiteY4" fmla="*/ 7923 h 7923"/>
                    <a:gd name="connsiteX5" fmla="*/ 6452 w 6761"/>
                    <a:gd name="connsiteY5" fmla="*/ 2503 h 7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61" h="7923">
                      <a:moveTo>
                        <a:pt x="6452" y="2503"/>
                      </a:moveTo>
                      <a:cubicBezTo>
                        <a:pt x="6968" y="1858"/>
                        <a:pt x="6839" y="826"/>
                        <a:pt x="6065" y="310"/>
                      </a:cubicBezTo>
                      <a:cubicBezTo>
                        <a:pt x="5420" y="-206"/>
                        <a:pt x="4387" y="-77"/>
                        <a:pt x="3871" y="697"/>
                      </a:cubicBezTo>
                      <a:lnTo>
                        <a:pt x="0" y="6116"/>
                      </a:lnTo>
                      <a:cubicBezTo>
                        <a:pt x="903" y="6762"/>
                        <a:pt x="1677" y="7278"/>
                        <a:pt x="2581" y="7923"/>
                      </a:cubicBezTo>
                      <a:lnTo>
                        <a:pt x="6452" y="2503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6" name="Freeform 174">
                  <a:extLst>
                    <a:ext uri="{FF2B5EF4-FFF2-40B4-BE49-F238E27FC236}">
                      <a16:creationId xmlns:a16="http://schemas.microsoft.com/office/drawing/2014/main" id="{D5B9BFDA-13C7-627A-D708-155E1AAB5615}"/>
                    </a:ext>
                  </a:extLst>
                </p:cNvPr>
                <p:cNvSpPr/>
                <p:nvPr/>
              </p:nvSpPr>
              <p:spPr>
                <a:xfrm>
                  <a:off x="2283514" y="5020293"/>
                  <a:ext cx="6242" cy="8178"/>
                </a:xfrm>
                <a:custGeom>
                  <a:avLst/>
                  <a:gdLst>
                    <a:gd name="connsiteX0" fmla="*/ 6065 w 6242"/>
                    <a:gd name="connsiteY0" fmla="*/ 2372 h 8178"/>
                    <a:gd name="connsiteX1" fmla="*/ 5420 w 6242"/>
                    <a:gd name="connsiteY1" fmla="*/ 178 h 8178"/>
                    <a:gd name="connsiteX2" fmla="*/ 3226 w 6242"/>
                    <a:gd name="connsiteY2" fmla="*/ 823 h 8178"/>
                    <a:gd name="connsiteX3" fmla="*/ 0 w 6242"/>
                    <a:gd name="connsiteY3" fmla="*/ 6630 h 8178"/>
                    <a:gd name="connsiteX4" fmla="*/ 2710 w 6242"/>
                    <a:gd name="connsiteY4" fmla="*/ 8178 h 8178"/>
                    <a:gd name="connsiteX5" fmla="*/ 5936 w 6242"/>
                    <a:gd name="connsiteY5" fmla="*/ 2372 h 8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242" h="8178">
                      <a:moveTo>
                        <a:pt x="6065" y="2372"/>
                      </a:moveTo>
                      <a:cubicBezTo>
                        <a:pt x="6452" y="1597"/>
                        <a:pt x="6194" y="694"/>
                        <a:pt x="5420" y="178"/>
                      </a:cubicBezTo>
                      <a:cubicBezTo>
                        <a:pt x="4645" y="-209"/>
                        <a:pt x="3742" y="49"/>
                        <a:pt x="3226" y="823"/>
                      </a:cubicBezTo>
                      <a:lnTo>
                        <a:pt x="0" y="6630"/>
                      </a:lnTo>
                      <a:cubicBezTo>
                        <a:pt x="903" y="7146"/>
                        <a:pt x="1807" y="7662"/>
                        <a:pt x="2710" y="8178"/>
                      </a:cubicBezTo>
                      <a:lnTo>
                        <a:pt x="5936" y="237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7" name="Freeform 175">
                  <a:extLst>
                    <a:ext uri="{FF2B5EF4-FFF2-40B4-BE49-F238E27FC236}">
                      <a16:creationId xmlns:a16="http://schemas.microsoft.com/office/drawing/2014/main" id="{2514BEAC-A3E8-8FEB-7719-4A1478EC3600}"/>
                    </a:ext>
                  </a:extLst>
                </p:cNvPr>
                <p:cNvSpPr/>
                <p:nvPr/>
              </p:nvSpPr>
              <p:spPr>
                <a:xfrm>
                  <a:off x="2306483" y="5031546"/>
                  <a:ext cx="5571" cy="8281"/>
                </a:xfrm>
                <a:custGeom>
                  <a:avLst/>
                  <a:gdLst>
                    <a:gd name="connsiteX0" fmla="*/ 5420 w 5571"/>
                    <a:gd name="connsiteY0" fmla="*/ 2216 h 8281"/>
                    <a:gd name="connsiteX1" fmla="*/ 4645 w 5571"/>
                    <a:gd name="connsiteY1" fmla="*/ 152 h 8281"/>
                    <a:gd name="connsiteX2" fmla="*/ 2581 w 5571"/>
                    <a:gd name="connsiteY2" fmla="*/ 926 h 8281"/>
                    <a:gd name="connsiteX3" fmla="*/ 0 w 5571"/>
                    <a:gd name="connsiteY3" fmla="*/ 6991 h 8281"/>
                    <a:gd name="connsiteX4" fmla="*/ 2839 w 5571"/>
                    <a:gd name="connsiteY4" fmla="*/ 8281 h 8281"/>
                    <a:gd name="connsiteX5" fmla="*/ 5549 w 5571"/>
                    <a:gd name="connsiteY5" fmla="*/ 2216 h 8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571" h="8281">
                      <a:moveTo>
                        <a:pt x="5420" y="2216"/>
                      </a:moveTo>
                      <a:cubicBezTo>
                        <a:pt x="5807" y="1442"/>
                        <a:pt x="5420" y="539"/>
                        <a:pt x="4645" y="152"/>
                      </a:cubicBezTo>
                      <a:cubicBezTo>
                        <a:pt x="3871" y="-235"/>
                        <a:pt x="2968" y="152"/>
                        <a:pt x="2581" y="926"/>
                      </a:cubicBezTo>
                      <a:lnTo>
                        <a:pt x="0" y="6991"/>
                      </a:lnTo>
                      <a:cubicBezTo>
                        <a:pt x="903" y="7378"/>
                        <a:pt x="1936" y="7894"/>
                        <a:pt x="2839" y="8281"/>
                      </a:cubicBezTo>
                      <a:lnTo>
                        <a:pt x="5549" y="2216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8" name="Freeform 176">
                  <a:extLst>
                    <a:ext uri="{FF2B5EF4-FFF2-40B4-BE49-F238E27FC236}">
                      <a16:creationId xmlns:a16="http://schemas.microsoft.com/office/drawing/2014/main" id="{654FEB86-201B-476E-6A6A-CBBB279D3118}"/>
                    </a:ext>
                  </a:extLst>
                </p:cNvPr>
                <p:cNvSpPr/>
                <p:nvPr/>
              </p:nvSpPr>
              <p:spPr>
                <a:xfrm>
                  <a:off x="2330485" y="5040276"/>
                  <a:ext cx="4981" cy="8454"/>
                </a:xfrm>
                <a:custGeom>
                  <a:avLst/>
                  <a:gdLst>
                    <a:gd name="connsiteX0" fmla="*/ 4903 w 4981"/>
                    <a:gd name="connsiteY0" fmla="*/ 2003 h 8454"/>
                    <a:gd name="connsiteX1" fmla="*/ 3871 w 4981"/>
                    <a:gd name="connsiteY1" fmla="*/ 67 h 8454"/>
                    <a:gd name="connsiteX2" fmla="*/ 1936 w 4981"/>
                    <a:gd name="connsiteY2" fmla="*/ 1099 h 8454"/>
                    <a:gd name="connsiteX3" fmla="*/ 0 w 4981"/>
                    <a:gd name="connsiteY3" fmla="*/ 7422 h 8454"/>
                    <a:gd name="connsiteX4" fmla="*/ 2968 w 4981"/>
                    <a:gd name="connsiteY4" fmla="*/ 8455 h 8454"/>
                    <a:gd name="connsiteX5" fmla="*/ 4903 w 4981"/>
                    <a:gd name="connsiteY5" fmla="*/ 2132 h 8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81" h="8454">
                      <a:moveTo>
                        <a:pt x="4903" y="2003"/>
                      </a:moveTo>
                      <a:cubicBezTo>
                        <a:pt x="5162" y="1229"/>
                        <a:pt x="4774" y="325"/>
                        <a:pt x="3871" y="67"/>
                      </a:cubicBezTo>
                      <a:cubicBezTo>
                        <a:pt x="3097" y="-191"/>
                        <a:pt x="2194" y="325"/>
                        <a:pt x="1936" y="1099"/>
                      </a:cubicBezTo>
                      <a:lnTo>
                        <a:pt x="0" y="7422"/>
                      </a:lnTo>
                      <a:cubicBezTo>
                        <a:pt x="1032" y="7681"/>
                        <a:pt x="1936" y="8068"/>
                        <a:pt x="2968" y="8455"/>
                      </a:cubicBezTo>
                      <a:lnTo>
                        <a:pt x="4903" y="2132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79" name="Freeform 177">
                  <a:extLst>
                    <a:ext uri="{FF2B5EF4-FFF2-40B4-BE49-F238E27FC236}">
                      <a16:creationId xmlns:a16="http://schemas.microsoft.com/office/drawing/2014/main" id="{87AD2B75-F5B3-587E-BA32-4088418AC55E}"/>
                    </a:ext>
                  </a:extLst>
                </p:cNvPr>
                <p:cNvSpPr/>
                <p:nvPr/>
              </p:nvSpPr>
              <p:spPr>
                <a:xfrm>
                  <a:off x="2207897" y="4954572"/>
                  <a:ext cx="7758" cy="6669"/>
                </a:xfrm>
                <a:custGeom>
                  <a:avLst/>
                  <a:gdLst>
                    <a:gd name="connsiteX0" fmla="*/ 7097 w 7758"/>
                    <a:gd name="connsiteY0" fmla="*/ 2799 h 6669"/>
                    <a:gd name="connsiteX1" fmla="*/ 7484 w 7758"/>
                    <a:gd name="connsiteY1" fmla="*/ 605 h 6669"/>
                    <a:gd name="connsiteX2" fmla="*/ 5290 w 7758"/>
                    <a:gd name="connsiteY2" fmla="*/ 218 h 6669"/>
                    <a:gd name="connsiteX3" fmla="*/ 0 w 7758"/>
                    <a:gd name="connsiteY3" fmla="*/ 4218 h 6669"/>
                    <a:gd name="connsiteX4" fmla="*/ 1936 w 7758"/>
                    <a:gd name="connsiteY4" fmla="*/ 6670 h 6669"/>
                    <a:gd name="connsiteX5" fmla="*/ 7226 w 7758"/>
                    <a:gd name="connsiteY5" fmla="*/ 2799 h 66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758" h="6669">
                      <a:moveTo>
                        <a:pt x="7097" y="2799"/>
                      </a:moveTo>
                      <a:cubicBezTo>
                        <a:pt x="7742" y="2282"/>
                        <a:pt x="8000" y="1250"/>
                        <a:pt x="7484" y="605"/>
                      </a:cubicBezTo>
                      <a:cubicBezTo>
                        <a:pt x="6968" y="-40"/>
                        <a:pt x="5936" y="-169"/>
                        <a:pt x="5290" y="218"/>
                      </a:cubicBezTo>
                      <a:lnTo>
                        <a:pt x="0" y="4218"/>
                      </a:lnTo>
                      <a:cubicBezTo>
                        <a:pt x="645" y="4992"/>
                        <a:pt x="1290" y="5895"/>
                        <a:pt x="1936" y="6670"/>
                      </a:cubicBezTo>
                      <a:lnTo>
                        <a:pt x="7226" y="2799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80" name="Freeform 178">
                  <a:extLst>
                    <a:ext uri="{FF2B5EF4-FFF2-40B4-BE49-F238E27FC236}">
                      <a16:creationId xmlns:a16="http://schemas.microsoft.com/office/drawing/2014/main" id="{BD633595-3816-DAC3-77D5-AD5666EBDBE0}"/>
                    </a:ext>
                  </a:extLst>
                </p:cNvPr>
                <p:cNvSpPr/>
                <p:nvPr/>
              </p:nvSpPr>
              <p:spPr>
                <a:xfrm>
                  <a:off x="2223898" y="4973920"/>
                  <a:ext cx="7384" cy="7193"/>
                </a:xfrm>
                <a:custGeom>
                  <a:avLst/>
                  <a:gdLst>
                    <a:gd name="connsiteX0" fmla="*/ 7097 w 7384"/>
                    <a:gd name="connsiteY0" fmla="*/ 2678 h 7193"/>
                    <a:gd name="connsiteX1" fmla="*/ 7097 w 7384"/>
                    <a:gd name="connsiteY1" fmla="*/ 484 h 7193"/>
                    <a:gd name="connsiteX2" fmla="*/ 4904 w 7384"/>
                    <a:gd name="connsiteY2" fmla="*/ 484 h 7193"/>
                    <a:gd name="connsiteX3" fmla="*/ 0 w 7384"/>
                    <a:gd name="connsiteY3" fmla="*/ 4871 h 7193"/>
                    <a:gd name="connsiteX4" fmla="*/ 2194 w 7384"/>
                    <a:gd name="connsiteY4" fmla="*/ 7194 h 7193"/>
                    <a:gd name="connsiteX5" fmla="*/ 6968 w 7384"/>
                    <a:gd name="connsiteY5" fmla="*/ 2807 h 7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84" h="7193">
                      <a:moveTo>
                        <a:pt x="7097" y="2678"/>
                      </a:moveTo>
                      <a:cubicBezTo>
                        <a:pt x="7097" y="2678"/>
                        <a:pt x="7742" y="1129"/>
                        <a:pt x="7097" y="484"/>
                      </a:cubicBezTo>
                      <a:cubicBezTo>
                        <a:pt x="6452" y="-161"/>
                        <a:pt x="5549" y="-161"/>
                        <a:pt x="4904" y="484"/>
                      </a:cubicBezTo>
                      <a:lnTo>
                        <a:pt x="0" y="4871"/>
                      </a:lnTo>
                      <a:cubicBezTo>
                        <a:pt x="645" y="5645"/>
                        <a:pt x="1419" y="6420"/>
                        <a:pt x="2194" y="7194"/>
                      </a:cubicBezTo>
                      <a:lnTo>
                        <a:pt x="6968" y="2807"/>
                      </a:lnTo>
                      <a:close/>
                    </a:path>
                  </a:pathLst>
                </a:custGeom>
                <a:solidFill>
                  <a:srgbClr val="7178AA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57" name="Freeform 181">
                <a:extLst>
                  <a:ext uri="{FF2B5EF4-FFF2-40B4-BE49-F238E27FC236}">
                    <a16:creationId xmlns:a16="http://schemas.microsoft.com/office/drawing/2014/main" id="{0D86CFFA-B9EC-34B8-78DE-F0240F9208D9}"/>
                  </a:ext>
                </a:extLst>
              </p:cNvPr>
              <p:cNvSpPr/>
              <p:nvPr/>
            </p:nvSpPr>
            <p:spPr>
              <a:xfrm>
                <a:off x="2358849" y="4951057"/>
                <a:ext cx="33691" cy="60107"/>
              </a:xfrm>
              <a:custGeom>
                <a:avLst/>
                <a:gdLst>
                  <a:gd name="connsiteX0" fmla="*/ 33187 w 33691"/>
                  <a:gd name="connsiteY0" fmla="*/ 17798 h 60107"/>
                  <a:gd name="connsiteX1" fmla="*/ 32929 w 33691"/>
                  <a:gd name="connsiteY1" fmla="*/ 18830 h 60107"/>
                  <a:gd name="connsiteX2" fmla="*/ 26864 w 33691"/>
                  <a:gd name="connsiteY2" fmla="*/ 17540 h 60107"/>
                  <a:gd name="connsiteX3" fmla="*/ 27122 w 33691"/>
                  <a:gd name="connsiteY3" fmla="*/ 15991 h 60107"/>
                  <a:gd name="connsiteX4" fmla="*/ 21961 w 33691"/>
                  <a:gd name="connsiteY4" fmla="*/ 6313 h 60107"/>
                  <a:gd name="connsiteX5" fmla="*/ 12928 w 33691"/>
                  <a:gd name="connsiteY5" fmla="*/ 14314 h 60107"/>
                  <a:gd name="connsiteX6" fmla="*/ 10218 w 33691"/>
                  <a:gd name="connsiteY6" fmla="*/ 27347 h 60107"/>
                  <a:gd name="connsiteX7" fmla="*/ 20929 w 33691"/>
                  <a:gd name="connsiteY7" fmla="*/ 22959 h 60107"/>
                  <a:gd name="connsiteX8" fmla="*/ 28929 w 33691"/>
                  <a:gd name="connsiteY8" fmla="*/ 38960 h 60107"/>
                  <a:gd name="connsiteX9" fmla="*/ 27122 w 33691"/>
                  <a:gd name="connsiteY9" fmla="*/ 47735 h 60107"/>
                  <a:gd name="connsiteX10" fmla="*/ 10863 w 33691"/>
                  <a:gd name="connsiteY10" fmla="*/ 59736 h 60107"/>
                  <a:gd name="connsiteX11" fmla="*/ 540 w 33691"/>
                  <a:gd name="connsiteY11" fmla="*/ 42315 h 60107"/>
                  <a:gd name="connsiteX12" fmla="*/ 6605 w 33691"/>
                  <a:gd name="connsiteY12" fmla="*/ 12636 h 60107"/>
                  <a:gd name="connsiteX13" fmla="*/ 22993 w 33691"/>
                  <a:gd name="connsiteY13" fmla="*/ 377 h 60107"/>
                  <a:gd name="connsiteX14" fmla="*/ 33187 w 33691"/>
                  <a:gd name="connsiteY14" fmla="*/ 17669 h 60107"/>
                  <a:gd name="connsiteX15" fmla="*/ 8670 w 33691"/>
                  <a:gd name="connsiteY15" fmla="*/ 35476 h 60107"/>
                  <a:gd name="connsiteX16" fmla="*/ 6863 w 33691"/>
                  <a:gd name="connsiteY16" fmla="*/ 44251 h 60107"/>
                  <a:gd name="connsiteX17" fmla="*/ 12025 w 33691"/>
                  <a:gd name="connsiteY17" fmla="*/ 54058 h 60107"/>
                  <a:gd name="connsiteX18" fmla="*/ 20670 w 33691"/>
                  <a:gd name="connsiteY18" fmla="*/ 47090 h 60107"/>
                  <a:gd name="connsiteX19" fmla="*/ 22477 w 33691"/>
                  <a:gd name="connsiteY19" fmla="*/ 38315 h 60107"/>
                  <a:gd name="connsiteX20" fmla="*/ 17315 w 33691"/>
                  <a:gd name="connsiteY20" fmla="*/ 28508 h 60107"/>
                  <a:gd name="connsiteX21" fmla="*/ 8670 w 33691"/>
                  <a:gd name="connsiteY21" fmla="*/ 35476 h 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691" h="60107">
                    <a:moveTo>
                      <a:pt x="33187" y="17798"/>
                    </a:moveTo>
                    <a:lnTo>
                      <a:pt x="32929" y="18830"/>
                    </a:lnTo>
                    <a:lnTo>
                      <a:pt x="26864" y="17540"/>
                    </a:lnTo>
                    <a:lnTo>
                      <a:pt x="27122" y="15991"/>
                    </a:lnTo>
                    <a:cubicBezTo>
                      <a:pt x="28155" y="10701"/>
                      <a:pt x="26606" y="7217"/>
                      <a:pt x="21961" y="6313"/>
                    </a:cubicBezTo>
                    <a:cubicBezTo>
                      <a:pt x="17057" y="5281"/>
                      <a:pt x="14218" y="7991"/>
                      <a:pt x="12928" y="14314"/>
                    </a:cubicBezTo>
                    <a:lnTo>
                      <a:pt x="10218" y="27347"/>
                    </a:lnTo>
                    <a:cubicBezTo>
                      <a:pt x="12541" y="23734"/>
                      <a:pt x="16283" y="22056"/>
                      <a:pt x="20929" y="22959"/>
                    </a:cubicBezTo>
                    <a:cubicBezTo>
                      <a:pt x="28413" y="24508"/>
                      <a:pt x="30606" y="30573"/>
                      <a:pt x="28929" y="38960"/>
                    </a:cubicBezTo>
                    <a:lnTo>
                      <a:pt x="27122" y="47735"/>
                    </a:lnTo>
                    <a:cubicBezTo>
                      <a:pt x="25316" y="56639"/>
                      <a:pt x="19767" y="61542"/>
                      <a:pt x="10863" y="59736"/>
                    </a:cubicBezTo>
                    <a:cubicBezTo>
                      <a:pt x="1831" y="57929"/>
                      <a:pt x="-1395" y="51219"/>
                      <a:pt x="540" y="42315"/>
                    </a:cubicBezTo>
                    <a:lnTo>
                      <a:pt x="6605" y="12636"/>
                    </a:lnTo>
                    <a:cubicBezTo>
                      <a:pt x="8541" y="3345"/>
                      <a:pt x="13831" y="-1429"/>
                      <a:pt x="22993" y="377"/>
                    </a:cubicBezTo>
                    <a:cubicBezTo>
                      <a:pt x="32026" y="2184"/>
                      <a:pt x="34994" y="8765"/>
                      <a:pt x="33187" y="17669"/>
                    </a:cubicBezTo>
                    <a:close/>
                    <a:moveTo>
                      <a:pt x="8670" y="35476"/>
                    </a:moveTo>
                    <a:lnTo>
                      <a:pt x="6863" y="44251"/>
                    </a:lnTo>
                    <a:cubicBezTo>
                      <a:pt x="5831" y="49542"/>
                      <a:pt x="7250" y="53155"/>
                      <a:pt x="12025" y="54058"/>
                    </a:cubicBezTo>
                    <a:cubicBezTo>
                      <a:pt x="16670" y="54961"/>
                      <a:pt x="19509" y="52251"/>
                      <a:pt x="20670" y="47090"/>
                    </a:cubicBezTo>
                    <a:lnTo>
                      <a:pt x="22477" y="38315"/>
                    </a:lnTo>
                    <a:cubicBezTo>
                      <a:pt x="23509" y="33025"/>
                      <a:pt x="21961" y="29411"/>
                      <a:pt x="17315" y="28508"/>
                    </a:cubicBezTo>
                    <a:cubicBezTo>
                      <a:pt x="12541" y="27605"/>
                      <a:pt x="9831" y="30315"/>
                      <a:pt x="8670" y="35476"/>
                    </a:cubicBezTo>
                    <a:close/>
                  </a:path>
                </a:pathLst>
              </a:custGeom>
              <a:solidFill>
                <a:srgbClr val="7178AA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15" name="Graphic 6">
              <a:extLst>
                <a:ext uri="{FF2B5EF4-FFF2-40B4-BE49-F238E27FC236}">
                  <a16:creationId xmlns:a16="http://schemas.microsoft.com/office/drawing/2014/main" id="{0B5B51C5-DD72-198D-1005-7D2A541BC4E2}"/>
                </a:ext>
              </a:extLst>
            </p:cNvPr>
            <p:cNvGrpSpPr/>
            <p:nvPr/>
          </p:nvGrpSpPr>
          <p:grpSpPr>
            <a:xfrm>
              <a:off x="1250808" y="4903045"/>
              <a:ext cx="1651581" cy="1438666"/>
              <a:chOff x="1250808" y="4903045"/>
              <a:chExt cx="1651581" cy="1438666"/>
            </a:xfrm>
          </p:grpSpPr>
          <p:sp>
            <p:nvSpPr>
              <p:cNvPr id="28" name="Freeform 194">
                <a:extLst>
                  <a:ext uri="{FF2B5EF4-FFF2-40B4-BE49-F238E27FC236}">
                    <a16:creationId xmlns:a16="http://schemas.microsoft.com/office/drawing/2014/main" id="{AAEDF02A-18F4-2191-A478-0CB530AF9C79}"/>
                  </a:ext>
                </a:extLst>
              </p:cNvPr>
              <p:cNvSpPr/>
              <p:nvPr/>
            </p:nvSpPr>
            <p:spPr>
              <a:xfrm>
                <a:off x="1697157" y="4903045"/>
                <a:ext cx="1205232" cy="1436472"/>
              </a:xfrm>
              <a:custGeom>
                <a:avLst/>
                <a:gdLst>
                  <a:gd name="connsiteX0" fmla="*/ 547387 w 1205232"/>
                  <a:gd name="connsiteY0" fmla="*/ 0 h 1436472"/>
                  <a:gd name="connsiteX1" fmla="*/ 0 w 1205232"/>
                  <a:gd name="connsiteY1" fmla="*/ 663523 h 1436472"/>
                  <a:gd name="connsiteX2" fmla="*/ 880826 w 1205232"/>
                  <a:gd name="connsiteY2" fmla="*/ 1428472 h 1436472"/>
                  <a:gd name="connsiteX3" fmla="*/ 1073354 w 1205232"/>
                  <a:gd name="connsiteY3" fmla="*/ 1436473 h 1436472"/>
                  <a:gd name="connsiteX4" fmla="*/ 1205233 w 1205232"/>
                  <a:gd name="connsiteY4" fmla="*/ 1278141 h 1436472"/>
                  <a:gd name="connsiteX5" fmla="*/ 1204072 w 1205232"/>
                  <a:gd name="connsiteY5" fmla="*/ 0 h 1436472"/>
                  <a:gd name="connsiteX6" fmla="*/ 547387 w 1205232"/>
                  <a:gd name="connsiteY6" fmla="*/ 0 h 1436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5232" h="1436472">
                    <a:moveTo>
                      <a:pt x="547387" y="0"/>
                    </a:moveTo>
                    <a:lnTo>
                      <a:pt x="0" y="663523"/>
                    </a:lnTo>
                    <a:lnTo>
                      <a:pt x="880826" y="1428472"/>
                    </a:lnTo>
                    <a:lnTo>
                      <a:pt x="1073354" y="1436473"/>
                    </a:lnTo>
                    <a:lnTo>
                      <a:pt x="1205233" y="1278141"/>
                    </a:lnTo>
                    <a:lnTo>
                      <a:pt x="1204072" y="0"/>
                    </a:lnTo>
                    <a:lnTo>
                      <a:pt x="54738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9" name="Freeform 195">
                <a:extLst>
                  <a:ext uri="{FF2B5EF4-FFF2-40B4-BE49-F238E27FC236}">
                    <a16:creationId xmlns:a16="http://schemas.microsoft.com/office/drawing/2014/main" id="{DC921598-1F00-DE50-5DA2-EA7E7478DA49}"/>
                  </a:ext>
                </a:extLst>
              </p:cNvPr>
              <p:cNvSpPr/>
              <p:nvPr/>
            </p:nvSpPr>
            <p:spPr>
              <a:xfrm>
                <a:off x="1253260" y="4998147"/>
                <a:ext cx="1534671" cy="1343563"/>
              </a:xfrm>
              <a:custGeom>
                <a:avLst/>
                <a:gdLst>
                  <a:gd name="connsiteX0" fmla="*/ 1534672 w 1534671"/>
                  <a:gd name="connsiteY0" fmla="*/ 1055288 h 1343563"/>
                  <a:gd name="connsiteX1" fmla="*/ 1533123 w 1534671"/>
                  <a:gd name="connsiteY1" fmla="*/ 0 h 1343563"/>
                  <a:gd name="connsiteX2" fmla="*/ 0 w 1534671"/>
                  <a:gd name="connsiteY2" fmla="*/ 2194 h 1343563"/>
                  <a:gd name="connsiteX3" fmla="*/ 1677 w 1534671"/>
                  <a:gd name="connsiteY3" fmla="*/ 1343564 h 1343563"/>
                  <a:gd name="connsiteX4" fmla="*/ 1228976 w 1534671"/>
                  <a:gd name="connsiteY4" fmla="*/ 1341757 h 1343563"/>
                  <a:gd name="connsiteX5" fmla="*/ 1227170 w 1534671"/>
                  <a:gd name="connsiteY5" fmla="*/ 1343564 h 1343563"/>
                  <a:gd name="connsiteX6" fmla="*/ 1534672 w 1534671"/>
                  <a:gd name="connsiteY6" fmla="*/ 1343047 h 1343563"/>
                  <a:gd name="connsiteX7" fmla="*/ 1534285 w 1534671"/>
                  <a:gd name="connsiteY7" fmla="*/ 1055676 h 1343563"/>
                  <a:gd name="connsiteX8" fmla="*/ 1534672 w 1534671"/>
                  <a:gd name="connsiteY8" fmla="*/ 1055288 h 1343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34671" h="1343563">
                    <a:moveTo>
                      <a:pt x="1534672" y="1055288"/>
                    </a:moveTo>
                    <a:lnTo>
                      <a:pt x="1533123" y="0"/>
                    </a:lnTo>
                    <a:lnTo>
                      <a:pt x="0" y="2194"/>
                    </a:lnTo>
                    <a:lnTo>
                      <a:pt x="1677" y="1343564"/>
                    </a:lnTo>
                    <a:lnTo>
                      <a:pt x="1228976" y="1341757"/>
                    </a:lnTo>
                    <a:lnTo>
                      <a:pt x="1227170" y="1343564"/>
                    </a:lnTo>
                    <a:lnTo>
                      <a:pt x="1534672" y="1343047"/>
                    </a:lnTo>
                    <a:lnTo>
                      <a:pt x="1534285" y="1055676"/>
                    </a:lnTo>
                    <a:lnTo>
                      <a:pt x="1534672" y="1055288"/>
                    </a:lnTo>
                    <a:close/>
                  </a:path>
                </a:pathLst>
              </a:custGeom>
              <a:solidFill>
                <a:srgbClr val="FFFFFF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30" name="Graphic 6">
                <a:extLst>
                  <a:ext uri="{FF2B5EF4-FFF2-40B4-BE49-F238E27FC236}">
                    <a16:creationId xmlns:a16="http://schemas.microsoft.com/office/drawing/2014/main" id="{56F9CC16-DA24-91C5-1216-91766555242C}"/>
                  </a:ext>
                </a:extLst>
              </p:cNvPr>
              <p:cNvGrpSpPr/>
              <p:nvPr/>
            </p:nvGrpSpPr>
            <p:grpSpPr>
              <a:xfrm>
                <a:off x="1370820" y="5293807"/>
                <a:ext cx="1016384" cy="146208"/>
                <a:chOff x="1370820" y="5293807"/>
                <a:chExt cx="1016384" cy="146208"/>
              </a:xfrm>
            </p:grpSpPr>
            <p:sp>
              <p:nvSpPr>
                <p:cNvPr id="52" name="Freeform 197">
                  <a:extLst>
                    <a:ext uri="{FF2B5EF4-FFF2-40B4-BE49-F238E27FC236}">
                      <a16:creationId xmlns:a16="http://schemas.microsoft.com/office/drawing/2014/main" id="{967FFE95-F05D-7771-07E1-091C1DBA254E}"/>
                    </a:ext>
                  </a:extLst>
                </p:cNvPr>
                <p:cNvSpPr/>
                <p:nvPr/>
              </p:nvSpPr>
              <p:spPr>
                <a:xfrm rot="-5377800">
                  <a:off x="1392044" y="5273615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53" name="Freeform 198">
                  <a:extLst>
                    <a:ext uri="{FF2B5EF4-FFF2-40B4-BE49-F238E27FC236}">
                      <a16:creationId xmlns:a16="http://schemas.microsoft.com/office/drawing/2014/main" id="{B88E74CE-ADD5-DB81-751A-1004C4158281}"/>
                    </a:ext>
                  </a:extLst>
                </p:cNvPr>
                <p:cNvSpPr/>
                <p:nvPr/>
              </p:nvSpPr>
              <p:spPr>
                <a:xfrm>
                  <a:off x="1649025" y="5295713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492 h 140653"/>
                    <a:gd name="connsiteX2" fmla="*/ 1032 w 181946"/>
                    <a:gd name="connsiteY2" fmla="*/ 0 h 140653"/>
                    <a:gd name="connsiteX3" fmla="*/ 181946 w 181946"/>
                    <a:gd name="connsiteY3" fmla="*/ 116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492"/>
                      </a:lnTo>
                      <a:lnTo>
                        <a:pt x="1032" y="0"/>
                      </a:lnTo>
                      <a:lnTo>
                        <a:pt x="181946" y="116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54" name="Freeform 199">
                  <a:extLst>
                    <a:ext uri="{FF2B5EF4-FFF2-40B4-BE49-F238E27FC236}">
                      <a16:creationId xmlns:a16="http://schemas.microsoft.com/office/drawing/2014/main" id="{4F8AE6BE-3B9F-8533-0AB1-B7DC9531E6DF}"/>
                    </a:ext>
                  </a:extLst>
                </p:cNvPr>
                <p:cNvSpPr/>
                <p:nvPr/>
              </p:nvSpPr>
              <p:spPr>
                <a:xfrm rot="-5376600">
                  <a:off x="1948270" y="5277255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55" name="Freeform 200">
                  <a:extLst>
                    <a:ext uri="{FF2B5EF4-FFF2-40B4-BE49-F238E27FC236}">
                      <a16:creationId xmlns:a16="http://schemas.microsoft.com/office/drawing/2014/main" id="{2AD9808A-413F-6E03-8DE5-938B8D3D1286}"/>
                    </a:ext>
                  </a:extLst>
                </p:cNvPr>
                <p:cNvSpPr/>
                <p:nvPr/>
              </p:nvSpPr>
              <p:spPr>
                <a:xfrm rot="-5377200">
                  <a:off x="2226476" y="5279150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1" name="Graphic 6">
                <a:extLst>
                  <a:ext uri="{FF2B5EF4-FFF2-40B4-BE49-F238E27FC236}">
                    <a16:creationId xmlns:a16="http://schemas.microsoft.com/office/drawing/2014/main" id="{CD07D34D-A2C6-80BC-C4F5-A890D4791F47}"/>
                  </a:ext>
                </a:extLst>
              </p:cNvPr>
              <p:cNvGrpSpPr/>
              <p:nvPr/>
            </p:nvGrpSpPr>
            <p:grpSpPr>
              <a:xfrm>
                <a:off x="1369183" y="5526153"/>
                <a:ext cx="1016301" cy="146244"/>
                <a:chOff x="1369183" y="5526153"/>
                <a:chExt cx="1016301" cy="146244"/>
              </a:xfrm>
              <a:solidFill>
                <a:srgbClr val="BFD4F8"/>
              </a:solidFill>
            </p:grpSpPr>
            <p:sp>
              <p:nvSpPr>
                <p:cNvPr id="48" name="Freeform 202">
                  <a:extLst>
                    <a:ext uri="{FF2B5EF4-FFF2-40B4-BE49-F238E27FC236}">
                      <a16:creationId xmlns:a16="http://schemas.microsoft.com/office/drawing/2014/main" id="{F0471CD7-9B4F-BFF9-6725-B510B52CB937}"/>
                    </a:ext>
                  </a:extLst>
                </p:cNvPr>
                <p:cNvSpPr/>
                <p:nvPr/>
              </p:nvSpPr>
              <p:spPr>
                <a:xfrm rot="-5376000">
                  <a:off x="1390507" y="5505943"/>
                  <a:ext cx="139363" cy="181043"/>
                </a:xfrm>
                <a:custGeom>
                  <a:avLst/>
                  <a:gdLst>
                    <a:gd name="connsiteX0" fmla="*/ 0 w 139363"/>
                    <a:gd name="connsiteY0" fmla="*/ 0 h 181043"/>
                    <a:gd name="connsiteX1" fmla="*/ 139363 w 139363"/>
                    <a:gd name="connsiteY1" fmla="*/ 0 h 181043"/>
                    <a:gd name="connsiteX2" fmla="*/ 139363 w 139363"/>
                    <a:gd name="connsiteY2" fmla="*/ 181043 h 181043"/>
                    <a:gd name="connsiteX3" fmla="*/ 0 w 139363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363" h="181043">
                      <a:moveTo>
                        <a:pt x="0" y="0"/>
                      </a:moveTo>
                      <a:lnTo>
                        <a:pt x="139363" y="0"/>
                      </a:lnTo>
                      <a:lnTo>
                        <a:pt x="139363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9" name="Freeform 203">
                  <a:extLst>
                    <a:ext uri="{FF2B5EF4-FFF2-40B4-BE49-F238E27FC236}">
                      <a16:creationId xmlns:a16="http://schemas.microsoft.com/office/drawing/2014/main" id="{F69705E5-AABE-2B96-D602-ADDA435324CC}"/>
                    </a:ext>
                  </a:extLst>
                </p:cNvPr>
                <p:cNvSpPr/>
                <p:nvPr/>
              </p:nvSpPr>
              <p:spPr>
                <a:xfrm rot="-5375400">
                  <a:off x="1668779" y="5507936"/>
                  <a:ext cx="139492" cy="181042"/>
                </a:xfrm>
                <a:custGeom>
                  <a:avLst/>
                  <a:gdLst>
                    <a:gd name="connsiteX0" fmla="*/ 0 w 139492"/>
                    <a:gd name="connsiteY0" fmla="*/ 0 h 181042"/>
                    <a:gd name="connsiteX1" fmla="*/ 139492 w 139492"/>
                    <a:gd name="connsiteY1" fmla="*/ 0 h 181042"/>
                    <a:gd name="connsiteX2" fmla="*/ 139492 w 139492"/>
                    <a:gd name="connsiteY2" fmla="*/ 181043 h 181042"/>
                    <a:gd name="connsiteX3" fmla="*/ 0 w 139492"/>
                    <a:gd name="connsiteY3" fmla="*/ 181043 h 181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2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50" name="Freeform 204">
                  <a:extLst>
                    <a:ext uri="{FF2B5EF4-FFF2-40B4-BE49-F238E27FC236}">
                      <a16:creationId xmlns:a16="http://schemas.microsoft.com/office/drawing/2014/main" id="{B7F6AD2A-6DA0-7AB1-36FF-1CCAB4A7DB7F}"/>
                    </a:ext>
                  </a:extLst>
                </p:cNvPr>
                <p:cNvSpPr/>
                <p:nvPr/>
              </p:nvSpPr>
              <p:spPr>
                <a:xfrm>
                  <a:off x="1925687" y="5529921"/>
                  <a:ext cx="181817" cy="140653"/>
                </a:xfrm>
                <a:custGeom>
                  <a:avLst/>
                  <a:gdLst>
                    <a:gd name="connsiteX0" fmla="*/ 181043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290 h 140653"/>
                    <a:gd name="connsiteX4" fmla="*/ 181043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1043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290"/>
                      </a:lnTo>
                      <a:lnTo>
                        <a:pt x="181043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51" name="Freeform 205">
                  <a:extLst>
                    <a:ext uri="{FF2B5EF4-FFF2-40B4-BE49-F238E27FC236}">
                      <a16:creationId xmlns:a16="http://schemas.microsoft.com/office/drawing/2014/main" id="{1F48F380-1B64-D56B-30CD-B9F3BE4C23D8}"/>
                    </a:ext>
                  </a:extLst>
                </p:cNvPr>
                <p:cNvSpPr/>
                <p:nvPr/>
              </p:nvSpPr>
              <p:spPr>
                <a:xfrm rot="-5376600">
                  <a:off x="2224809" y="5511580"/>
                  <a:ext cx="139492" cy="180914"/>
                </a:xfrm>
                <a:custGeom>
                  <a:avLst/>
                  <a:gdLst>
                    <a:gd name="connsiteX0" fmla="*/ 0 w 139492"/>
                    <a:gd name="connsiteY0" fmla="*/ 0 h 180914"/>
                    <a:gd name="connsiteX1" fmla="*/ 139492 w 139492"/>
                    <a:gd name="connsiteY1" fmla="*/ 0 h 180914"/>
                    <a:gd name="connsiteX2" fmla="*/ 139492 w 139492"/>
                    <a:gd name="connsiteY2" fmla="*/ 180914 h 180914"/>
                    <a:gd name="connsiteX3" fmla="*/ 0 w 139492"/>
                    <a:gd name="connsiteY3" fmla="*/ 180914 h 18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0914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0914"/>
                      </a:lnTo>
                      <a:lnTo>
                        <a:pt x="0" y="18091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2" name="Graphic 6">
                <a:extLst>
                  <a:ext uri="{FF2B5EF4-FFF2-40B4-BE49-F238E27FC236}">
                    <a16:creationId xmlns:a16="http://schemas.microsoft.com/office/drawing/2014/main" id="{F128069D-7CF9-E780-BFCD-1C7EA6948A8E}"/>
                  </a:ext>
                </a:extLst>
              </p:cNvPr>
              <p:cNvGrpSpPr/>
              <p:nvPr/>
            </p:nvGrpSpPr>
            <p:grpSpPr>
              <a:xfrm>
                <a:off x="1367718" y="5758708"/>
                <a:ext cx="1016562" cy="146281"/>
                <a:chOff x="1367718" y="5758708"/>
                <a:chExt cx="1016562" cy="146281"/>
              </a:xfrm>
            </p:grpSpPr>
            <p:sp>
              <p:nvSpPr>
                <p:cNvPr id="44" name="Freeform 207">
                  <a:extLst>
                    <a:ext uri="{FF2B5EF4-FFF2-40B4-BE49-F238E27FC236}">
                      <a16:creationId xmlns:a16="http://schemas.microsoft.com/office/drawing/2014/main" id="{FC352036-D00B-649D-C681-6D8943C843CF}"/>
                    </a:ext>
                  </a:extLst>
                </p:cNvPr>
                <p:cNvSpPr/>
                <p:nvPr/>
              </p:nvSpPr>
              <p:spPr>
                <a:xfrm>
                  <a:off x="1367718" y="5758708"/>
                  <a:ext cx="181946" cy="140653"/>
                </a:xfrm>
                <a:custGeom>
                  <a:avLst/>
                  <a:gdLst>
                    <a:gd name="connsiteX0" fmla="*/ 181043 w 181946"/>
                    <a:gd name="connsiteY0" fmla="*/ 140654 h 140653"/>
                    <a:gd name="connsiteX1" fmla="*/ 0 w 181946"/>
                    <a:gd name="connsiteY1" fmla="*/ 139363 h 140653"/>
                    <a:gd name="connsiteX2" fmla="*/ 774 w 181946"/>
                    <a:gd name="connsiteY2" fmla="*/ 0 h 140653"/>
                    <a:gd name="connsiteX3" fmla="*/ 181946 w 181946"/>
                    <a:gd name="connsiteY3" fmla="*/ 1032 h 140653"/>
                    <a:gd name="connsiteX4" fmla="*/ 181043 w 181946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653">
                      <a:moveTo>
                        <a:pt x="181043" y="140654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1946" y="1032"/>
                      </a:lnTo>
                      <a:lnTo>
                        <a:pt x="181043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5" name="Freeform 208">
                  <a:extLst>
                    <a:ext uri="{FF2B5EF4-FFF2-40B4-BE49-F238E27FC236}">
                      <a16:creationId xmlns:a16="http://schemas.microsoft.com/office/drawing/2014/main" id="{DCB5EE0A-0545-8E3C-65AE-BA01D87E4E5C}"/>
                    </a:ext>
                  </a:extLst>
                </p:cNvPr>
                <p:cNvSpPr/>
                <p:nvPr/>
              </p:nvSpPr>
              <p:spPr>
                <a:xfrm>
                  <a:off x="1645799" y="5760515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4 h 140653"/>
                    <a:gd name="connsiteX1" fmla="*/ 0 w 182075"/>
                    <a:gd name="connsiteY1" fmla="*/ 139363 h 140653"/>
                    <a:gd name="connsiteX2" fmla="*/ 1032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4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2075" y="1161"/>
                      </a:lnTo>
                      <a:lnTo>
                        <a:pt x="181172" y="14065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6" name="Freeform 209">
                  <a:extLst>
                    <a:ext uri="{FF2B5EF4-FFF2-40B4-BE49-F238E27FC236}">
                      <a16:creationId xmlns:a16="http://schemas.microsoft.com/office/drawing/2014/main" id="{8EF053B7-ED7E-E277-FDE6-4947E75E5CFB}"/>
                    </a:ext>
                  </a:extLst>
                </p:cNvPr>
                <p:cNvSpPr/>
                <p:nvPr/>
              </p:nvSpPr>
              <p:spPr>
                <a:xfrm>
                  <a:off x="1924009" y="5762451"/>
                  <a:ext cx="181946" cy="140524"/>
                </a:xfrm>
                <a:custGeom>
                  <a:avLst/>
                  <a:gdLst>
                    <a:gd name="connsiteX0" fmla="*/ 181043 w 181946"/>
                    <a:gd name="connsiteY0" fmla="*/ 140524 h 140524"/>
                    <a:gd name="connsiteX1" fmla="*/ 0 w 181946"/>
                    <a:gd name="connsiteY1" fmla="*/ 139363 h 140524"/>
                    <a:gd name="connsiteX2" fmla="*/ 1032 w 181946"/>
                    <a:gd name="connsiteY2" fmla="*/ 0 h 140524"/>
                    <a:gd name="connsiteX3" fmla="*/ 181946 w 181946"/>
                    <a:gd name="connsiteY3" fmla="*/ 1290 h 140524"/>
                    <a:gd name="connsiteX4" fmla="*/ 181043 w 181946"/>
                    <a:gd name="connsiteY4" fmla="*/ 140524 h 140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46" h="140524">
                      <a:moveTo>
                        <a:pt x="181043" y="140524"/>
                      </a:moveTo>
                      <a:lnTo>
                        <a:pt x="0" y="139363"/>
                      </a:lnTo>
                      <a:lnTo>
                        <a:pt x="1032" y="0"/>
                      </a:lnTo>
                      <a:lnTo>
                        <a:pt x="181946" y="1290"/>
                      </a:lnTo>
                      <a:lnTo>
                        <a:pt x="181043" y="140524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7" name="Freeform 210">
                  <a:extLst>
                    <a:ext uri="{FF2B5EF4-FFF2-40B4-BE49-F238E27FC236}">
                      <a16:creationId xmlns:a16="http://schemas.microsoft.com/office/drawing/2014/main" id="{0D898D1E-D93A-7736-D37B-25ED0A1C88C2}"/>
                    </a:ext>
                  </a:extLst>
                </p:cNvPr>
                <p:cNvSpPr/>
                <p:nvPr/>
              </p:nvSpPr>
              <p:spPr>
                <a:xfrm rot="-5376000">
                  <a:off x="2223528" y="5744092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33" name="Freeform 211">
                <a:extLst>
                  <a:ext uri="{FF2B5EF4-FFF2-40B4-BE49-F238E27FC236}">
                    <a16:creationId xmlns:a16="http://schemas.microsoft.com/office/drawing/2014/main" id="{BCB5D009-FC11-B4D8-4838-BE84A247BFF5}"/>
                  </a:ext>
                </a:extLst>
              </p:cNvPr>
              <p:cNvSpPr/>
              <p:nvPr/>
            </p:nvSpPr>
            <p:spPr>
              <a:xfrm rot="-5377800">
                <a:off x="2514454" y="5278573"/>
                <a:ext cx="139492" cy="181042"/>
              </a:xfrm>
              <a:custGeom>
                <a:avLst/>
                <a:gdLst>
                  <a:gd name="connsiteX0" fmla="*/ 0 w 139492"/>
                  <a:gd name="connsiteY0" fmla="*/ 0 h 181042"/>
                  <a:gd name="connsiteX1" fmla="*/ 139492 w 139492"/>
                  <a:gd name="connsiteY1" fmla="*/ 0 h 181042"/>
                  <a:gd name="connsiteX2" fmla="*/ 139492 w 139492"/>
                  <a:gd name="connsiteY2" fmla="*/ 181043 h 181042"/>
                  <a:gd name="connsiteX3" fmla="*/ 0 w 139492"/>
                  <a:gd name="connsiteY3" fmla="*/ 181043 h 18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492" h="181042">
                    <a:moveTo>
                      <a:pt x="0" y="0"/>
                    </a:moveTo>
                    <a:lnTo>
                      <a:pt x="139492" y="0"/>
                    </a:lnTo>
                    <a:lnTo>
                      <a:pt x="139492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4" name="Freeform 212">
                <a:extLst>
                  <a:ext uri="{FF2B5EF4-FFF2-40B4-BE49-F238E27FC236}">
                    <a16:creationId xmlns:a16="http://schemas.microsoft.com/office/drawing/2014/main" id="{177E361E-7A9C-6154-85D0-4A0EA6D6C44D}"/>
                  </a:ext>
                </a:extLst>
              </p:cNvPr>
              <p:cNvSpPr/>
              <p:nvPr/>
            </p:nvSpPr>
            <p:spPr>
              <a:xfrm rot="-5376000">
                <a:off x="2512990" y="5510779"/>
                <a:ext cx="139363" cy="181043"/>
              </a:xfrm>
              <a:custGeom>
                <a:avLst/>
                <a:gdLst>
                  <a:gd name="connsiteX0" fmla="*/ 0 w 139363"/>
                  <a:gd name="connsiteY0" fmla="*/ 0 h 181043"/>
                  <a:gd name="connsiteX1" fmla="*/ 139363 w 139363"/>
                  <a:gd name="connsiteY1" fmla="*/ 0 h 181043"/>
                  <a:gd name="connsiteX2" fmla="*/ 139363 w 139363"/>
                  <a:gd name="connsiteY2" fmla="*/ 181043 h 181043"/>
                  <a:gd name="connsiteX3" fmla="*/ 0 w 139363"/>
                  <a:gd name="connsiteY3" fmla="*/ 181043 h 18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363" h="181043">
                    <a:moveTo>
                      <a:pt x="0" y="0"/>
                    </a:moveTo>
                    <a:lnTo>
                      <a:pt x="139363" y="0"/>
                    </a:lnTo>
                    <a:lnTo>
                      <a:pt x="139363" y="181043"/>
                    </a:lnTo>
                    <a:lnTo>
                      <a:pt x="0" y="18104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5" name="Freeform 213">
                <a:extLst>
                  <a:ext uri="{FF2B5EF4-FFF2-40B4-BE49-F238E27FC236}">
                    <a16:creationId xmlns:a16="http://schemas.microsoft.com/office/drawing/2014/main" id="{56C3670A-1048-6AE4-04F1-DF2F5E4366CD}"/>
                  </a:ext>
                </a:extLst>
              </p:cNvPr>
              <p:cNvSpPr/>
              <p:nvPr/>
            </p:nvSpPr>
            <p:spPr>
              <a:xfrm>
                <a:off x="2490107" y="5763483"/>
                <a:ext cx="182075" cy="140653"/>
              </a:xfrm>
              <a:custGeom>
                <a:avLst/>
                <a:gdLst>
                  <a:gd name="connsiteX0" fmla="*/ 181172 w 182075"/>
                  <a:gd name="connsiteY0" fmla="*/ 140654 h 140653"/>
                  <a:gd name="connsiteX1" fmla="*/ 0 w 182075"/>
                  <a:gd name="connsiteY1" fmla="*/ 139363 h 140653"/>
                  <a:gd name="connsiteX2" fmla="*/ 774 w 182075"/>
                  <a:gd name="connsiteY2" fmla="*/ 0 h 140653"/>
                  <a:gd name="connsiteX3" fmla="*/ 182075 w 182075"/>
                  <a:gd name="connsiteY3" fmla="*/ 1162 h 140653"/>
                  <a:gd name="connsiteX4" fmla="*/ 181172 w 182075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075" h="140653">
                    <a:moveTo>
                      <a:pt x="181172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2075" y="1162"/>
                    </a:lnTo>
                    <a:lnTo>
                      <a:pt x="181172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36" name="Graphic 6">
                <a:extLst>
                  <a:ext uri="{FF2B5EF4-FFF2-40B4-BE49-F238E27FC236}">
                    <a16:creationId xmlns:a16="http://schemas.microsoft.com/office/drawing/2014/main" id="{46896D14-7C23-ED8B-04A0-CD1316AF3354}"/>
                  </a:ext>
                </a:extLst>
              </p:cNvPr>
              <p:cNvGrpSpPr/>
              <p:nvPr/>
            </p:nvGrpSpPr>
            <p:grpSpPr>
              <a:xfrm>
                <a:off x="1366557" y="6010852"/>
                <a:ext cx="1016676" cy="146493"/>
                <a:chOff x="1366557" y="6010852"/>
                <a:chExt cx="1016676" cy="146493"/>
              </a:xfrm>
              <a:solidFill>
                <a:srgbClr val="BFD4F8"/>
              </a:solidFill>
            </p:grpSpPr>
            <p:sp>
              <p:nvSpPr>
                <p:cNvPr id="40" name="Freeform 215">
                  <a:extLst>
                    <a:ext uri="{FF2B5EF4-FFF2-40B4-BE49-F238E27FC236}">
                      <a16:creationId xmlns:a16="http://schemas.microsoft.com/office/drawing/2014/main" id="{E0435BFE-0E93-71A8-1B7B-5A9CB41F3EC0}"/>
                    </a:ext>
                  </a:extLst>
                </p:cNvPr>
                <p:cNvSpPr/>
                <p:nvPr/>
              </p:nvSpPr>
              <p:spPr>
                <a:xfrm>
                  <a:off x="1366557" y="6010852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774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774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1" name="Freeform 216">
                  <a:extLst>
                    <a:ext uri="{FF2B5EF4-FFF2-40B4-BE49-F238E27FC236}">
                      <a16:creationId xmlns:a16="http://schemas.microsoft.com/office/drawing/2014/main" id="{D8F89491-4788-055C-813E-E82D2C96A7D9}"/>
                    </a:ext>
                  </a:extLst>
                </p:cNvPr>
                <p:cNvSpPr/>
                <p:nvPr/>
              </p:nvSpPr>
              <p:spPr>
                <a:xfrm>
                  <a:off x="1644638" y="6012788"/>
                  <a:ext cx="182075" cy="140653"/>
                </a:xfrm>
                <a:custGeom>
                  <a:avLst/>
                  <a:gdLst>
                    <a:gd name="connsiteX0" fmla="*/ 181172 w 182075"/>
                    <a:gd name="connsiteY0" fmla="*/ 140653 h 140653"/>
                    <a:gd name="connsiteX1" fmla="*/ 0 w 182075"/>
                    <a:gd name="connsiteY1" fmla="*/ 139363 h 140653"/>
                    <a:gd name="connsiteX2" fmla="*/ 1161 w 182075"/>
                    <a:gd name="connsiteY2" fmla="*/ 0 h 140653"/>
                    <a:gd name="connsiteX3" fmla="*/ 182075 w 182075"/>
                    <a:gd name="connsiteY3" fmla="*/ 1161 h 140653"/>
                    <a:gd name="connsiteX4" fmla="*/ 181172 w 182075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075" h="140653">
                      <a:moveTo>
                        <a:pt x="181172" y="140653"/>
                      </a:moveTo>
                      <a:lnTo>
                        <a:pt x="0" y="139363"/>
                      </a:lnTo>
                      <a:lnTo>
                        <a:pt x="1161" y="0"/>
                      </a:lnTo>
                      <a:lnTo>
                        <a:pt x="182075" y="1161"/>
                      </a:lnTo>
                      <a:lnTo>
                        <a:pt x="181172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2" name="Freeform 217">
                  <a:extLst>
                    <a:ext uri="{FF2B5EF4-FFF2-40B4-BE49-F238E27FC236}">
                      <a16:creationId xmlns:a16="http://schemas.microsoft.com/office/drawing/2014/main" id="{E73863B1-0445-35EF-315D-E895C00D4FDC}"/>
                    </a:ext>
                  </a:extLst>
                </p:cNvPr>
                <p:cNvSpPr/>
                <p:nvPr/>
              </p:nvSpPr>
              <p:spPr>
                <a:xfrm>
                  <a:off x="1922977" y="6014595"/>
                  <a:ext cx="181817" cy="140653"/>
                </a:xfrm>
                <a:custGeom>
                  <a:avLst/>
                  <a:gdLst>
                    <a:gd name="connsiteX0" fmla="*/ 180914 w 181817"/>
                    <a:gd name="connsiteY0" fmla="*/ 140653 h 140653"/>
                    <a:gd name="connsiteX1" fmla="*/ 0 w 181817"/>
                    <a:gd name="connsiteY1" fmla="*/ 139492 h 140653"/>
                    <a:gd name="connsiteX2" fmla="*/ 903 w 181817"/>
                    <a:gd name="connsiteY2" fmla="*/ 0 h 140653"/>
                    <a:gd name="connsiteX3" fmla="*/ 181817 w 181817"/>
                    <a:gd name="connsiteY3" fmla="*/ 1419 h 140653"/>
                    <a:gd name="connsiteX4" fmla="*/ 180914 w 181817"/>
                    <a:gd name="connsiteY4" fmla="*/ 140653 h 14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17" h="140653">
                      <a:moveTo>
                        <a:pt x="180914" y="140653"/>
                      </a:moveTo>
                      <a:lnTo>
                        <a:pt x="0" y="139492"/>
                      </a:lnTo>
                      <a:lnTo>
                        <a:pt x="903" y="0"/>
                      </a:lnTo>
                      <a:lnTo>
                        <a:pt x="181817" y="1419"/>
                      </a:lnTo>
                      <a:lnTo>
                        <a:pt x="180914" y="14065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3" name="Freeform 218">
                  <a:extLst>
                    <a:ext uri="{FF2B5EF4-FFF2-40B4-BE49-F238E27FC236}">
                      <a16:creationId xmlns:a16="http://schemas.microsoft.com/office/drawing/2014/main" id="{69626309-A1C0-15E6-FBF3-2454850204F3}"/>
                    </a:ext>
                  </a:extLst>
                </p:cNvPr>
                <p:cNvSpPr/>
                <p:nvPr/>
              </p:nvSpPr>
              <p:spPr>
                <a:xfrm rot="-5376000">
                  <a:off x="2222481" y="5996449"/>
                  <a:ext cx="139492" cy="181043"/>
                </a:xfrm>
                <a:custGeom>
                  <a:avLst/>
                  <a:gdLst>
                    <a:gd name="connsiteX0" fmla="*/ 0 w 139492"/>
                    <a:gd name="connsiteY0" fmla="*/ 0 h 181043"/>
                    <a:gd name="connsiteX1" fmla="*/ 139492 w 139492"/>
                    <a:gd name="connsiteY1" fmla="*/ 0 h 181043"/>
                    <a:gd name="connsiteX2" fmla="*/ 139492 w 139492"/>
                    <a:gd name="connsiteY2" fmla="*/ 181043 h 181043"/>
                    <a:gd name="connsiteX3" fmla="*/ 0 w 139492"/>
                    <a:gd name="connsiteY3" fmla="*/ 181043 h 1810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9492" h="181043">
                      <a:moveTo>
                        <a:pt x="0" y="0"/>
                      </a:moveTo>
                      <a:lnTo>
                        <a:pt x="139492" y="0"/>
                      </a:lnTo>
                      <a:lnTo>
                        <a:pt x="139492" y="181043"/>
                      </a:lnTo>
                      <a:lnTo>
                        <a:pt x="0" y="181043"/>
                      </a:ln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128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37" name="Freeform 219">
                <a:extLst>
                  <a:ext uri="{FF2B5EF4-FFF2-40B4-BE49-F238E27FC236}">
                    <a16:creationId xmlns:a16="http://schemas.microsoft.com/office/drawing/2014/main" id="{0C583C69-9127-D101-394E-F46A251E1F48}"/>
                  </a:ext>
                </a:extLst>
              </p:cNvPr>
              <p:cNvSpPr/>
              <p:nvPr/>
            </p:nvSpPr>
            <p:spPr>
              <a:xfrm>
                <a:off x="2489075" y="6015756"/>
                <a:ext cx="181946" cy="140653"/>
              </a:xfrm>
              <a:custGeom>
                <a:avLst/>
                <a:gdLst>
                  <a:gd name="connsiteX0" fmla="*/ 181043 w 181946"/>
                  <a:gd name="connsiteY0" fmla="*/ 140654 h 140653"/>
                  <a:gd name="connsiteX1" fmla="*/ 0 w 181946"/>
                  <a:gd name="connsiteY1" fmla="*/ 139363 h 140653"/>
                  <a:gd name="connsiteX2" fmla="*/ 774 w 181946"/>
                  <a:gd name="connsiteY2" fmla="*/ 0 h 140653"/>
                  <a:gd name="connsiteX3" fmla="*/ 181946 w 181946"/>
                  <a:gd name="connsiteY3" fmla="*/ 1162 h 140653"/>
                  <a:gd name="connsiteX4" fmla="*/ 181043 w 181946"/>
                  <a:gd name="connsiteY4" fmla="*/ 140654 h 140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46" h="140653">
                    <a:moveTo>
                      <a:pt x="181043" y="140654"/>
                    </a:moveTo>
                    <a:lnTo>
                      <a:pt x="0" y="139363"/>
                    </a:lnTo>
                    <a:lnTo>
                      <a:pt x="774" y="0"/>
                    </a:lnTo>
                    <a:lnTo>
                      <a:pt x="181946" y="1162"/>
                    </a:lnTo>
                    <a:lnTo>
                      <a:pt x="181043" y="1406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" name="Freeform 220">
                <a:extLst>
                  <a:ext uri="{FF2B5EF4-FFF2-40B4-BE49-F238E27FC236}">
                    <a16:creationId xmlns:a16="http://schemas.microsoft.com/office/drawing/2014/main" id="{8946269F-0E29-65A2-B543-5B21F59108B9}"/>
                  </a:ext>
                </a:extLst>
              </p:cNvPr>
              <p:cNvSpPr/>
              <p:nvPr/>
            </p:nvSpPr>
            <p:spPr>
              <a:xfrm>
                <a:off x="1250808" y="4903948"/>
                <a:ext cx="1537510" cy="217690"/>
              </a:xfrm>
              <a:custGeom>
                <a:avLst/>
                <a:gdLst>
                  <a:gd name="connsiteX0" fmla="*/ 0 w 1537510"/>
                  <a:gd name="connsiteY0" fmla="*/ 0 h 217690"/>
                  <a:gd name="connsiteX1" fmla="*/ 1537511 w 1537510"/>
                  <a:gd name="connsiteY1" fmla="*/ 0 h 217690"/>
                  <a:gd name="connsiteX2" fmla="*/ 1537511 w 1537510"/>
                  <a:gd name="connsiteY2" fmla="*/ 217690 h 217690"/>
                  <a:gd name="connsiteX3" fmla="*/ 0 w 1537510"/>
                  <a:gd name="connsiteY3" fmla="*/ 217690 h 217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217690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217690"/>
                    </a:lnTo>
                    <a:lnTo>
                      <a:pt x="0" y="217690"/>
                    </a:lnTo>
                    <a:close/>
                  </a:path>
                </a:pathLst>
              </a:custGeom>
              <a:solidFill>
                <a:schemeClr val="accent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9" name="Freeform 221">
                <a:extLst>
                  <a:ext uri="{FF2B5EF4-FFF2-40B4-BE49-F238E27FC236}">
                    <a16:creationId xmlns:a16="http://schemas.microsoft.com/office/drawing/2014/main" id="{FB198DB4-F480-4EE3-50C1-1955220AA5FF}"/>
                  </a:ext>
                </a:extLst>
              </p:cNvPr>
              <p:cNvSpPr/>
              <p:nvPr/>
            </p:nvSpPr>
            <p:spPr>
              <a:xfrm>
                <a:off x="1250808" y="5121638"/>
                <a:ext cx="1537510" cy="14839"/>
              </a:xfrm>
              <a:custGeom>
                <a:avLst/>
                <a:gdLst>
                  <a:gd name="connsiteX0" fmla="*/ 0 w 1537510"/>
                  <a:gd name="connsiteY0" fmla="*/ 0 h 14839"/>
                  <a:gd name="connsiteX1" fmla="*/ 1537511 w 1537510"/>
                  <a:gd name="connsiteY1" fmla="*/ 0 h 14839"/>
                  <a:gd name="connsiteX2" fmla="*/ 1537511 w 1537510"/>
                  <a:gd name="connsiteY2" fmla="*/ 14840 h 14839"/>
                  <a:gd name="connsiteX3" fmla="*/ 0 w 1537510"/>
                  <a:gd name="connsiteY3" fmla="*/ 14840 h 1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7510" h="14839">
                    <a:moveTo>
                      <a:pt x="0" y="0"/>
                    </a:moveTo>
                    <a:lnTo>
                      <a:pt x="1537511" y="0"/>
                    </a:lnTo>
                    <a:lnTo>
                      <a:pt x="1537511" y="14840"/>
                    </a:lnTo>
                    <a:lnTo>
                      <a:pt x="0" y="14840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16" name="Graphic 6">
              <a:extLst>
                <a:ext uri="{FF2B5EF4-FFF2-40B4-BE49-F238E27FC236}">
                  <a16:creationId xmlns:a16="http://schemas.microsoft.com/office/drawing/2014/main" id="{BD288D81-4510-70C1-53FF-F70AB5607478}"/>
                </a:ext>
              </a:extLst>
            </p:cNvPr>
            <p:cNvGrpSpPr/>
            <p:nvPr/>
          </p:nvGrpSpPr>
          <p:grpSpPr>
            <a:xfrm>
              <a:off x="1340749" y="5384622"/>
              <a:ext cx="413122" cy="1113742"/>
              <a:chOff x="1340749" y="5384622"/>
              <a:chExt cx="413122" cy="1113742"/>
            </a:xfrm>
          </p:grpSpPr>
          <p:sp>
            <p:nvSpPr>
              <p:cNvPr id="17" name="Freeform 223">
                <a:extLst>
                  <a:ext uri="{FF2B5EF4-FFF2-40B4-BE49-F238E27FC236}">
                    <a16:creationId xmlns:a16="http://schemas.microsoft.com/office/drawing/2014/main" id="{5F0EBBF7-100B-8C2C-3F4E-DAA836EF37D8}"/>
                  </a:ext>
                </a:extLst>
              </p:cNvPr>
              <p:cNvSpPr/>
              <p:nvPr/>
            </p:nvSpPr>
            <p:spPr>
              <a:xfrm>
                <a:off x="1460712" y="5878040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20 h 620324"/>
                  <a:gd name="connsiteX7" fmla="*/ 45595 w 83016"/>
                  <a:gd name="connsiteY7" fmla="*/ 543804 h 620324"/>
                  <a:gd name="connsiteX8" fmla="*/ 52047 w 83016"/>
                  <a:gd name="connsiteY8" fmla="*/ 462896 h 620324"/>
                  <a:gd name="connsiteX9" fmla="*/ 64563 w 83016"/>
                  <a:gd name="connsiteY9" fmla="*/ 353987 h 620324"/>
                  <a:gd name="connsiteX10" fmla="*/ 75016 w 83016"/>
                  <a:gd name="connsiteY10" fmla="*/ 185202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054" y="65969"/>
                      <a:pt x="12044" y="161846"/>
                    </a:cubicBezTo>
                    <a:cubicBezTo>
                      <a:pt x="26109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20"/>
                    </a:cubicBezTo>
                    <a:cubicBezTo>
                      <a:pt x="45465" y="571032"/>
                      <a:pt x="45595" y="543804"/>
                      <a:pt x="45595" y="543804"/>
                    </a:cubicBezTo>
                    <a:cubicBezTo>
                      <a:pt x="47143" y="512705"/>
                      <a:pt x="52047" y="462896"/>
                      <a:pt x="52047" y="462896"/>
                    </a:cubicBezTo>
                    <a:cubicBezTo>
                      <a:pt x="52047" y="462896"/>
                      <a:pt x="53853" y="422894"/>
                      <a:pt x="64563" y="353987"/>
                    </a:cubicBezTo>
                    <a:cubicBezTo>
                      <a:pt x="75403" y="285079"/>
                      <a:pt x="77854" y="211656"/>
                      <a:pt x="75016" y="185202"/>
                    </a:cubicBezTo>
                    <a:cubicBezTo>
                      <a:pt x="72177" y="158620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8" name="Freeform 224">
                <a:extLst>
                  <a:ext uri="{FF2B5EF4-FFF2-40B4-BE49-F238E27FC236}">
                    <a16:creationId xmlns:a16="http://schemas.microsoft.com/office/drawing/2014/main" id="{3EFC753C-C10B-92DC-F46C-DACA144DD44F}"/>
                  </a:ext>
                </a:extLst>
              </p:cNvPr>
              <p:cNvSpPr/>
              <p:nvPr/>
            </p:nvSpPr>
            <p:spPr>
              <a:xfrm>
                <a:off x="1488112" y="6443723"/>
                <a:ext cx="52329" cy="54513"/>
              </a:xfrm>
              <a:custGeom>
                <a:avLst/>
                <a:gdLst>
                  <a:gd name="connsiteX0" fmla="*/ 129 w 52329"/>
                  <a:gd name="connsiteY0" fmla="*/ 34383 h 54513"/>
                  <a:gd name="connsiteX1" fmla="*/ 6839 w 52329"/>
                  <a:gd name="connsiteY1" fmla="*/ 39674 h 54513"/>
                  <a:gd name="connsiteX2" fmla="*/ 28647 w 52329"/>
                  <a:gd name="connsiteY2" fmla="*/ 21866 h 54513"/>
                  <a:gd name="connsiteX3" fmla="*/ 20517 w 52329"/>
                  <a:gd name="connsiteY3" fmla="*/ 16060 h 54513"/>
                  <a:gd name="connsiteX4" fmla="*/ 29034 w 52329"/>
                  <a:gd name="connsiteY4" fmla="*/ 4575 h 54513"/>
                  <a:gd name="connsiteX5" fmla="*/ 50971 w 52329"/>
                  <a:gd name="connsiteY5" fmla="*/ 2123 h 54513"/>
                  <a:gd name="connsiteX6" fmla="*/ 46196 w 52329"/>
                  <a:gd name="connsiteY6" fmla="*/ 24576 h 54513"/>
                  <a:gd name="connsiteX7" fmla="*/ 2194 w 52329"/>
                  <a:gd name="connsiteY7" fmla="*/ 54513 h 54513"/>
                  <a:gd name="connsiteX8" fmla="*/ 0 w 52329"/>
                  <a:gd name="connsiteY8" fmla="*/ 34383 h 54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513">
                    <a:moveTo>
                      <a:pt x="129" y="34383"/>
                    </a:moveTo>
                    <a:cubicBezTo>
                      <a:pt x="903" y="36190"/>
                      <a:pt x="2581" y="38642"/>
                      <a:pt x="6839" y="39674"/>
                    </a:cubicBezTo>
                    <a:cubicBezTo>
                      <a:pt x="13807" y="41609"/>
                      <a:pt x="24647" y="30641"/>
                      <a:pt x="28647" y="21866"/>
                    </a:cubicBezTo>
                    <a:cubicBezTo>
                      <a:pt x="31873" y="14640"/>
                      <a:pt x="23227" y="16060"/>
                      <a:pt x="20517" y="16060"/>
                    </a:cubicBezTo>
                    <a:cubicBezTo>
                      <a:pt x="22453" y="10769"/>
                      <a:pt x="25550" y="7027"/>
                      <a:pt x="29034" y="4575"/>
                    </a:cubicBezTo>
                    <a:cubicBezTo>
                      <a:pt x="34583" y="704"/>
                      <a:pt x="47229" y="-2135"/>
                      <a:pt x="50971" y="2123"/>
                    </a:cubicBezTo>
                    <a:cubicBezTo>
                      <a:pt x="54842" y="6382"/>
                      <a:pt x="49551" y="21221"/>
                      <a:pt x="46196" y="24576"/>
                    </a:cubicBezTo>
                    <a:cubicBezTo>
                      <a:pt x="34196" y="36577"/>
                      <a:pt x="17808" y="47287"/>
                      <a:pt x="2194" y="54513"/>
                    </a:cubicBezTo>
                    <a:cubicBezTo>
                      <a:pt x="1419" y="47803"/>
                      <a:pt x="774" y="41093"/>
                      <a:pt x="0" y="34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9" name="Freeform 225">
                <a:extLst>
                  <a:ext uri="{FF2B5EF4-FFF2-40B4-BE49-F238E27FC236}">
                    <a16:creationId xmlns:a16="http://schemas.microsoft.com/office/drawing/2014/main" id="{5356AC35-E2E6-E815-E1EC-E04BEE80134D}"/>
                  </a:ext>
                </a:extLst>
              </p:cNvPr>
              <p:cNvSpPr/>
              <p:nvPr/>
            </p:nvSpPr>
            <p:spPr>
              <a:xfrm>
                <a:off x="1340749" y="5671736"/>
                <a:ext cx="67528" cy="235239"/>
              </a:xfrm>
              <a:custGeom>
                <a:avLst/>
                <a:gdLst>
                  <a:gd name="connsiteX0" fmla="*/ 25421 w 67528"/>
                  <a:gd name="connsiteY0" fmla="*/ 0 h 235239"/>
                  <a:gd name="connsiteX1" fmla="*/ 0 w 67528"/>
                  <a:gd name="connsiteY1" fmla="*/ 109942 h 235239"/>
                  <a:gd name="connsiteX2" fmla="*/ 57810 w 67528"/>
                  <a:gd name="connsiteY2" fmla="*/ 235240 h 235239"/>
                  <a:gd name="connsiteX3" fmla="*/ 25421 w 67528"/>
                  <a:gd name="connsiteY3" fmla="*/ 0 h 23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528" h="235239">
                    <a:moveTo>
                      <a:pt x="25421" y="0"/>
                    </a:moveTo>
                    <a:lnTo>
                      <a:pt x="0" y="109942"/>
                    </a:lnTo>
                    <a:lnTo>
                      <a:pt x="57810" y="235240"/>
                    </a:lnTo>
                    <a:cubicBezTo>
                      <a:pt x="57810" y="235240"/>
                      <a:pt x="94457" y="34583"/>
                      <a:pt x="254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0" name="Freeform 226">
                <a:extLst>
                  <a:ext uri="{FF2B5EF4-FFF2-40B4-BE49-F238E27FC236}">
                    <a16:creationId xmlns:a16="http://schemas.microsoft.com/office/drawing/2014/main" id="{52CAE687-D580-BE84-19A4-0574717B5226}"/>
                  </a:ext>
                </a:extLst>
              </p:cNvPr>
              <p:cNvSpPr/>
              <p:nvPr/>
            </p:nvSpPr>
            <p:spPr>
              <a:xfrm>
                <a:off x="1689963" y="5384622"/>
                <a:ext cx="63908" cy="89714"/>
              </a:xfrm>
              <a:custGeom>
                <a:avLst/>
                <a:gdLst>
                  <a:gd name="connsiteX0" fmla="*/ 6032 w 63908"/>
                  <a:gd name="connsiteY0" fmla="*/ 57681 h 89714"/>
                  <a:gd name="connsiteX1" fmla="*/ 16872 w 63908"/>
                  <a:gd name="connsiteY1" fmla="*/ 23356 h 89714"/>
                  <a:gd name="connsiteX2" fmla="*/ 17259 w 63908"/>
                  <a:gd name="connsiteY2" fmla="*/ 37680 h 89714"/>
                  <a:gd name="connsiteX3" fmla="*/ 36228 w 63908"/>
                  <a:gd name="connsiteY3" fmla="*/ 0 h 89714"/>
                  <a:gd name="connsiteX4" fmla="*/ 32614 w 63908"/>
                  <a:gd name="connsiteY4" fmla="*/ 33292 h 89714"/>
                  <a:gd name="connsiteX5" fmla="*/ 49132 w 63908"/>
                  <a:gd name="connsiteY5" fmla="*/ 1419 h 89714"/>
                  <a:gd name="connsiteX6" fmla="*/ 39583 w 63908"/>
                  <a:gd name="connsiteY6" fmla="*/ 33679 h 89714"/>
                  <a:gd name="connsiteX7" fmla="*/ 59326 w 63908"/>
                  <a:gd name="connsiteY7" fmla="*/ 9033 h 89714"/>
                  <a:gd name="connsiteX8" fmla="*/ 46680 w 63908"/>
                  <a:gd name="connsiteY8" fmla="*/ 34583 h 89714"/>
                  <a:gd name="connsiteX9" fmla="*/ 63326 w 63908"/>
                  <a:gd name="connsiteY9" fmla="*/ 20001 h 89714"/>
                  <a:gd name="connsiteX10" fmla="*/ 39196 w 63908"/>
                  <a:gd name="connsiteY10" fmla="*/ 58197 h 89714"/>
                  <a:gd name="connsiteX11" fmla="*/ 15581 w 63908"/>
                  <a:gd name="connsiteY11" fmla="*/ 84134 h 89714"/>
                  <a:gd name="connsiteX12" fmla="*/ 613 w 63908"/>
                  <a:gd name="connsiteY12" fmla="*/ 75359 h 89714"/>
                  <a:gd name="connsiteX13" fmla="*/ 6032 w 63908"/>
                  <a:gd name="connsiteY13" fmla="*/ 57423 h 89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908" h="89714">
                    <a:moveTo>
                      <a:pt x="6032" y="57681"/>
                    </a:moveTo>
                    <a:cubicBezTo>
                      <a:pt x="7065" y="48261"/>
                      <a:pt x="11065" y="24130"/>
                      <a:pt x="16872" y="23356"/>
                    </a:cubicBezTo>
                    <a:cubicBezTo>
                      <a:pt x="22678" y="22582"/>
                      <a:pt x="13000" y="36776"/>
                      <a:pt x="17259" y="37680"/>
                    </a:cubicBezTo>
                    <a:cubicBezTo>
                      <a:pt x="21517" y="38583"/>
                      <a:pt x="32227" y="13162"/>
                      <a:pt x="36228" y="0"/>
                    </a:cubicBezTo>
                    <a:cubicBezTo>
                      <a:pt x="42809" y="7355"/>
                      <a:pt x="34550" y="25034"/>
                      <a:pt x="32614" y="33292"/>
                    </a:cubicBezTo>
                    <a:cubicBezTo>
                      <a:pt x="37518" y="22324"/>
                      <a:pt x="42292" y="10968"/>
                      <a:pt x="49132" y="1419"/>
                    </a:cubicBezTo>
                    <a:cubicBezTo>
                      <a:pt x="50164" y="11742"/>
                      <a:pt x="43970" y="24518"/>
                      <a:pt x="39583" y="33679"/>
                    </a:cubicBezTo>
                    <a:cubicBezTo>
                      <a:pt x="46293" y="25163"/>
                      <a:pt x="49777" y="14968"/>
                      <a:pt x="59326" y="9033"/>
                    </a:cubicBezTo>
                    <a:cubicBezTo>
                      <a:pt x="56100" y="18066"/>
                      <a:pt x="50422" y="25808"/>
                      <a:pt x="46680" y="34583"/>
                    </a:cubicBezTo>
                    <a:cubicBezTo>
                      <a:pt x="51841" y="30970"/>
                      <a:pt x="59197" y="18194"/>
                      <a:pt x="63326" y="20001"/>
                    </a:cubicBezTo>
                    <a:cubicBezTo>
                      <a:pt x="67455" y="21937"/>
                      <a:pt x="48615" y="45035"/>
                      <a:pt x="39196" y="58197"/>
                    </a:cubicBezTo>
                    <a:cubicBezTo>
                      <a:pt x="29776" y="71359"/>
                      <a:pt x="26421" y="79231"/>
                      <a:pt x="15581" y="84134"/>
                    </a:cubicBezTo>
                    <a:cubicBezTo>
                      <a:pt x="8226" y="94844"/>
                      <a:pt x="6677" y="89166"/>
                      <a:pt x="613" y="75359"/>
                    </a:cubicBezTo>
                    <a:cubicBezTo>
                      <a:pt x="-2097" y="69294"/>
                      <a:pt x="5000" y="66972"/>
                      <a:pt x="6032" y="57423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1" name="Freeform 227">
                <a:extLst>
                  <a:ext uri="{FF2B5EF4-FFF2-40B4-BE49-F238E27FC236}">
                    <a16:creationId xmlns:a16="http://schemas.microsoft.com/office/drawing/2014/main" id="{BEDFD4D3-3E3F-8DD1-5127-69B7E9173C32}"/>
                  </a:ext>
                </a:extLst>
              </p:cNvPr>
              <p:cNvSpPr/>
              <p:nvPr/>
            </p:nvSpPr>
            <p:spPr>
              <a:xfrm>
                <a:off x="1418547" y="5460952"/>
                <a:ext cx="104882" cy="177233"/>
              </a:xfrm>
              <a:custGeom>
                <a:avLst/>
                <a:gdLst>
                  <a:gd name="connsiteX0" fmla="*/ 22337 w 104882"/>
                  <a:gd name="connsiteY0" fmla="*/ 111165 h 177233"/>
                  <a:gd name="connsiteX1" fmla="*/ 24789 w 104882"/>
                  <a:gd name="connsiteY1" fmla="*/ 177234 h 177233"/>
                  <a:gd name="connsiteX2" fmla="*/ 93696 w 104882"/>
                  <a:gd name="connsiteY2" fmla="*/ 155297 h 177233"/>
                  <a:gd name="connsiteX3" fmla="*/ 74211 w 104882"/>
                  <a:gd name="connsiteY3" fmla="*/ 121101 h 177233"/>
                  <a:gd name="connsiteX4" fmla="*/ 102858 w 104882"/>
                  <a:gd name="connsiteY4" fmla="*/ 113617 h 177233"/>
                  <a:gd name="connsiteX5" fmla="*/ 84663 w 104882"/>
                  <a:gd name="connsiteY5" fmla="*/ 23418 h 177233"/>
                  <a:gd name="connsiteX6" fmla="*/ 3497 w 104882"/>
                  <a:gd name="connsiteY6" fmla="*/ 31290 h 177233"/>
                  <a:gd name="connsiteX7" fmla="*/ 22337 w 104882"/>
                  <a:gd name="connsiteY7" fmla="*/ 111294 h 177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882" h="177233">
                    <a:moveTo>
                      <a:pt x="22337" y="111165"/>
                    </a:moveTo>
                    <a:cubicBezTo>
                      <a:pt x="22337" y="111165"/>
                      <a:pt x="36402" y="150264"/>
                      <a:pt x="24789" y="177234"/>
                    </a:cubicBezTo>
                    <a:cubicBezTo>
                      <a:pt x="24789" y="177234"/>
                      <a:pt x="78856" y="173362"/>
                      <a:pt x="93696" y="155297"/>
                    </a:cubicBezTo>
                    <a:lnTo>
                      <a:pt x="74211" y="121101"/>
                    </a:lnTo>
                    <a:cubicBezTo>
                      <a:pt x="74211" y="121101"/>
                      <a:pt x="97180" y="125618"/>
                      <a:pt x="102858" y="113617"/>
                    </a:cubicBezTo>
                    <a:cubicBezTo>
                      <a:pt x="108536" y="101616"/>
                      <a:pt x="102213" y="48452"/>
                      <a:pt x="84663" y="23418"/>
                    </a:cubicBezTo>
                    <a:cubicBezTo>
                      <a:pt x="67114" y="-1616"/>
                      <a:pt x="17691" y="-16455"/>
                      <a:pt x="3497" y="31290"/>
                    </a:cubicBezTo>
                    <a:cubicBezTo>
                      <a:pt x="-10568" y="79034"/>
                      <a:pt x="22337" y="111294"/>
                      <a:pt x="22337" y="111294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2" name="Freeform 228">
                <a:extLst>
                  <a:ext uri="{FF2B5EF4-FFF2-40B4-BE49-F238E27FC236}">
                    <a16:creationId xmlns:a16="http://schemas.microsoft.com/office/drawing/2014/main" id="{0D3D1E18-416B-3F7F-2268-90DC7B155C49}"/>
                  </a:ext>
                </a:extLst>
              </p:cNvPr>
              <p:cNvSpPr/>
              <p:nvPr/>
            </p:nvSpPr>
            <p:spPr>
              <a:xfrm>
                <a:off x="1360010" y="5604057"/>
                <a:ext cx="194422" cy="309119"/>
              </a:xfrm>
              <a:custGeom>
                <a:avLst/>
                <a:gdLst>
                  <a:gd name="connsiteX0" fmla="*/ 180622 w 194422"/>
                  <a:gd name="connsiteY0" fmla="*/ 28063 h 309119"/>
                  <a:gd name="connsiteX1" fmla="*/ 155846 w 194422"/>
                  <a:gd name="connsiteY1" fmla="*/ 6771 h 309119"/>
                  <a:gd name="connsiteX2" fmla="*/ 92100 w 194422"/>
                  <a:gd name="connsiteY2" fmla="*/ 835 h 309119"/>
                  <a:gd name="connsiteX3" fmla="*/ 21645 w 194422"/>
                  <a:gd name="connsiteY3" fmla="*/ 31160 h 309119"/>
                  <a:gd name="connsiteX4" fmla="*/ 2676 w 194422"/>
                  <a:gd name="connsiteY4" fmla="*/ 123036 h 309119"/>
                  <a:gd name="connsiteX5" fmla="*/ 23064 w 194422"/>
                  <a:gd name="connsiteY5" fmla="*/ 219687 h 309119"/>
                  <a:gd name="connsiteX6" fmla="*/ 10934 w 194422"/>
                  <a:gd name="connsiteY6" fmla="*/ 306660 h 309119"/>
                  <a:gd name="connsiteX7" fmla="*/ 163718 w 194422"/>
                  <a:gd name="connsiteY7" fmla="*/ 271819 h 309119"/>
                  <a:gd name="connsiteX8" fmla="*/ 187590 w 194422"/>
                  <a:gd name="connsiteY8" fmla="*/ 140328 h 309119"/>
                  <a:gd name="connsiteX9" fmla="*/ 183203 w 194422"/>
                  <a:gd name="connsiteY9" fmla="*/ 33354 h 309119"/>
                  <a:gd name="connsiteX10" fmla="*/ 180622 w 194422"/>
                  <a:gd name="connsiteY10" fmla="*/ 28063 h 30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4422" h="309119">
                    <a:moveTo>
                      <a:pt x="180622" y="28063"/>
                    </a:moveTo>
                    <a:cubicBezTo>
                      <a:pt x="175331" y="17869"/>
                      <a:pt x="167718" y="9481"/>
                      <a:pt x="155846" y="6771"/>
                    </a:cubicBezTo>
                    <a:cubicBezTo>
                      <a:pt x="137264" y="2513"/>
                      <a:pt x="111327" y="-1874"/>
                      <a:pt x="92100" y="835"/>
                    </a:cubicBezTo>
                    <a:cubicBezTo>
                      <a:pt x="51066" y="6384"/>
                      <a:pt x="21645" y="31160"/>
                      <a:pt x="21645" y="31160"/>
                    </a:cubicBezTo>
                    <a:cubicBezTo>
                      <a:pt x="21645" y="31160"/>
                      <a:pt x="-9067" y="72324"/>
                      <a:pt x="2676" y="123036"/>
                    </a:cubicBezTo>
                    <a:cubicBezTo>
                      <a:pt x="14289" y="173749"/>
                      <a:pt x="25645" y="201880"/>
                      <a:pt x="23064" y="219687"/>
                    </a:cubicBezTo>
                    <a:cubicBezTo>
                      <a:pt x="20483" y="237495"/>
                      <a:pt x="18935" y="287562"/>
                      <a:pt x="10934" y="306660"/>
                    </a:cubicBezTo>
                    <a:cubicBezTo>
                      <a:pt x="10934" y="306660"/>
                      <a:pt x="190300" y="322919"/>
                      <a:pt x="163718" y="271819"/>
                    </a:cubicBezTo>
                    <a:cubicBezTo>
                      <a:pt x="137264" y="220849"/>
                      <a:pt x="171847" y="201880"/>
                      <a:pt x="187590" y="140328"/>
                    </a:cubicBezTo>
                    <a:cubicBezTo>
                      <a:pt x="196494" y="105358"/>
                      <a:pt x="198300" y="67807"/>
                      <a:pt x="183203" y="33354"/>
                    </a:cubicBezTo>
                    <a:cubicBezTo>
                      <a:pt x="182428" y="31547"/>
                      <a:pt x="181525" y="29741"/>
                      <a:pt x="180622" y="28063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3" name="Freeform 229">
                <a:extLst>
                  <a:ext uri="{FF2B5EF4-FFF2-40B4-BE49-F238E27FC236}">
                    <a16:creationId xmlns:a16="http://schemas.microsoft.com/office/drawing/2014/main" id="{5D04EB3A-467E-F775-E924-31F5B4807760}"/>
                  </a:ext>
                </a:extLst>
              </p:cNvPr>
              <p:cNvSpPr/>
              <p:nvPr/>
            </p:nvSpPr>
            <p:spPr>
              <a:xfrm>
                <a:off x="1486225" y="5447077"/>
                <a:ext cx="227964" cy="255591"/>
              </a:xfrm>
              <a:custGeom>
                <a:avLst/>
                <a:gdLst>
                  <a:gd name="connsiteX0" fmla="*/ 227965 w 227964"/>
                  <a:gd name="connsiteY0" fmla="*/ 16904 h 255591"/>
                  <a:gd name="connsiteX1" fmla="*/ 156218 w 227964"/>
                  <a:gd name="connsiteY1" fmla="*/ 167623 h 255591"/>
                  <a:gd name="connsiteX2" fmla="*/ 96344 w 227964"/>
                  <a:gd name="connsiteY2" fmla="*/ 214722 h 255591"/>
                  <a:gd name="connsiteX3" fmla="*/ 51825 w 227964"/>
                  <a:gd name="connsiteY3" fmla="*/ 254209 h 255591"/>
                  <a:gd name="connsiteX4" fmla="*/ 1371 w 227964"/>
                  <a:gd name="connsiteY4" fmla="*/ 236659 h 255591"/>
                  <a:gd name="connsiteX5" fmla="*/ 23695 w 227964"/>
                  <a:gd name="connsiteY5" fmla="*/ 187882 h 255591"/>
                  <a:gd name="connsiteX6" fmla="*/ 113893 w 227964"/>
                  <a:gd name="connsiteY6" fmla="*/ 118588 h 255591"/>
                  <a:gd name="connsiteX7" fmla="*/ 168994 w 227964"/>
                  <a:gd name="connsiteY7" fmla="*/ 57165 h 255591"/>
                  <a:gd name="connsiteX8" fmla="*/ 201382 w 227964"/>
                  <a:gd name="connsiteY8" fmla="*/ 0 h 255591"/>
                  <a:gd name="connsiteX9" fmla="*/ 227836 w 227964"/>
                  <a:gd name="connsiteY9" fmla="*/ 16775 h 25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964" h="255591">
                    <a:moveTo>
                      <a:pt x="227965" y="16904"/>
                    </a:moveTo>
                    <a:cubicBezTo>
                      <a:pt x="227965" y="16904"/>
                      <a:pt x="181252" y="143363"/>
                      <a:pt x="156218" y="167623"/>
                    </a:cubicBezTo>
                    <a:cubicBezTo>
                      <a:pt x="137895" y="185430"/>
                      <a:pt x="116603" y="199367"/>
                      <a:pt x="96344" y="214722"/>
                    </a:cubicBezTo>
                    <a:cubicBezTo>
                      <a:pt x="83440" y="224400"/>
                      <a:pt x="66665" y="248918"/>
                      <a:pt x="51825" y="254209"/>
                    </a:cubicBezTo>
                    <a:cubicBezTo>
                      <a:pt x="38534" y="258854"/>
                      <a:pt x="7306" y="251499"/>
                      <a:pt x="1371" y="236659"/>
                    </a:cubicBezTo>
                    <a:cubicBezTo>
                      <a:pt x="-5210" y="220013"/>
                      <a:pt x="13500" y="199496"/>
                      <a:pt x="23695" y="187882"/>
                    </a:cubicBezTo>
                    <a:cubicBezTo>
                      <a:pt x="48986" y="159364"/>
                      <a:pt x="83053" y="140137"/>
                      <a:pt x="113893" y="118588"/>
                    </a:cubicBezTo>
                    <a:cubicBezTo>
                      <a:pt x="139701" y="100651"/>
                      <a:pt x="153638" y="74843"/>
                      <a:pt x="168994" y="57165"/>
                    </a:cubicBezTo>
                    <a:cubicBezTo>
                      <a:pt x="184349" y="39357"/>
                      <a:pt x="191188" y="21033"/>
                      <a:pt x="201382" y="0"/>
                    </a:cubicBezTo>
                    <a:cubicBezTo>
                      <a:pt x="208093" y="2581"/>
                      <a:pt x="227836" y="16775"/>
                      <a:pt x="227836" y="1677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4" name="Freeform 230">
                <a:extLst>
                  <a:ext uri="{FF2B5EF4-FFF2-40B4-BE49-F238E27FC236}">
                    <a16:creationId xmlns:a16="http://schemas.microsoft.com/office/drawing/2014/main" id="{E8B963D2-B967-2E47-C5F4-9BD2CE41ED57}"/>
                  </a:ext>
                </a:extLst>
              </p:cNvPr>
              <p:cNvSpPr/>
              <p:nvPr/>
            </p:nvSpPr>
            <p:spPr>
              <a:xfrm>
                <a:off x="1364061" y="5876879"/>
                <a:ext cx="83016" cy="620324"/>
              </a:xfrm>
              <a:custGeom>
                <a:avLst/>
                <a:gdLst>
                  <a:gd name="connsiteX0" fmla="*/ 83016 w 83016"/>
                  <a:gd name="connsiteY0" fmla="*/ 83519 h 620324"/>
                  <a:gd name="connsiteX1" fmla="*/ 9463 w 83016"/>
                  <a:gd name="connsiteY1" fmla="*/ 675 h 620324"/>
                  <a:gd name="connsiteX2" fmla="*/ 12044 w 83016"/>
                  <a:gd name="connsiteY2" fmla="*/ 161846 h 620324"/>
                  <a:gd name="connsiteX3" fmla="*/ 43 w 83016"/>
                  <a:gd name="connsiteY3" fmla="*/ 291660 h 620324"/>
                  <a:gd name="connsiteX4" fmla="*/ 29723 w 83016"/>
                  <a:gd name="connsiteY4" fmla="*/ 620325 h 620324"/>
                  <a:gd name="connsiteX5" fmla="*/ 64950 w 83016"/>
                  <a:gd name="connsiteY5" fmla="*/ 593872 h 620324"/>
                  <a:gd name="connsiteX6" fmla="*/ 45853 w 83016"/>
                  <a:gd name="connsiteY6" fmla="*/ 583419 h 620324"/>
                  <a:gd name="connsiteX7" fmla="*/ 45595 w 83016"/>
                  <a:gd name="connsiteY7" fmla="*/ 543804 h 620324"/>
                  <a:gd name="connsiteX8" fmla="*/ 52046 w 83016"/>
                  <a:gd name="connsiteY8" fmla="*/ 462896 h 620324"/>
                  <a:gd name="connsiteX9" fmla="*/ 64563 w 83016"/>
                  <a:gd name="connsiteY9" fmla="*/ 354116 h 620324"/>
                  <a:gd name="connsiteX10" fmla="*/ 75016 w 83016"/>
                  <a:gd name="connsiteY10" fmla="*/ 185331 h 620324"/>
                  <a:gd name="connsiteX11" fmla="*/ 83016 w 83016"/>
                  <a:gd name="connsiteY11" fmla="*/ 83648 h 620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016" h="620324">
                    <a:moveTo>
                      <a:pt x="83016" y="83519"/>
                    </a:moveTo>
                    <a:cubicBezTo>
                      <a:pt x="83016" y="83519"/>
                      <a:pt x="43659" y="-8745"/>
                      <a:pt x="9463" y="675"/>
                    </a:cubicBezTo>
                    <a:cubicBezTo>
                      <a:pt x="9463" y="675"/>
                      <a:pt x="-11183" y="65969"/>
                      <a:pt x="12044" y="161846"/>
                    </a:cubicBezTo>
                    <a:cubicBezTo>
                      <a:pt x="26110" y="220172"/>
                      <a:pt x="1334" y="254110"/>
                      <a:pt x="43" y="291660"/>
                    </a:cubicBezTo>
                    <a:cubicBezTo>
                      <a:pt x="-1247" y="329211"/>
                      <a:pt x="26626" y="595162"/>
                      <a:pt x="29723" y="620325"/>
                    </a:cubicBezTo>
                    <a:cubicBezTo>
                      <a:pt x="49595" y="611034"/>
                      <a:pt x="53079" y="610002"/>
                      <a:pt x="64950" y="593872"/>
                    </a:cubicBezTo>
                    <a:cubicBezTo>
                      <a:pt x="70499" y="579806"/>
                      <a:pt x="56047" y="573871"/>
                      <a:pt x="45853" y="583419"/>
                    </a:cubicBezTo>
                    <a:cubicBezTo>
                      <a:pt x="45466" y="571032"/>
                      <a:pt x="45595" y="543804"/>
                      <a:pt x="45595" y="543804"/>
                    </a:cubicBezTo>
                    <a:cubicBezTo>
                      <a:pt x="47143" y="512706"/>
                      <a:pt x="52046" y="462896"/>
                      <a:pt x="52046" y="462896"/>
                    </a:cubicBezTo>
                    <a:cubicBezTo>
                      <a:pt x="52046" y="462896"/>
                      <a:pt x="53724" y="422894"/>
                      <a:pt x="64563" y="354116"/>
                    </a:cubicBezTo>
                    <a:cubicBezTo>
                      <a:pt x="75403" y="285208"/>
                      <a:pt x="77854" y="211785"/>
                      <a:pt x="75016" y="185331"/>
                    </a:cubicBezTo>
                    <a:cubicBezTo>
                      <a:pt x="72177" y="158749"/>
                      <a:pt x="83016" y="83648"/>
                      <a:pt x="83016" y="83648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5" name="Freeform 231">
                <a:extLst>
                  <a:ext uri="{FF2B5EF4-FFF2-40B4-BE49-F238E27FC236}">
                    <a16:creationId xmlns:a16="http://schemas.microsoft.com/office/drawing/2014/main" id="{6CAD969B-36ED-ACA6-65C1-20A4F14F92AD}"/>
                  </a:ext>
                </a:extLst>
              </p:cNvPr>
              <p:cNvSpPr/>
              <p:nvPr/>
            </p:nvSpPr>
            <p:spPr>
              <a:xfrm>
                <a:off x="1344817" y="5439166"/>
                <a:ext cx="180393" cy="295985"/>
              </a:xfrm>
              <a:custGeom>
                <a:avLst/>
                <a:gdLst>
                  <a:gd name="connsiteX0" fmla="*/ 122133 w 180393"/>
                  <a:gd name="connsiteY0" fmla="*/ 3266 h 295985"/>
                  <a:gd name="connsiteX1" fmla="*/ 133359 w 180393"/>
                  <a:gd name="connsiteY1" fmla="*/ 5460 h 295985"/>
                  <a:gd name="connsiteX2" fmla="*/ 143941 w 180393"/>
                  <a:gd name="connsiteY2" fmla="*/ 5331 h 295985"/>
                  <a:gd name="connsiteX3" fmla="*/ 159425 w 180393"/>
                  <a:gd name="connsiteY3" fmla="*/ 40 h 295985"/>
                  <a:gd name="connsiteX4" fmla="*/ 159038 w 180393"/>
                  <a:gd name="connsiteY4" fmla="*/ 54753 h 295985"/>
                  <a:gd name="connsiteX5" fmla="*/ 144199 w 180393"/>
                  <a:gd name="connsiteY5" fmla="*/ 84174 h 295985"/>
                  <a:gd name="connsiteX6" fmla="*/ 159684 w 180393"/>
                  <a:gd name="connsiteY6" fmla="*/ 120950 h 295985"/>
                  <a:gd name="connsiteX7" fmla="*/ 169878 w 180393"/>
                  <a:gd name="connsiteY7" fmla="*/ 236957 h 295985"/>
                  <a:gd name="connsiteX8" fmla="*/ 138908 w 180393"/>
                  <a:gd name="connsiteY8" fmla="*/ 266249 h 295985"/>
                  <a:gd name="connsiteX9" fmla="*/ 106261 w 180393"/>
                  <a:gd name="connsiteY9" fmla="*/ 253861 h 295985"/>
                  <a:gd name="connsiteX10" fmla="*/ 104196 w 180393"/>
                  <a:gd name="connsiteY10" fmla="*/ 256829 h 295985"/>
                  <a:gd name="connsiteX11" fmla="*/ 96067 w 180393"/>
                  <a:gd name="connsiteY11" fmla="*/ 274766 h 295985"/>
                  <a:gd name="connsiteX12" fmla="*/ 81614 w 180393"/>
                  <a:gd name="connsiteY12" fmla="*/ 290251 h 295985"/>
                  <a:gd name="connsiteX13" fmla="*/ 32708 w 180393"/>
                  <a:gd name="connsiteY13" fmla="*/ 292315 h 295985"/>
                  <a:gd name="connsiteX14" fmla="*/ 8578 w 180393"/>
                  <a:gd name="connsiteY14" fmla="*/ 253216 h 295985"/>
                  <a:gd name="connsiteX15" fmla="*/ 9739 w 180393"/>
                  <a:gd name="connsiteY15" fmla="*/ 228957 h 295985"/>
                  <a:gd name="connsiteX16" fmla="*/ 17352 w 180393"/>
                  <a:gd name="connsiteY16" fmla="*/ 209988 h 295985"/>
                  <a:gd name="connsiteX17" fmla="*/ 2126 w 180393"/>
                  <a:gd name="connsiteY17" fmla="*/ 172566 h 295985"/>
                  <a:gd name="connsiteX18" fmla="*/ 29998 w 180393"/>
                  <a:gd name="connsiteY18" fmla="*/ 119531 h 295985"/>
                  <a:gd name="connsiteX19" fmla="*/ 32450 w 180393"/>
                  <a:gd name="connsiteY19" fmla="*/ 76303 h 295985"/>
                  <a:gd name="connsiteX20" fmla="*/ 73743 w 180393"/>
                  <a:gd name="connsiteY20" fmla="*/ 13460 h 295985"/>
                  <a:gd name="connsiteX21" fmla="*/ 122133 w 180393"/>
                  <a:gd name="connsiteY21" fmla="*/ 3395 h 295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0393" h="295985">
                    <a:moveTo>
                      <a:pt x="122133" y="3266"/>
                    </a:moveTo>
                    <a:cubicBezTo>
                      <a:pt x="125746" y="3782"/>
                      <a:pt x="129488" y="4556"/>
                      <a:pt x="133359" y="5460"/>
                    </a:cubicBezTo>
                    <a:cubicBezTo>
                      <a:pt x="140328" y="7008"/>
                      <a:pt x="136714" y="7008"/>
                      <a:pt x="143941" y="5331"/>
                    </a:cubicBezTo>
                    <a:cubicBezTo>
                      <a:pt x="148844" y="4169"/>
                      <a:pt x="153361" y="-476"/>
                      <a:pt x="159425" y="40"/>
                    </a:cubicBezTo>
                    <a:cubicBezTo>
                      <a:pt x="192460" y="2492"/>
                      <a:pt x="170007" y="42881"/>
                      <a:pt x="159038" y="54753"/>
                    </a:cubicBezTo>
                    <a:cubicBezTo>
                      <a:pt x="148328" y="66366"/>
                      <a:pt x="142650" y="65076"/>
                      <a:pt x="144199" y="84174"/>
                    </a:cubicBezTo>
                    <a:cubicBezTo>
                      <a:pt x="145231" y="96949"/>
                      <a:pt x="151554" y="111143"/>
                      <a:pt x="159684" y="120950"/>
                    </a:cubicBezTo>
                    <a:cubicBezTo>
                      <a:pt x="182136" y="148178"/>
                      <a:pt x="187556" y="204955"/>
                      <a:pt x="169878" y="236957"/>
                    </a:cubicBezTo>
                    <a:cubicBezTo>
                      <a:pt x="162651" y="249990"/>
                      <a:pt x="152199" y="259797"/>
                      <a:pt x="138908" y="266249"/>
                    </a:cubicBezTo>
                    <a:cubicBezTo>
                      <a:pt x="123165" y="273992"/>
                      <a:pt x="114907" y="266249"/>
                      <a:pt x="106261" y="253861"/>
                    </a:cubicBezTo>
                    <a:cubicBezTo>
                      <a:pt x="106003" y="254248"/>
                      <a:pt x="104454" y="256571"/>
                      <a:pt x="104196" y="256829"/>
                    </a:cubicBezTo>
                    <a:cubicBezTo>
                      <a:pt x="99680" y="260313"/>
                      <a:pt x="99035" y="269991"/>
                      <a:pt x="96067" y="274766"/>
                    </a:cubicBezTo>
                    <a:cubicBezTo>
                      <a:pt x="92841" y="280185"/>
                      <a:pt x="87808" y="287025"/>
                      <a:pt x="81614" y="290251"/>
                    </a:cubicBezTo>
                    <a:cubicBezTo>
                      <a:pt x="69614" y="296574"/>
                      <a:pt x="44838" y="298251"/>
                      <a:pt x="32708" y="292315"/>
                    </a:cubicBezTo>
                    <a:cubicBezTo>
                      <a:pt x="20062" y="286250"/>
                      <a:pt x="9868" y="266120"/>
                      <a:pt x="8578" y="253216"/>
                    </a:cubicBezTo>
                    <a:cubicBezTo>
                      <a:pt x="7804" y="245732"/>
                      <a:pt x="8191" y="236183"/>
                      <a:pt x="9739" y="228957"/>
                    </a:cubicBezTo>
                    <a:cubicBezTo>
                      <a:pt x="11159" y="222376"/>
                      <a:pt x="16707" y="216440"/>
                      <a:pt x="17352" y="209988"/>
                    </a:cubicBezTo>
                    <a:cubicBezTo>
                      <a:pt x="-1358" y="209472"/>
                      <a:pt x="-2133" y="185341"/>
                      <a:pt x="2126" y="172566"/>
                    </a:cubicBezTo>
                    <a:cubicBezTo>
                      <a:pt x="8578" y="153597"/>
                      <a:pt x="23933" y="138887"/>
                      <a:pt x="29998" y="119531"/>
                    </a:cubicBezTo>
                    <a:cubicBezTo>
                      <a:pt x="34515" y="105078"/>
                      <a:pt x="32192" y="91013"/>
                      <a:pt x="32450" y="76303"/>
                    </a:cubicBezTo>
                    <a:cubicBezTo>
                      <a:pt x="33095" y="48301"/>
                      <a:pt x="50516" y="27138"/>
                      <a:pt x="73743" y="13460"/>
                    </a:cubicBezTo>
                    <a:cubicBezTo>
                      <a:pt x="90905" y="3395"/>
                      <a:pt x="105229" y="1072"/>
                      <a:pt x="122133" y="339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6" name="Freeform 232">
                <a:extLst>
                  <a:ext uri="{FF2B5EF4-FFF2-40B4-BE49-F238E27FC236}">
                    <a16:creationId xmlns:a16="http://schemas.microsoft.com/office/drawing/2014/main" id="{5A5DBEAF-8733-27D2-AB6E-CE19E603515E}"/>
                  </a:ext>
                </a:extLst>
              </p:cNvPr>
              <p:cNvSpPr/>
              <p:nvPr/>
            </p:nvSpPr>
            <p:spPr>
              <a:xfrm>
                <a:off x="1347198" y="5840262"/>
                <a:ext cx="212165" cy="361608"/>
              </a:xfrm>
              <a:custGeom>
                <a:avLst/>
                <a:gdLst>
                  <a:gd name="connsiteX0" fmla="*/ 201692 w 212165"/>
                  <a:gd name="connsiteY0" fmla="*/ 203754 h 361608"/>
                  <a:gd name="connsiteX1" fmla="*/ 192143 w 212165"/>
                  <a:gd name="connsiteY1" fmla="*/ 352924 h 361608"/>
                  <a:gd name="connsiteX2" fmla="*/ 17423 w 212165"/>
                  <a:gd name="connsiteY2" fmla="*/ 353569 h 361608"/>
                  <a:gd name="connsiteX3" fmla="*/ 519 w 212165"/>
                  <a:gd name="connsiteY3" fmla="*/ 74843 h 361608"/>
                  <a:gd name="connsiteX4" fmla="*/ 34457 w 212165"/>
                  <a:gd name="connsiteY4" fmla="*/ 0 h 361608"/>
                  <a:gd name="connsiteX5" fmla="*/ 94202 w 212165"/>
                  <a:gd name="connsiteY5" fmla="*/ 10452 h 361608"/>
                  <a:gd name="connsiteX6" fmla="*/ 168787 w 212165"/>
                  <a:gd name="connsiteY6" fmla="*/ 5936 h 361608"/>
                  <a:gd name="connsiteX7" fmla="*/ 209435 w 212165"/>
                  <a:gd name="connsiteY7" fmla="*/ 103748 h 361608"/>
                  <a:gd name="connsiteX8" fmla="*/ 201563 w 212165"/>
                  <a:gd name="connsiteY8" fmla="*/ 203625 h 361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165" h="361608">
                    <a:moveTo>
                      <a:pt x="201692" y="203754"/>
                    </a:moveTo>
                    <a:cubicBezTo>
                      <a:pt x="190853" y="253434"/>
                      <a:pt x="194982" y="302340"/>
                      <a:pt x="192143" y="352924"/>
                    </a:cubicBezTo>
                    <a:cubicBezTo>
                      <a:pt x="137430" y="372667"/>
                      <a:pt x="72781" y="352408"/>
                      <a:pt x="17423" y="353569"/>
                    </a:cubicBezTo>
                    <a:cubicBezTo>
                      <a:pt x="22585" y="261693"/>
                      <a:pt x="-3997" y="168268"/>
                      <a:pt x="519" y="74843"/>
                    </a:cubicBezTo>
                    <a:cubicBezTo>
                      <a:pt x="1680" y="50067"/>
                      <a:pt x="34457" y="0"/>
                      <a:pt x="34457" y="0"/>
                    </a:cubicBezTo>
                    <a:cubicBezTo>
                      <a:pt x="34457" y="0"/>
                      <a:pt x="64394" y="8516"/>
                      <a:pt x="94202" y="10452"/>
                    </a:cubicBezTo>
                    <a:cubicBezTo>
                      <a:pt x="124010" y="12517"/>
                      <a:pt x="168787" y="5936"/>
                      <a:pt x="168787" y="5936"/>
                    </a:cubicBezTo>
                    <a:cubicBezTo>
                      <a:pt x="168787" y="5936"/>
                      <a:pt x="203628" y="75488"/>
                      <a:pt x="209435" y="103748"/>
                    </a:cubicBezTo>
                    <a:cubicBezTo>
                      <a:pt x="216403" y="137556"/>
                      <a:pt x="208660" y="170978"/>
                      <a:pt x="201563" y="203625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7" name="Freeform 233">
                <a:extLst>
                  <a:ext uri="{FF2B5EF4-FFF2-40B4-BE49-F238E27FC236}">
                    <a16:creationId xmlns:a16="http://schemas.microsoft.com/office/drawing/2014/main" id="{42A85216-C1EA-A716-6166-7F2FC60244F5}"/>
                  </a:ext>
                </a:extLst>
              </p:cNvPr>
              <p:cNvSpPr/>
              <p:nvPr/>
            </p:nvSpPr>
            <p:spPr>
              <a:xfrm>
                <a:off x="1391461" y="6442851"/>
                <a:ext cx="52329" cy="54482"/>
              </a:xfrm>
              <a:custGeom>
                <a:avLst/>
                <a:gdLst>
                  <a:gd name="connsiteX0" fmla="*/ 129 w 52329"/>
                  <a:gd name="connsiteY0" fmla="*/ 34223 h 54482"/>
                  <a:gd name="connsiteX1" fmla="*/ 6839 w 52329"/>
                  <a:gd name="connsiteY1" fmla="*/ 39643 h 54482"/>
                  <a:gd name="connsiteX2" fmla="*/ 28647 w 52329"/>
                  <a:gd name="connsiteY2" fmla="*/ 21835 h 54482"/>
                  <a:gd name="connsiteX3" fmla="*/ 20517 w 52329"/>
                  <a:gd name="connsiteY3" fmla="*/ 16029 h 54482"/>
                  <a:gd name="connsiteX4" fmla="*/ 29034 w 52329"/>
                  <a:gd name="connsiteY4" fmla="*/ 4544 h 54482"/>
                  <a:gd name="connsiteX5" fmla="*/ 50971 w 52329"/>
                  <a:gd name="connsiteY5" fmla="*/ 2092 h 54482"/>
                  <a:gd name="connsiteX6" fmla="*/ 46196 w 52329"/>
                  <a:gd name="connsiteY6" fmla="*/ 24545 h 54482"/>
                  <a:gd name="connsiteX7" fmla="*/ 2194 w 52329"/>
                  <a:gd name="connsiteY7" fmla="*/ 54482 h 54482"/>
                  <a:gd name="connsiteX8" fmla="*/ 0 w 52329"/>
                  <a:gd name="connsiteY8" fmla="*/ 34352 h 5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329" h="54482">
                    <a:moveTo>
                      <a:pt x="129" y="34223"/>
                    </a:moveTo>
                    <a:cubicBezTo>
                      <a:pt x="903" y="36030"/>
                      <a:pt x="2581" y="38481"/>
                      <a:pt x="6839" y="39643"/>
                    </a:cubicBezTo>
                    <a:cubicBezTo>
                      <a:pt x="13807" y="41578"/>
                      <a:pt x="24647" y="30610"/>
                      <a:pt x="28647" y="21835"/>
                    </a:cubicBezTo>
                    <a:cubicBezTo>
                      <a:pt x="31873" y="14609"/>
                      <a:pt x="23227" y="16029"/>
                      <a:pt x="20517" y="16029"/>
                    </a:cubicBezTo>
                    <a:cubicBezTo>
                      <a:pt x="22453" y="10738"/>
                      <a:pt x="25550" y="6996"/>
                      <a:pt x="29034" y="4544"/>
                    </a:cubicBezTo>
                    <a:cubicBezTo>
                      <a:pt x="34583" y="802"/>
                      <a:pt x="47229" y="-2166"/>
                      <a:pt x="50971" y="2092"/>
                    </a:cubicBezTo>
                    <a:cubicBezTo>
                      <a:pt x="54842" y="6351"/>
                      <a:pt x="49551" y="21190"/>
                      <a:pt x="46196" y="24545"/>
                    </a:cubicBezTo>
                    <a:cubicBezTo>
                      <a:pt x="34196" y="36546"/>
                      <a:pt x="17807" y="47256"/>
                      <a:pt x="2194" y="54482"/>
                    </a:cubicBezTo>
                    <a:cubicBezTo>
                      <a:pt x="1419" y="47772"/>
                      <a:pt x="774" y="41062"/>
                      <a:pt x="0" y="3435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8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E7741D8-6CC2-BF9F-E10C-28C810385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8441" y="3814258"/>
            <a:ext cx="739948" cy="986342"/>
            <a:chOff x="10258193" y="4288840"/>
            <a:chExt cx="1208952" cy="1208953"/>
          </a:xfrm>
        </p:grpSpPr>
        <p:sp>
          <p:nvSpPr>
            <p:cNvPr id="103" name="Freeform 66">
              <a:extLst>
                <a:ext uri="{FF2B5EF4-FFF2-40B4-BE49-F238E27FC236}">
                  <a16:creationId xmlns:a16="http://schemas.microsoft.com/office/drawing/2014/main" id="{0690DDEF-372F-8201-1C75-57A03BBB5FF8}"/>
                </a:ext>
              </a:extLst>
            </p:cNvPr>
            <p:cNvSpPr/>
            <p:nvPr/>
          </p:nvSpPr>
          <p:spPr>
            <a:xfrm>
              <a:off x="10258193" y="4288840"/>
              <a:ext cx="1208952" cy="1208953"/>
            </a:xfrm>
            <a:custGeom>
              <a:avLst/>
              <a:gdLst>
                <a:gd name="connsiteX0" fmla="*/ 557947 w 563731"/>
                <a:gd name="connsiteY0" fmla="*/ 338320 h 563731"/>
                <a:gd name="connsiteX1" fmla="*/ 225411 w 563731"/>
                <a:gd name="connsiteY1" fmla="*/ 557946 h 563731"/>
                <a:gd name="connsiteX2" fmla="*/ 5785 w 563731"/>
                <a:gd name="connsiteY2" fmla="*/ 225411 h 563731"/>
                <a:gd name="connsiteX3" fmla="*/ 338321 w 563731"/>
                <a:gd name="connsiteY3" fmla="*/ 5785 h 563731"/>
                <a:gd name="connsiteX4" fmla="*/ 557947 w 563731"/>
                <a:gd name="connsiteY4" fmla="*/ 338320 h 56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3731" h="563731">
                  <a:moveTo>
                    <a:pt x="557947" y="338320"/>
                  </a:moveTo>
                  <a:cubicBezTo>
                    <a:pt x="526848" y="490846"/>
                    <a:pt x="377936" y="589174"/>
                    <a:pt x="225411" y="557946"/>
                  </a:cubicBezTo>
                  <a:cubicBezTo>
                    <a:pt x="72885" y="526848"/>
                    <a:pt x="-25443" y="377936"/>
                    <a:pt x="5785" y="225411"/>
                  </a:cubicBezTo>
                  <a:cubicBezTo>
                    <a:pt x="36883" y="72885"/>
                    <a:pt x="185795" y="-25443"/>
                    <a:pt x="338321" y="5785"/>
                  </a:cubicBezTo>
                  <a:cubicBezTo>
                    <a:pt x="490846" y="36883"/>
                    <a:pt x="589174" y="185795"/>
                    <a:pt x="557947" y="338320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4" name="Freeform 67">
              <a:extLst>
                <a:ext uri="{FF2B5EF4-FFF2-40B4-BE49-F238E27FC236}">
                  <a16:creationId xmlns:a16="http://schemas.microsoft.com/office/drawing/2014/main" id="{63C01FCD-A399-CBF3-E659-9F025F795C5C}"/>
                </a:ext>
              </a:extLst>
            </p:cNvPr>
            <p:cNvSpPr/>
            <p:nvPr/>
          </p:nvSpPr>
          <p:spPr>
            <a:xfrm>
              <a:off x="10317764" y="4339836"/>
              <a:ext cx="1093125" cy="1093125"/>
            </a:xfrm>
            <a:custGeom>
              <a:avLst/>
              <a:gdLst>
                <a:gd name="connsiteX0" fmla="*/ 504488 w 509721"/>
                <a:gd name="connsiteY0" fmla="*/ 305896 h 509721"/>
                <a:gd name="connsiteX1" fmla="*/ 203825 w 509721"/>
                <a:gd name="connsiteY1" fmla="*/ 504488 h 509721"/>
                <a:gd name="connsiteX2" fmla="*/ 5233 w 509721"/>
                <a:gd name="connsiteY2" fmla="*/ 203825 h 509721"/>
                <a:gd name="connsiteX3" fmla="*/ 305896 w 509721"/>
                <a:gd name="connsiteY3" fmla="*/ 5233 h 509721"/>
                <a:gd name="connsiteX4" fmla="*/ 504488 w 509721"/>
                <a:gd name="connsiteY4" fmla="*/ 305896 h 50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721" h="509721">
                  <a:moveTo>
                    <a:pt x="504488" y="305896"/>
                  </a:moveTo>
                  <a:cubicBezTo>
                    <a:pt x="476358" y="443711"/>
                    <a:pt x="341769" y="532748"/>
                    <a:pt x="203825" y="504488"/>
                  </a:cubicBezTo>
                  <a:cubicBezTo>
                    <a:pt x="66011" y="476358"/>
                    <a:pt x="-23027" y="341769"/>
                    <a:pt x="5233" y="203825"/>
                  </a:cubicBezTo>
                  <a:cubicBezTo>
                    <a:pt x="33364" y="66011"/>
                    <a:pt x="167952" y="-23027"/>
                    <a:pt x="305896" y="5233"/>
                  </a:cubicBezTo>
                  <a:cubicBezTo>
                    <a:pt x="443711" y="33364"/>
                    <a:pt x="532748" y="168081"/>
                    <a:pt x="504488" y="3058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5" name="Freeform 68">
              <a:extLst>
                <a:ext uri="{FF2B5EF4-FFF2-40B4-BE49-F238E27FC236}">
                  <a16:creationId xmlns:a16="http://schemas.microsoft.com/office/drawing/2014/main" id="{D0E729C2-9A03-31EA-DAD6-AEDD07028050}"/>
                </a:ext>
              </a:extLst>
            </p:cNvPr>
            <p:cNvSpPr/>
            <p:nvPr/>
          </p:nvSpPr>
          <p:spPr>
            <a:xfrm>
              <a:off x="10625922" y="4339265"/>
              <a:ext cx="781472" cy="1039303"/>
            </a:xfrm>
            <a:custGeom>
              <a:avLst/>
              <a:gdLst>
                <a:gd name="connsiteX0" fmla="*/ 164655 w 364398"/>
                <a:gd name="connsiteY0" fmla="*/ 5112 h 484624"/>
                <a:gd name="connsiteX1" fmla="*/ 0 w 364398"/>
                <a:gd name="connsiteY1" fmla="*/ 27952 h 484624"/>
                <a:gd name="connsiteX2" fmla="*/ 139363 w 364398"/>
                <a:gd name="connsiteY2" fmla="*/ 16467 h 484624"/>
                <a:gd name="connsiteX3" fmla="*/ 333955 w 364398"/>
                <a:gd name="connsiteY3" fmla="*/ 312098 h 484624"/>
                <a:gd name="connsiteX4" fmla="*/ 203496 w 364398"/>
                <a:gd name="connsiteY4" fmla="*/ 484624 h 484624"/>
                <a:gd name="connsiteX5" fmla="*/ 359247 w 364398"/>
                <a:gd name="connsiteY5" fmla="*/ 300742 h 484624"/>
                <a:gd name="connsiteX6" fmla="*/ 164655 w 364398"/>
                <a:gd name="connsiteY6" fmla="*/ 5112 h 48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398" h="484624">
                  <a:moveTo>
                    <a:pt x="164655" y="5112"/>
                  </a:moveTo>
                  <a:cubicBezTo>
                    <a:pt x="106458" y="-6760"/>
                    <a:pt x="48906" y="2531"/>
                    <a:pt x="0" y="27952"/>
                  </a:cubicBezTo>
                  <a:cubicBezTo>
                    <a:pt x="42970" y="11435"/>
                    <a:pt x="90973" y="6531"/>
                    <a:pt x="139363" y="16467"/>
                  </a:cubicBezTo>
                  <a:cubicBezTo>
                    <a:pt x="274597" y="44211"/>
                    <a:pt x="361699" y="176606"/>
                    <a:pt x="333955" y="312098"/>
                  </a:cubicBezTo>
                  <a:cubicBezTo>
                    <a:pt x="318084" y="389393"/>
                    <a:pt x="268403" y="450945"/>
                    <a:pt x="203496" y="484624"/>
                  </a:cubicBezTo>
                  <a:cubicBezTo>
                    <a:pt x="280533" y="454945"/>
                    <a:pt x="341440" y="387844"/>
                    <a:pt x="359247" y="300742"/>
                  </a:cubicBezTo>
                  <a:cubicBezTo>
                    <a:pt x="386991" y="165121"/>
                    <a:pt x="299889" y="32855"/>
                    <a:pt x="164655" y="5112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6" name="Freeform 69">
              <a:extLst>
                <a:ext uri="{FF2B5EF4-FFF2-40B4-BE49-F238E27FC236}">
                  <a16:creationId xmlns:a16="http://schemas.microsoft.com/office/drawing/2014/main" id="{A89DF600-A516-9BE4-3201-B75A46DF6BB2}"/>
                </a:ext>
              </a:extLst>
            </p:cNvPr>
            <p:cNvSpPr/>
            <p:nvPr/>
          </p:nvSpPr>
          <p:spPr>
            <a:xfrm>
              <a:off x="10399768" y="4657678"/>
              <a:ext cx="788750" cy="679850"/>
            </a:xfrm>
            <a:custGeom>
              <a:avLst/>
              <a:gdLst>
                <a:gd name="connsiteX0" fmla="*/ 267271 w 367792"/>
                <a:gd name="connsiteY0" fmla="*/ 304534 h 317012"/>
                <a:gd name="connsiteX1" fmla="*/ 367793 w 367792"/>
                <a:gd name="connsiteY1" fmla="*/ 220013 h 317012"/>
                <a:gd name="connsiteX2" fmla="*/ 279272 w 367792"/>
                <a:gd name="connsiteY2" fmla="*/ 286211 h 317012"/>
                <a:gd name="connsiteX3" fmla="*/ 24805 w 367792"/>
                <a:gd name="connsiteY3" fmla="*/ 170204 h 317012"/>
                <a:gd name="connsiteX4" fmla="*/ 39645 w 367792"/>
                <a:gd name="connsiteY4" fmla="*/ 0 h 317012"/>
                <a:gd name="connsiteX5" fmla="*/ 12675 w 367792"/>
                <a:gd name="connsiteY5" fmla="*/ 188398 h 317012"/>
                <a:gd name="connsiteX6" fmla="*/ 267142 w 367792"/>
                <a:gd name="connsiteY6" fmla="*/ 304405 h 31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792" h="317012">
                  <a:moveTo>
                    <a:pt x="267271" y="304534"/>
                  </a:moveTo>
                  <a:cubicBezTo>
                    <a:pt x="311144" y="288017"/>
                    <a:pt x="345727" y="257564"/>
                    <a:pt x="367793" y="220013"/>
                  </a:cubicBezTo>
                  <a:cubicBezTo>
                    <a:pt x="345985" y="249176"/>
                    <a:pt x="315919" y="272532"/>
                    <a:pt x="279272" y="286211"/>
                  </a:cubicBezTo>
                  <a:cubicBezTo>
                    <a:pt x="177201" y="324535"/>
                    <a:pt x="63259" y="272532"/>
                    <a:pt x="24805" y="170204"/>
                  </a:cubicBezTo>
                  <a:cubicBezTo>
                    <a:pt x="2868" y="111878"/>
                    <a:pt x="10352" y="49680"/>
                    <a:pt x="39645" y="0"/>
                  </a:cubicBezTo>
                  <a:cubicBezTo>
                    <a:pt x="545" y="52261"/>
                    <a:pt x="-11971" y="122717"/>
                    <a:pt x="12675" y="188398"/>
                  </a:cubicBezTo>
                  <a:cubicBezTo>
                    <a:pt x="51000" y="290727"/>
                    <a:pt x="164942" y="342730"/>
                    <a:pt x="267142" y="304405"/>
                  </a:cubicBezTo>
                  <a:close/>
                </a:path>
              </a:pathLst>
            </a:custGeom>
            <a:solidFill>
              <a:schemeClr val="bg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7" name="Freeform 70">
              <a:extLst>
                <a:ext uri="{FF2B5EF4-FFF2-40B4-BE49-F238E27FC236}">
                  <a16:creationId xmlns:a16="http://schemas.microsoft.com/office/drawing/2014/main" id="{D3A4DCE9-E3C4-04D3-27FF-342D11CBC6AD}"/>
                </a:ext>
              </a:extLst>
            </p:cNvPr>
            <p:cNvSpPr/>
            <p:nvPr/>
          </p:nvSpPr>
          <p:spPr>
            <a:xfrm>
              <a:off x="11217874" y="4902346"/>
              <a:ext cx="71624" cy="129531"/>
            </a:xfrm>
            <a:custGeom>
              <a:avLst/>
              <a:gdLst>
                <a:gd name="connsiteX0" fmla="*/ 32765 w 33398"/>
                <a:gd name="connsiteY0" fmla="*/ 17792 h 60400"/>
                <a:gd name="connsiteX1" fmla="*/ 32507 w 33398"/>
                <a:gd name="connsiteY1" fmla="*/ 19341 h 60400"/>
                <a:gd name="connsiteX2" fmla="*/ 22958 w 33398"/>
                <a:gd name="connsiteY2" fmla="*/ 29922 h 60400"/>
                <a:gd name="connsiteX3" fmla="*/ 27603 w 33398"/>
                <a:gd name="connsiteY3" fmla="*/ 43471 h 60400"/>
                <a:gd name="connsiteX4" fmla="*/ 26700 w 33398"/>
                <a:gd name="connsiteY4" fmla="*/ 47987 h 60400"/>
                <a:gd name="connsiteX5" fmla="*/ 10570 w 33398"/>
                <a:gd name="connsiteY5" fmla="*/ 59988 h 60400"/>
                <a:gd name="connsiteX6" fmla="*/ 505 w 33398"/>
                <a:gd name="connsiteY6" fmla="*/ 42568 h 60400"/>
                <a:gd name="connsiteX7" fmla="*/ 1279 w 33398"/>
                <a:gd name="connsiteY7" fmla="*/ 38567 h 60400"/>
                <a:gd name="connsiteX8" fmla="*/ 7344 w 33398"/>
                <a:gd name="connsiteY8" fmla="*/ 39858 h 60400"/>
                <a:gd name="connsiteX9" fmla="*/ 6441 w 33398"/>
                <a:gd name="connsiteY9" fmla="*/ 44245 h 60400"/>
                <a:gd name="connsiteX10" fmla="*/ 11603 w 33398"/>
                <a:gd name="connsiteY10" fmla="*/ 54052 h 60400"/>
                <a:gd name="connsiteX11" fmla="*/ 20248 w 33398"/>
                <a:gd name="connsiteY11" fmla="*/ 46439 h 60400"/>
                <a:gd name="connsiteX12" fmla="*/ 21151 w 33398"/>
                <a:gd name="connsiteY12" fmla="*/ 41923 h 60400"/>
                <a:gd name="connsiteX13" fmla="*/ 15603 w 33398"/>
                <a:gd name="connsiteY13" fmla="*/ 31728 h 60400"/>
                <a:gd name="connsiteX14" fmla="*/ 12119 w 33398"/>
                <a:gd name="connsiteY14" fmla="*/ 31083 h 60400"/>
                <a:gd name="connsiteX15" fmla="*/ 13280 w 33398"/>
                <a:gd name="connsiteY15" fmla="*/ 25276 h 60400"/>
                <a:gd name="connsiteX16" fmla="*/ 17151 w 33398"/>
                <a:gd name="connsiteY16" fmla="*/ 26051 h 60400"/>
                <a:gd name="connsiteX17" fmla="*/ 25797 w 33398"/>
                <a:gd name="connsiteY17" fmla="*/ 19470 h 60400"/>
                <a:gd name="connsiteX18" fmla="*/ 26313 w 33398"/>
                <a:gd name="connsiteY18" fmla="*/ 16760 h 60400"/>
                <a:gd name="connsiteX19" fmla="*/ 21409 w 33398"/>
                <a:gd name="connsiteY19" fmla="*/ 6308 h 60400"/>
                <a:gd name="connsiteX20" fmla="*/ 12893 w 33398"/>
                <a:gd name="connsiteY20" fmla="*/ 13405 h 60400"/>
                <a:gd name="connsiteX21" fmla="*/ 12248 w 33398"/>
                <a:gd name="connsiteY21" fmla="*/ 16373 h 60400"/>
                <a:gd name="connsiteX22" fmla="*/ 6183 w 33398"/>
                <a:gd name="connsiteY22" fmla="*/ 15082 h 60400"/>
                <a:gd name="connsiteX23" fmla="*/ 6699 w 33398"/>
                <a:gd name="connsiteY23" fmla="*/ 12372 h 60400"/>
                <a:gd name="connsiteX24" fmla="*/ 22700 w 33398"/>
                <a:gd name="connsiteY24" fmla="*/ 372 h 60400"/>
                <a:gd name="connsiteX25" fmla="*/ 32894 w 33398"/>
                <a:gd name="connsiteY25" fmla="*/ 17663 h 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3398" h="60400">
                  <a:moveTo>
                    <a:pt x="32765" y="17792"/>
                  </a:moveTo>
                  <a:lnTo>
                    <a:pt x="32507" y="19341"/>
                  </a:lnTo>
                  <a:cubicBezTo>
                    <a:pt x="31346" y="25276"/>
                    <a:pt x="27990" y="29148"/>
                    <a:pt x="22958" y="29922"/>
                  </a:cubicBezTo>
                  <a:cubicBezTo>
                    <a:pt x="27474" y="32761"/>
                    <a:pt x="28765" y="37664"/>
                    <a:pt x="27603" y="43471"/>
                  </a:cubicBezTo>
                  <a:lnTo>
                    <a:pt x="26700" y="47987"/>
                  </a:lnTo>
                  <a:cubicBezTo>
                    <a:pt x="24894" y="56891"/>
                    <a:pt x="19474" y="61924"/>
                    <a:pt x="10570" y="59988"/>
                  </a:cubicBezTo>
                  <a:cubicBezTo>
                    <a:pt x="1666" y="58182"/>
                    <a:pt x="-1301" y="51471"/>
                    <a:pt x="505" y="42568"/>
                  </a:cubicBezTo>
                  <a:lnTo>
                    <a:pt x="1279" y="38567"/>
                  </a:lnTo>
                  <a:lnTo>
                    <a:pt x="7344" y="39858"/>
                  </a:lnTo>
                  <a:lnTo>
                    <a:pt x="6441" y="44245"/>
                  </a:lnTo>
                  <a:cubicBezTo>
                    <a:pt x="5408" y="49536"/>
                    <a:pt x="6828" y="53020"/>
                    <a:pt x="11603" y="54052"/>
                  </a:cubicBezTo>
                  <a:cubicBezTo>
                    <a:pt x="16377" y="54956"/>
                    <a:pt x="19087" y="52375"/>
                    <a:pt x="20248" y="46439"/>
                  </a:cubicBezTo>
                  <a:lnTo>
                    <a:pt x="21151" y="41923"/>
                  </a:lnTo>
                  <a:cubicBezTo>
                    <a:pt x="22313" y="36245"/>
                    <a:pt x="20506" y="32890"/>
                    <a:pt x="15603" y="31728"/>
                  </a:cubicBezTo>
                  <a:lnTo>
                    <a:pt x="12119" y="31083"/>
                  </a:lnTo>
                  <a:lnTo>
                    <a:pt x="13280" y="25276"/>
                  </a:lnTo>
                  <a:lnTo>
                    <a:pt x="17151" y="26051"/>
                  </a:lnTo>
                  <a:cubicBezTo>
                    <a:pt x="21538" y="26825"/>
                    <a:pt x="24764" y="24631"/>
                    <a:pt x="25797" y="19470"/>
                  </a:cubicBezTo>
                  <a:lnTo>
                    <a:pt x="26313" y="16760"/>
                  </a:lnTo>
                  <a:cubicBezTo>
                    <a:pt x="27474" y="10824"/>
                    <a:pt x="26055" y="7211"/>
                    <a:pt x="21409" y="6308"/>
                  </a:cubicBezTo>
                  <a:cubicBezTo>
                    <a:pt x="16764" y="5404"/>
                    <a:pt x="13925" y="8114"/>
                    <a:pt x="12893" y="13405"/>
                  </a:cubicBezTo>
                  <a:lnTo>
                    <a:pt x="12248" y="16373"/>
                  </a:lnTo>
                  <a:lnTo>
                    <a:pt x="6183" y="15082"/>
                  </a:lnTo>
                  <a:lnTo>
                    <a:pt x="6699" y="12372"/>
                  </a:lnTo>
                  <a:cubicBezTo>
                    <a:pt x="8505" y="3469"/>
                    <a:pt x="13796" y="-1435"/>
                    <a:pt x="22700" y="372"/>
                  </a:cubicBezTo>
                  <a:cubicBezTo>
                    <a:pt x="31733" y="2178"/>
                    <a:pt x="34701" y="8759"/>
                    <a:pt x="32894" y="176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8" name="Freeform 71">
              <a:extLst>
                <a:ext uri="{FF2B5EF4-FFF2-40B4-BE49-F238E27FC236}">
                  <a16:creationId xmlns:a16="http://schemas.microsoft.com/office/drawing/2014/main" id="{C94D06E6-9459-2FDA-E3FA-F2A124602169}"/>
                </a:ext>
              </a:extLst>
            </p:cNvPr>
            <p:cNvSpPr/>
            <p:nvPr/>
          </p:nvSpPr>
          <p:spPr>
            <a:xfrm>
              <a:off x="10475978" y="4753638"/>
              <a:ext cx="72381" cy="128815"/>
            </a:xfrm>
            <a:custGeom>
              <a:avLst/>
              <a:gdLst>
                <a:gd name="connsiteX0" fmla="*/ 33270 w 33751"/>
                <a:gd name="connsiteY0" fmla="*/ 17711 h 60066"/>
                <a:gd name="connsiteX1" fmla="*/ 27205 w 33751"/>
                <a:gd name="connsiteY1" fmla="*/ 47390 h 60066"/>
                <a:gd name="connsiteX2" fmla="*/ 10688 w 33751"/>
                <a:gd name="connsiteY2" fmla="*/ 59649 h 60066"/>
                <a:gd name="connsiteX3" fmla="*/ 494 w 33751"/>
                <a:gd name="connsiteY3" fmla="*/ 42357 h 60066"/>
                <a:gd name="connsiteX4" fmla="*/ 752 w 33751"/>
                <a:gd name="connsiteY4" fmla="*/ 41325 h 60066"/>
                <a:gd name="connsiteX5" fmla="*/ 6817 w 33751"/>
                <a:gd name="connsiteY5" fmla="*/ 42615 h 60066"/>
                <a:gd name="connsiteX6" fmla="*/ 6559 w 33751"/>
                <a:gd name="connsiteY6" fmla="*/ 44164 h 60066"/>
                <a:gd name="connsiteX7" fmla="*/ 11720 w 33751"/>
                <a:gd name="connsiteY7" fmla="*/ 53842 h 60066"/>
                <a:gd name="connsiteX8" fmla="*/ 20753 w 33751"/>
                <a:gd name="connsiteY8" fmla="*/ 45970 h 60066"/>
                <a:gd name="connsiteX9" fmla="*/ 23463 w 33751"/>
                <a:gd name="connsiteY9" fmla="*/ 32937 h 60066"/>
                <a:gd name="connsiteX10" fmla="*/ 12752 w 33751"/>
                <a:gd name="connsiteY10" fmla="*/ 37196 h 60066"/>
                <a:gd name="connsiteX11" fmla="*/ 4752 w 33751"/>
                <a:gd name="connsiteY11" fmla="*/ 21195 h 60066"/>
                <a:gd name="connsiteX12" fmla="*/ 6559 w 33751"/>
                <a:gd name="connsiteY12" fmla="*/ 12291 h 60066"/>
                <a:gd name="connsiteX13" fmla="*/ 22818 w 33751"/>
                <a:gd name="connsiteY13" fmla="*/ 419 h 60066"/>
                <a:gd name="connsiteX14" fmla="*/ 33270 w 33751"/>
                <a:gd name="connsiteY14" fmla="*/ 17840 h 60066"/>
                <a:gd name="connsiteX15" fmla="*/ 13011 w 33751"/>
                <a:gd name="connsiteY15" fmla="*/ 13194 h 60066"/>
                <a:gd name="connsiteX16" fmla="*/ 11204 w 33751"/>
                <a:gd name="connsiteY16" fmla="*/ 21969 h 60066"/>
                <a:gd name="connsiteX17" fmla="*/ 16366 w 33751"/>
                <a:gd name="connsiteY17" fmla="*/ 31776 h 60066"/>
                <a:gd name="connsiteX18" fmla="*/ 25011 w 33751"/>
                <a:gd name="connsiteY18" fmla="*/ 24808 h 60066"/>
                <a:gd name="connsiteX19" fmla="*/ 26818 w 33751"/>
                <a:gd name="connsiteY19" fmla="*/ 16033 h 60066"/>
                <a:gd name="connsiteX20" fmla="*/ 21656 w 33751"/>
                <a:gd name="connsiteY20" fmla="*/ 6226 h 60066"/>
                <a:gd name="connsiteX21" fmla="*/ 13011 w 33751"/>
                <a:gd name="connsiteY21" fmla="*/ 13194 h 60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751" h="60066">
                  <a:moveTo>
                    <a:pt x="33270" y="17711"/>
                  </a:moveTo>
                  <a:lnTo>
                    <a:pt x="27205" y="47390"/>
                  </a:lnTo>
                  <a:cubicBezTo>
                    <a:pt x="25269" y="56681"/>
                    <a:pt x="19979" y="61584"/>
                    <a:pt x="10688" y="59649"/>
                  </a:cubicBezTo>
                  <a:cubicBezTo>
                    <a:pt x="1784" y="57842"/>
                    <a:pt x="-1313" y="51261"/>
                    <a:pt x="494" y="42357"/>
                  </a:cubicBezTo>
                  <a:lnTo>
                    <a:pt x="752" y="41325"/>
                  </a:lnTo>
                  <a:lnTo>
                    <a:pt x="6817" y="42615"/>
                  </a:lnTo>
                  <a:lnTo>
                    <a:pt x="6559" y="44164"/>
                  </a:lnTo>
                  <a:cubicBezTo>
                    <a:pt x="5526" y="49454"/>
                    <a:pt x="7075" y="52939"/>
                    <a:pt x="11720" y="53842"/>
                  </a:cubicBezTo>
                  <a:cubicBezTo>
                    <a:pt x="16753" y="54874"/>
                    <a:pt x="19592" y="52164"/>
                    <a:pt x="20753" y="45970"/>
                  </a:cubicBezTo>
                  <a:lnTo>
                    <a:pt x="23463" y="32937"/>
                  </a:lnTo>
                  <a:cubicBezTo>
                    <a:pt x="21011" y="36679"/>
                    <a:pt x="17398" y="38099"/>
                    <a:pt x="12752" y="37196"/>
                  </a:cubicBezTo>
                  <a:cubicBezTo>
                    <a:pt x="5268" y="35647"/>
                    <a:pt x="3074" y="29711"/>
                    <a:pt x="4752" y="21195"/>
                  </a:cubicBezTo>
                  <a:lnTo>
                    <a:pt x="6559" y="12291"/>
                  </a:lnTo>
                  <a:cubicBezTo>
                    <a:pt x="8365" y="3387"/>
                    <a:pt x="13914" y="-1516"/>
                    <a:pt x="22818" y="419"/>
                  </a:cubicBezTo>
                  <a:cubicBezTo>
                    <a:pt x="31850" y="2226"/>
                    <a:pt x="35076" y="8936"/>
                    <a:pt x="33270" y="17840"/>
                  </a:cubicBezTo>
                  <a:close/>
                  <a:moveTo>
                    <a:pt x="13011" y="13194"/>
                  </a:moveTo>
                  <a:lnTo>
                    <a:pt x="11204" y="21969"/>
                  </a:lnTo>
                  <a:cubicBezTo>
                    <a:pt x="10172" y="27260"/>
                    <a:pt x="11720" y="30873"/>
                    <a:pt x="16366" y="31776"/>
                  </a:cubicBezTo>
                  <a:cubicBezTo>
                    <a:pt x="21140" y="32808"/>
                    <a:pt x="23979" y="29969"/>
                    <a:pt x="25011" y="24808"/>
                  </a:cubicBezTo>
                  <a:lnTo>
                    <a:pt x="26818" y="16033"/>
                  </a:lnTo>
                  <a:cubicBezTo>
                    <a:pt x="27850" y="10743"/>
                    <a:pt x="26302" y="7129"/>
                    <a:pt x="21656" y="6226"/>
                  </a:cubicBezTo>
                  <a:cubicBezTo>
                    <a:pt x="17011" y="5323"/>
                    <a:pt x="14172" y="7904"/>
                    <a:pt x="13011" y="1319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09" name="Freeform 72">
              <a:extLst>
                <a:ext uri="{FF2B5EF4-FFF2-40B4-BE49-F238E27FC236}">
                  <a16:creationId xmlns:a16="http://schemas.microsoft.com/office/drawing/2014/main" id="{8A48ED16-3158-C582-2858-ED759126DA4C}"/>
                </a:ext>
              </a:extLst>
            </p:cNvPr>
            <p:cNvSpPr/>
            <p:nvPr/>
          </p:nvSpPr>
          <p:spPr>
            <a:xfrm>
              <a:off x="10864643" y="4641570"/>
              <a:ext cx="426194" cy="283686"/>
            </a:xfrm>
            <a:custGeom>
              <a:avLst/>
              <a:gdLst>
                <a:gd name="connsiteX0" fmla="*/ 188186 w 198733"/>
                <a:gd name="connsiteY0" fmla="*/ 10351 h 132282"/>
                <a:gd name="connsiteX1" fmla="*/ 184960 w 198733"/>
                <a:gd name="connsiteY1" fmla="*/ 5189 h 132282"/>
                <a:gd name="connsiteX2" fmla="*/ 137216 w 198733"/>
                <a:gd name="connsiteY2" fmla="*/ 29191 h 132282"/>
                <a:gd name="connsiteX3" fmla="*/ 75534 w 198733"/>
                <a:gd name="connsiteY3" fmla="*/ 60160 h 132282"/>
                <a:gd name="connsiteX4" fmla="*/ 27790 w 198733"/>
                <a:gd name="connsiteY4" fmla="*/ 84162 h 132282"/>
                <a:gd name="connsiteX5" fmla="*/ 175 w 198733"/>
                <a:gd name="connsiteY5" fmla="*/ 104937 h 132282"/>
                <a:gd name="connsiteX6" fmla="*/ 5208 w 198733"/>
                <a:gd name="connsiteY6" fmla="*/ 113067 h 132282"/>
                <a:gd name="connsiteX7" fmla="*/ 11660 w 198733"/>
                <a:gd name="connsiteY7" fmla="*/ 123519 h 132282"/>
                <a:gd name="connsiteX8" fmla="*/ 16692 w 198733"/>
                <a:gd name="connsiteY8" fmla="*/ 131649 h 132282"/>
                <a:gd name="connsiteX9" fmla="*/ 47533 w 198733"/>
                <a:gd name="connsiteY9" fmla="*/ 116164 h 132282"/>
                <a:gd name="connsiteX10" fmla="*/ 90245 w 198733"/>
                <a:gd name="connsiteY10" fmla="*/ 84162 h 132282"/>
                <a:gd name="connsiteX11" fmla="*/ 145603 w 198733"/>
                <a:gd name="connsiteY11" fmla="*/ 42740 h 132282"/>
                <a:gd name="connsiteX12" fmla="*/ 188315 w 198733"/>
                <a:gd name="connsiteY12" fmla="*/ 10738 h 13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733" h="132282">
                  <a:moveTo>
                    <a:pt x="188186" y="10351"/>
                  </a:moveTo>
                  <a:cubicBezTo>
                    <a:pt x="203413" y="-1004"/>
                    <a:pt x="201993" y="-3456"/>
                    <a:pt x="184960" y="5189"/>
                  </a:cubicBezTo>
                  <a:lnTo>
                    <a:pt x="137216" y="29191"/>
                  </a:lnTo>
                  <a:cubicBezTo>
                    <a:pt x="120182" y="37708"/>
                    <a:pt x="92439" y="51644"/>
                    <a:pt x="75534" y="60160"/>
                  </a:cubicBezTo>
                  <a:lnTo>
                    <a:pt x="27790" y="84162"/>
                  </a:lnTo>
                  <a:cubicBezTo>
                    <a:pt x="10756" y="92678"/>
                    <a:pt x="-1632" y="101969"/>
                    <a:pt x="175" y="104937"/>
                  </a:cubicBezTo>
                  <a:lnTo>
                    <a:pt x="5208" y="113067"/>
                  </a:lnTo>
                  <a:cubicBezTo>
                    <a:pt x="7014" y="115906"/>
                    <a:pt x="9853" y="120680"/>
                    <a:pt x="11660" y="123519"/>
                  </a:cubicBezTo>
                  <a:lnTo>
                    <a:pt x="16692" y="131649"/>
                  </a:lnTo>
                  <a:cubicBezTo>
                    <a:pt x="18499" y="134488"/>
                    <a:pt x="32306" y="127519"/>
                    <a:pt x="47533" y="116164"/>
                  </a:cubicBezTo>
                  <a:lnTo>
                    <a:pt x="90245" y="84162"/>
                  </a:lnTo>
                  <a:cubicBezTo>
                    <a:pt x="105472" y="72806"/>
                    <a:pt x="130376" y="54096"/>
                    <a:pt x="145603" y="42740"/>
                  </a:cubicBezTo>
                  <a:lnTo>
                    <a:pt x="188315" y="10738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0" name="Freeform 73">
              <a:extLst>
                <a:ext uri="{FF2B5EF4-FFF2-40B4-BE49-F238E27FC236}">
                  <a16:creationId xmlns:a16="http://schemas.microsoft.com/office/drawing/2014/main" id="{07ECFDFE-8A31-107D-9153-8E4DC6440545}"/>
                </a:ext>
              </a:extLst>
            </p:cNvPr>
            <p:cNvSpPr/>
            <p:nvPr/>
          </p:nvSpPr>
          <p:spPr>
            <a:xfrm>
              <a:off x="10882728" y="4642460"/>
              <a:ext cx="407903" cy="281966"/>
            </a:xfrm>
            <a:custGeom>
              <a:avLst/>
              <a:gdLst>
                <a:gd name="connsiteX0" fmla="*/ 190205 w 190204"/>
                <a:gd name="connsiteY0" fmla="*/ 129 h 131480"/>
                <a:gd name="connsiteX1" fmla="*/ 179753 w 190204"/>
                <a:gd name="connsiteY1" fmla="*/ 9936 h 131480"/>
                <a:gd name="connsiteX2" fmla="*/ 137041 w 190204"/>
                <a:gd name="connsiteY2" fmla="*/ 41938 h 131480"/>
                <a:gd name="connsiteX3" fmla="*/ 81682 w 190204"/>
                <a:gd name="connsiteY3" fmla="*/ 83360 h 131480"/>
                <a:gd name="connsiteX4" fmla="*/ 38970 w 190204"/>
                <a:gd name="connsiteY4" fmla="*/ 115362 h 131480"/>
                <a:gd name="connsiteX5" fmla="*/ 8130 w 190204"/>
                <a:gd name="connsiteY5" fmla="*/ 130846 h 131480"/>
                <a:gd name="connsiteX6" fmla="*/ 0 w 190204"/>
                <a:gd name="connsiteY6" fmla="*/ 117684 h 131480"/>
                <a:gd name="connsiteX7" fmla="*/ 190205 w 190204"/>
                <a:gd name="connsiteY7" fmla="*/ 0 h 13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204" h="131480">
                  <a:moveTo>
                    <a:pt x="190205" y="129"/>
                  </a:moveTo>
                  <a:cubicBezTo>
                    <a:pt x="190205" y="1290"/>
                    <a:pt x="186850" y="4645"/>
                    <a:pt x="179753" y="9936"/>
                  </a:cubicBezTo>
                  <a:lnTo>
                    <a:pt x="137041" y="41938"/>
                  </a:lnTo>
                  <a:cubicBezTo>
                    <a:pt x="121814" y="53293"/>
                    <a:pt x="96909" y="72004"/>
                    <a:pt x="81682" y="83360"/>
                  </a:cubicBezTo>
                  <a:lnTo>
                    <a:pt x="38970" y="115362"/>
                  </a:lnTo>
                  <a:cubicBezTo>
                    <a:pt x="23743" y="126717"/>
                    <a:pt x="9807" y="133685"/>
                    <a:pt x="8130" y="130846"/>
                  </a:cubicBezTo>
                  <a:lnTo>
                    <a:pt x="0" y="117684"/>
                  </a:lnTo>
                  <a:lnTo>
                    <a:pt x="190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1" name="Freeform 74">
              <a:extLst>
                <a:ext uri="{FF2B5EF4-FFF2-40B4-BE49-F238E27FC236}">
                  <a16:creationId xmlns:a16="http://schemas.microsoft.com/office/drawing/2014/main" id="{D9B0C464-180F-7713-3BAE-46CCB8AAC78F}"/>
                </a:ext>
              </a:extLst>
            </p:cNvPr>
            <p:cNvSpPr/>
            <p:nvPr/>
          </p:nvSpPr>
          <p:spPr>
            <a:xfrm>
              <a:off x="10640717" y="4674952"/>
              <a:ext cx="254443" cy="258398"/>
            </a:xfrm>
            <a:custGeom>
              <a:avLst/>
              <a:gdLst>
                <a:gd name="connsiteX0" fmla="*/ 8971 w 118646"/>
                <a:gd name="connsiteY0" fmla="*/ 5235 h 120490"/>
                <a:gd name="connsiteX1" fmla="*/ 5100 w 118646"/>
                <a:gd name="connsiteY1" fmla="*/ 9106 h 120490"/>
                <a:gd name="connsiteX2" fmla="*/ 27940 w 118646"/>
                <a:gd name="connsiteY2" fmla="*/ 38269 h 120490"/>
                <a:gd name="connsiteX3" fmla="*/ 57361 w 118646"/>
                <a:gd name="connsiteY3" fmla="*/ 75949 h 120490"/>
                <a:gd name="connsiteX4" fmla="*/ 80072 w 118646"/>
                <a:gd name="connsiteY4" fmla="*/ 105112 h 120490"/>
                <a:gd name="connsiteX5" fmla="*/ 98654 w 118646"/>
                <a:gd name="connsiteY5" fmla="*/ 120080 h 120490"/>
                <a:gd name="connsiteX6" fmla="*/ 104590 w 118646"/>
                <a:gd name="connsiteY6" fmla="*/ 114144 h 120490"/>
                <a:gd name="connsiteX7" fmla="*/ 112332 w 118646"/>
                <a:gd name="connsiteY7" fmla="*/ 106531 h 120490"/>
                <a:gd name="connsiteX8" fmla="*/ 118268 w 118646"/>
                <a:gd name="connsiteY8" fmla="*/ 100595 h 120490"/>
                <a:gd name="connsiteX9" fmla="*/ 103557 w 118646"/>
                <a:gd name="connsiteY9" fmla="*/ 81755 h 120490"/>
                <a:gd name="connsiteX10" fmla="*/ 74782 w 118646"/>
                <a:gd name="connsiteY10" fmla="*/ 58528 h 120490"/>
                <a:gd name="connsiteX11" fmla="*/ 37618 w 118646"/>
                <a:gd name="connsiteY11" fmla="*/ 28462 h 120490"/>
                <a:gd name="connsiteX12" fmla="*/ 8842 w 118646"/>
                <a:gd name="connsiteY12" fmla="*/ 5235 h 12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46" h="120490">
                  <a:moveTo>
                    <a:pt x="8971" y="5235"/>
                  </a:moveTo>
                  <a:cubicBezTo>
                    <a:pt x="-1223" y="-3024"/>
                    <a:pt x="-3030" y="-1346"/>
                    <a:pt x="5100" y="9106"/>
                  </a:cubicBezTo>
                  <a:lnTo>
                    <a:pt x="27940" y="38269"/>
                  </a:lnTo>
                  <a:cubicBezTo>
                    <a:pt x="36070" y="48592"/>
                    <a:pt x="49232" y="65625"/>
                    <a:pt x="57361" y="75949"/>
                  </a:cubicBezTo>
                  <a:lnTo>
                    <a:pt x="80072" y="105112"/>
                  </a:lnTo>
                  <a:cubicBezTo>
                    <a:pt x="88202" y="115435"/>
                    <a:pt x="96589" y="122274"/>
                    <a:pt x="98654" y="120080"/>
                  </a:cubicBezTo>
                  <a:lnTo>
                    <a:pt x="104590" y="114144"/>
                  </a:lnTo>
                  <a:cubicBezTo>
                    <a:pt x="106783" y="112080"/>
                    <a:pt x="110268" y="108596"/>
                    <a:pt x="112332" y="106531"/>
                  </a:cubicBezTo>
                  <a:lnTo>
                    <a:pt x="118268" y="100595"/>
                  </a:lnTo>
                  <a:cubicBezTo>
                    <a:pt x="120333" y="98531"/>
                    <a:pt x="113752" y="90014"/>
                    <a:pt x="103557" y="81755"/>
                  </a:cubicBezTo>
                  <a:lnTo>
                    <a:pt x="74782" y="58528"/>
                  </a:lnTo>
                  <a:cubicBezTo>
                    <a:pt x="64587" y="50270"/>
                    <a:pt x="47812" y="36720"/>
                    <a:pt x="37618" y="28462"/>
                  </a:cubicBezTo>
                  <a:lnTo>
                    <a:pt x="8842" y="5235"/>
                  </a:ln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2" name="Freeform 75">
              <a:extLst>
                <a:ext uri="{FF2B5EF4-FFF2-40B4-BE49-F238E27FC236}">
                  <a16:creationId xmlns:a16="http://schemas.microsoft.com/office/drawing/2014/main" id="{F8CF19FA-6A58-02D6-04F0-B5ECDFE3386E}"/>
                </a:ext>
              </a:extLst>
            </p:cNvPr>
            <p:cNvSpPr/>
            <p:nvPr/>
          </p:nvSpPr>
          <p:spPr>
            <a:xfrm>
              <a:off x="10641693" y="4674832"/>
              <a:ext cx="254102" cy="236330"/>
            </a:xfrm>
            <a:custGeom>
              <a:avLst/>
              <a:gdLst>
                <a:gd name="connsiteX0" fmla="*/ 0 w 118487"/>
                <a:gd name="connsiteY0" fmla="*/ 129 h 110200"/>
                <a:gd name="connsiteX1" fmla="*/ 8646 w 118487"/>
                <a:gd name="connsiteY1" fmla="*/ 5291 h 110200"/>
                <a:gd name="connsiteX2" fmla="*/ 37422 w 118487"/>
                <a:gd name="connsiteY2" fmla="*/ 28518 h 110200"/>
                <a:gd name="connsiteX3" fmla="*/ 74585 w 118487"/>
                <a:gd name="connsiteY3" fmla="*/ 58584 h 110200"/>
                <a:gd name="connsiteX4" fmla="*/ 103361 w 118487"/>
                <a:gd name="connsiteY4" fmla="*/ 81811 h 110200"/>
                <a:gd name="connsiteX5" fmla="*/ 118071 w 118487"/>
                <a:gd name="connsiteY5" fmla="*/ 100651 h 110200"/>
                <a:gd name="connsiteX6" fmla="*/ 108393 w 118487"/>
                <a:gd name="connsiteY6" fmla="*/ 110200 h 110200"/>
                <a:gd name="connsiteX7" fmla="*/ 0 w 118487"/>
                <a:gd name="connsiteY7" fmla="*/ 0 h 11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487" h="110200">
                  <a:moveTo>
                    <a:pt x="0" y="129"/>
                  </a:moveTo>
                  <a:cubicBezTo>
                    <a:pt x="903" y="-258"/>
                    <a:pt x="3871" y="1419"/>
                    <a:pt x="8646" y="5291"/>
                  </a:cubicBezTo>
                  <a:lnTo>
                    <a:pt x="37422" y="28518"/>
                  </a:lnTo>
                  <a:cubicBezTo>
                    <a:pt x="47616" y="36776"/>
                    <a:pt x="64391" y="50326"/>
                    <a:pt x="74585" y="58584"/>
                  </a:cubicBezTo>
                  <a:lnTo>
                    <a:pt x="103361" y="81811"/>
                  </a:lnTo>
                  <a:cubicBezTo>
                    <a:pt x="113555" y="90070"/>
                    <a:pt x="120265" y="98586"/>
                    <a:pt x="118071" y="100651"/>
                  </a:cubicBezTo>
                  <a:lnTo>
                    <a:pt x="108393" y="110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3" name="Freeform 76">
              <a:extLst>
                <a:ext uri="{FF2B5EF4-FFF2-40B4-BE49-F238E27FC236}">
                  <a16:creationId xmlns:a16="http://schemas.microsoft.com/office/drawing/2014/main" id="{5745C42E-E35F-8CDE-BBB1-C1ECD774F457}"/>
                </a:ext>
              </a:extLst>
            </p:cNvPr>
            <p:cNvSpPr/>
            <p:nvPr/>
          </p:nvSpPr>
          <p:spPr>
            <a:xfrm>
              <a:off x="10822495" y="4852190"/>
              <a:ext cx="94671" cy="95201"/>
            </a:xfrm>
            <a:custGeom>
              <a:avLst/>
              <a:gdLst>
                <a:gd name="connsiteX0" fmla="*/ 43687 w 44145"/>
                <a:gd name="connsiteY0" fmla="*/ 26648 h 44392"/>
                <a:gd name="connsiteX1" fmla="*/ 17621 w 44145"/>
                <a:gd name="connsiteY1" fmla="*/ 43940 h 44392"/>
                <a:gd name="connsiteX2" fmla="*/ 459 w 44145"/>
                <a:gd name="connsiteY2" fmla="*/ 17744 h 44392"/>
                <a:gd name="connsiteX3" fmla="*/ 26525 w 44145"/>
                <a:gd name="connsiteY3" fmla="*/ 453 h 44392"/>
                <a:gd name="connsiteX4" fmla="*/ 43687 w 44145"/>
                <a:gd name="connsiteY4" fmla="*/ 26648 h 4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5" h="44392">
                  <a:moveTo>
                    <a:pt x="43687" y="26648"/>
                  </a:moveTo>
                  <a:cubicBezTo>
                    <a:pt x="41235" y="38649"/>
                    <a:pt x="29622" y="46391"/>
                    <a:pt x="17621" y="43940"/>
                  </a:cubicBezTo>
                  <a:cubicBezTo>
                    <a:pt x="5620" y="41488"/>
                    <a:pt x="-1993" y="29745"/>
                    <a:pt x="459" y="17744"/>
                  </a:cubicBezTo>
                  <a:cubicBezTo>
                    <a:pt x="2911" y="5744"/>
                    <a:pt x="14524" y="-1999"/>
                    <a:pt x="26525" y="453"/>
                  </a:cubicBezTo>
                  <a:cubicBezTo>
                    <a:pt x="38525" y="2905"/>
                    <a:pt x="46139" y="14648"/>
                    <a:pt x="43687" y="2664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4" name="Freeform 77">
              <a:extLst>
                <a:ext uri="{FF2B5EF4-FFF2-40B4-BE49-F238E27FC236}">
                  <a16:creationId xmlns:a16="http://schemas.microsoft.com/office/drawing/2014/main" id="{AF92FA75-FA55-D0D5-EBB9-64191A0ACAF9}"/>
                </a:ext>
              </a:extLst>
            </p:cNvPr>
            <p:cNvSpPr/>
            <p:nvPr/>
          </p:nvSpPr>
          <p:spPr>
            <a:xfrm>
              <a:off x="10858080" y="4888040"/>
              <a:ext cx="23500" cy="23500"/>
            </a:xfrm>
            <a:custGeom>
              <a:avLst/>
              <a:gdLst>
                <a:gd name="connsiteX0" fmla="*/ 124 w 10958"/>
                <a:gd name="connsiteY0" fmla="*/ 4383 h 10958"/>
                <a:gd name="connsiteX1" fmla="*/ 6576 w 10958"/>
                <a:gd name="connsiteY1" fmla="*/ 124 h 10958"/>
                <a:gd name="connsiteX2" fmla="*/ 10835 w 10958"/>
                <a:gd name="connsiteY2" fmla="*/ 6576 h 10958"/>
                <a:gd name="connsiteX3" fmla="*/ 4383 w 10958"/>
                <a:gd name="connsiteY3" fmla="*/ 10835 h 10958"/>
                <a:gd name="connsiteX4" fmla="*/ 124 w 10958"/>
                <a:gd name="connsiteY4" fmla="*/ 4383 h 10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8" h="10958">
                  <a:moveTo>
                    <a:pt x="124" y="4383"/>
                  </a:moveTo>
                  <a:cubicBezTo>
                    <a:pt x="769" y="1415"/>
                    <a:pt x="3608" y="-521"/>
                    <a:pt x="6576" y="124"/>
                  </a:cubicBezTo>
                  <a:cubicBezTo>
                    <a:pt x="9544" y="769"/>
                    <a:pt x="11480" y="3608"/>
                    <a:pt x="10835" y="6576"/>
                  </a:cubicBezTo>
                  <a:cubicBezTo>
                    <a:pt x="10189" y="9544"/>
                    <a:pt x="7350" y="11480"/>
                    <a:pt x="4383" y="10835"/>
                  </a:cubicBezTo>
                  <a:cubicBezTo>
                    <a:pt x="1414" y="10189"/>
                    <a:pt x="-521" y="7350"/>
                    <a:pt x="124" y="4383"/>
                  </a:cubicBezTo>
                  <a:close/>
                </a:path>
              </a:pathLst>
            </a:custGeom>
            <a:solidFill>
              <a:schemeClr val="accent1"/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5" name="Freeform 78">
              <a:extLst>
                <a:ext uri="{FF2B5EF4-FFF2-40B4-BE49-F238E27FC236}">
                  <a16:creationId xmlns:a16="http://schemas.microsoft.com/office/drawing/2014/main" id="{D9C85202-DF3E-EE7F-B4FA-7DE1FEA13998}"/>
                </a:ext>
              </a:extLst>
            </p:cNvPr>
            <p:cNvSpPr/>
            <p:nvPr/>
          </p:nvSpPr>
          <p:spPr>
            <a:xfrm>
              <a:off x="10283728" y="4308291"/>
              <a:ext cx="1160089" cy="1160089"/>
            </a:xfrm>
            <a:custGeom>
              <a:avLst/>
              <a:gdLst>
                <a:gd name="connsiteX0" fmla="*/ 216341 w 540946"/>
                <a:gd name="connsiteY0" fmla="*/ 535457 h 540946"/>
                <a:gd name="connsiteX1" fmla="*/ 5490 w 540946"/>
                <a:gd name="connsiteY1" fmla="*/ 216341 h 540946"/>
                <a:gd name="connsiteX2" fmla="*/ 324606 w 540946"/>
                <a:gd name="connsiteY2" fmla="*/ 5490 h 540946"/>
                <a:gd name="connsiteX3" fmla="*/ 535457 w 540946"/>
                <a:gd name="connsiteY3" fmla="*/ 324605 h 540946"/>
                <a:gd name="connsiteX4" fmla="*/ 216341 w 540946"/>
                <a:gd name="connsiteY4" fmla="*/ 535457 h 540946"/>
                <a:gd name="connsiteX5" fmla="*/ 319444 w 540946"/>
                <a:gd name="connsiteY5" fmla="*/ 30911 h 540946"/>
                <a:gd name="connsiteX6" fmla="*/ 30911 w 540946"/>
                <a:gd name="connsiteY6" fmla="*/ 221502 h 540946"/>
                <a:gd name="connsiteX7" fmla="*/ 221503 w 540946"/>
                <a:gd name="connsiteY7" fmla="*/ 510036 h 540946"/>
                <a:gd name="connsiteX8" fmla="*/ 510036 w 540946"/>
                <a:gd name="connsiteY8" fmla="*/ 319444 h 540946"/>
                <a:gd name="connsiteX9" fmla="*/ 319444 w 540946"/>
                <a:gd name="connsiteY9" fmla="*/ 30911 h 54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946" h="540946">
                  <a:moveTo>
                    <a:pt x="216341" y="535457"/>
                  </a:moveTo>
                  <a:cubicBezTo>
                    <a:pt x="70268" y="505648"/>
                    <a:pt x="-24319" y="362414"/>
                    <a:pt x="5490" y="216341"/>
                  </a:cubicBezTo>
                  <a:cubicBezTo>
                    <a:pt x="35298" y="70268"/>
                    <a:pt x="178532" y="-24319"/>
                    <a:pt x="324606" y="5490"/>
                  </a:cubicBezTo>
                  <a:cubicBezTo>
                    <a:pt x="470679" y="35298"/>
                    <a:pt x="565265" y="178532"/>
                    <a:pt x="535457" y="324605"/>
                  </a:cubicBezTo>
                  <a:cubicBezTo>
                    <a:pt x="505649" y="470679"/>
                    <a:pt x="362414" y="565265"/>
                    <a:pt x="216341" y="535457"/>
                  </a:cubicBezTo>
                  <a:close/>
                  <a:moveTo>
                    <a:pt x="319444" y="30911"/>
                  </a:moveTo>
                  <a:cubicBezTo>
                    <a:pt x="187307" y="3941"/>
                    <a:pt x="57880" y="89366"/>
                    <a:pt x="30911" y="221502"/>
                  </a:cubicBezTo>
                  <a:cubicBezTo>
                    <a:pt x="3941" y="353639"/>
                    <a:pt x="89366" y="483066"/>
                    <a:pt x="221503" y="510036"/>
                  </a:cubicBezTo>
                  <a:cubicBezTo>
                    <a:pt x="353639" y="537005"/>
                    <a:pt x="483067" y="451581"/>
                    <a:pt x="510036" y="319444"/>
                  </a:cubicBezTo>
                  <a:cubicBezTo>
                    <a:pt x="537005" y="187307"/>
                    <a:pt x="451452" y="57880"/>
                    <a:pt x="319444" y="3091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E96F2DA3-BAA3-A245-D993-35DD8E63A6BC}"/>
                </a:ext>
              </a:extLst>
            </p:cNvPr>
            <p:cNvSpPr/>
            <p:nvPr/>
          </p:nvSpPr>
          <p:spPr>
            <a:xfrm>
              <a:off x="10879103" y="4472376"/>
              <a:ext cx="39295" cy="126743"/>
            </a:xfrm>
            <a:custGeom>
              <a:avLst/>
              <a:gdLst>
                <a:gd name="connsiteX0" fmla="*/ 9678 w 18323"/>
                <a:gd name="connsiteY0" fmla="*/ 10065 h 59100"/>
                <a:gd name="connsiteX1" fmla="*/ 1162 w 18323"/>
                <a:gd name="connsiteY1" fmla="*/ 10968 h 59100"/>
                <a:gd name="connsiteX2" fmla="*/ 2194 w 18323"/>
                <a:gd name="connsiteY2" fmla="*/ 5678 h 59100"/>
                <a:gd name="connsiteX3" fmla="*/ 13807 w 18323"/>
                <a:gd name="connsiteY3" fmla="*/ 0 h 59100"/>
                <a:gd name="connsiteX4" fmla="*/ 18324 w 18323"/>
                <a:gd name="connsiteY4" fmla="*/ 903 h 59100"/>
                <a:gd name="connsiteX5" fmla="*/ 6452 w 18323"/>
                <a:gd name="connsiteY5" fmla="*/ 59100 h 59100"/>
                <a:gd name="connsiteX6" fmla="*/ 0 w 18323"/>
                <a:gd name="connsiteY6" fmla="*/ 57810 h 59100"/>
                <a:gd name="connsiteX7" fmla="*/ 9678 w 18323"/>
                <a:gd name="connsiteY7" fmla="*/ 10194 h 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23" h="59100">
                  <a:moveTo>
                    <a:pt x="9678" y="10065"/>
                  </a:moveTo>
                  <a:cubicBezTo>
                    <a:pt x="7226" y="10968"/>
                    <a:pt x="4258" y="11355"/>
                    <a:pt x="1162" y="10968"/>
                  </a:cubicBezTo>
                  <a:lnTo>
                    <a:pt x="2194" y="5678"/>
                  </a:lnTo>
                  <a:cubicBezTo>
                    <a:pt x="8517" y="6710"/>
                    <a:pt x="11485" y="3742"/>
                    <a:pt x="13807" y="0"/>
                  </a:cubicBezTo>
                  <a:lnTo>
                    <a:pt x="18324" y="903"/>
                  </a:lnTo>
                  <a:lnTo>
                    <a:pt x="6452" y="59100"/>
                  </a:lnTo>
                  <a:lnTo>
                    <a:pt x="0" y="57810"/>
                  </a:lnTo>
                  <a:lnTo>
                    <a:pt x="9678" y="101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7" name="Freeform 80">
              <a:extLst>
                <a:ext uri="{FF2B5EF4-FFF2-40B4-BE49-F238E27FC236}">
                  <a16:creationId xmlns:a16="http://schemas.microsoft.com/office/drawing/2014/main" id="{AF576723-D82A-8B1B-1370-7BC70468D7C1}"/>
                </a:ext>
              </a:extLst>
            </p:cNvPr>
            <p:cNvSpPr/>
            <p:nvPr/>
          </p:nvSpPr>
          <p:spPr>
            <a:xfrm>
              <a:off x="10913971" y="4481833"/>
              <a:ext cx="77183" cy="132506"/>
            </a:xfrm>
            <a:custGeom>
              <a:avLst/>
              <a:gdLst>
                <a:gd name="connsiteX0" fmla="*/ 35099 w 35990"/>
                <a:gd name="connsiteY0" fmla="*/ 17914 h 61787"/>
                <a:gd name="connsiteX1" fmla="*/ 7742 w 35990"/>
                <a:gd name="connsiteY1" fmla="*/ 51078 h 61787"/>
                <a:gd name="connsiteX2" fmla="*/ 7742 w 35990"/>
                <a:gd name="connsiteY2" fmla="*/ 51981 h 61787"/>
                <a:gd name="connsiteX3" fmla="*/ 26711 w 35990"/>
                <a:gd name="connsiteY3" fmla="*/ 55852 h 61787"/>
                <a:gd name="connsiteX4" fmla="*/ 25550 w 35990"/>
                <a:gd name="connsiteY4" fmla="*/ 61788 h 61787"/>
                <a:gd name="connsiteX5" fmla="*/ 0 w 35990"/>
                <a:gd name="connsiteY5" fmla="*/ 56626 h 61787"/>
                <a:gd name="connsiteX6" fmla="*/ 1032 w 35990"/>
                <a:gd name="connsiteY6" fmla="*/ 51594 h 61787"/>
                <a:gd name="connsiteX7" fmla="*/ 28647 w 35990"/>
                <a:gd name="connsiteY7" fmla="*/ 16753 h 61787"/>
                <a:gd name="connsiteX8" fmla="*/ 23743 w 35990"/>
                <a:gd name="connsiteY8" fmla="*/ 6172 h 61787"/>
                <a:gd name="connsiteX9" fmla="*/ 15227 w 35990"/>
                <a:gd name="connsiteY9" fmla="*/ 13398 h 61787"/>
                <a:gd name="connsiteX10" fmla="*/ 14194 w 35990"/>
                <a:gd name="connsiteY10" fmla="*/ 18560 h 61787"/>
                <a:gd name="connsiteX11" fmla="*/ 8129 w 35990"/>
                <a:gd name="connsiteY11" fmla="*/ 17269 h 61787"/>
                <a:gd name="connsiteX12" fmla="*/ 9162 w 35990"/>
                <a:gd name="connsiteY12" fmla="*/ 12495 h 61787"/>
                <a:gd name="connsiteX13" fmla="*/ 25292 w 35990"/>
                <a:gd name="connsiteY13" fmla="*/ 365 h 61787"/>
                <a:gd name="connsiteX14" fmla="*/ 35486 w 35990"/>
                <a:gd name="connsiteY14" fmla="*/ 17785 h 6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990" h="61787">
                  <a:moveTo>
                    <a:pt x="35099" y="17914"/>
                  </a:moveTo>
                  <a:cubicBezTo>
                    <a:pt x="31486" y="35464"/>
                    <a:pt x="10452" y="37787"/>
                    <a:pt x="7742" y="51078"/>
                  </a:cubicBezTo>
                  <a:lnTo>
                    <a:pt x="7742" y="51981"/>
                  </a:lnTo>
                  <a:lnTo>
                    <a:pt x="26711" y="55852"/>
                  </a:lnTo>
                  <a:lnTo>
                    <a:pt x="25550" y="61788"/>
                  </a:lnTo>
                  <a:lnTo>
                    <a:pt x="0" y="56626"/>
                  </a:lnTo>
                  <a:lnTo>
                    <a:pt x="1032" y="51594"/>
                  </a:lnTo>
                  <a:cubicBezTo>
                    <a:pt x="4903" y="32754"/>
                    <a:pt x="25292" y="33141"/>
                    <a:pt x="28647" y="16753"/>
                  </a:cubicBezTo>
                  <a:cubicBezTo>
                    <a:pt x="29808" y="10817"/>
                    <a:pt x="28647" y="7204"/>
                    <a:pt x="23743" y="6172"/>
                  </a:cubicBezTo>
                  <a:cubicBezTo>
                    <a:pt x="18969" y="5139"/>
                    <a:pt x="16259" y="8236"/>
                    <a:pt x="15227" y="13398"/>
                  </a:cubicBezTo>
                  <a:lnTo>
                    <a:pt x="14194" y="18560"/>
                  </a:lnTo>
                  <a:lnTo>
                    <a:pt x="8129" y="17269"/>
                  </a:lnTo>
                  <a:lnTo>
                    <a:pt x="9162" y="12495"/>
                  </a:lnTo>
                  <a:cubicBezTo>
                    <a:pt x="10968" y="3591"/>
                    <a:pt x="16259" y="-1442"/>
                    <a:pt x="25292" y="365"/>
                  </a:cubicBezTo>
                  <a:cubicBezTo>
                    <a:pt x="34324" y="2172"/>
                    <a:pt x="37293" y="8882"/>
                    <a:pt x="35486" y="1778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8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6828FF9-1AE5-4934-EC2E-C8CE56409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158096"/>
            <a:ext cx="9144000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F0FB30F-64D3-BAB0-7515-5748697FA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685558" y="6355080"/>
            <a:ext cx="3772883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705FA4B-04BB-ABC3-2AB0-447F52FD0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89942" y="381000"/>
            <a:ext cx="8412259" cy="3048001"/>
            <a:chOff x="519788" y="533399"/>
            <a:chExt cx="11213424" cy="3048001"/>
          </a:xfrm>
        </p:grpSpPr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385D8C9-F518-0E25-BE5E-69FF451DF074}"/>
                </a:ext>
              </a:extLst>
            </p:cNvPr>
            <p:cNvGrpSpPr/>
            <p:nvPr/>
          </p:nvGrpSpPr>
          <p:grpSpPr>
            <a:xfrm>
              <a:off x="519788" y="533399"/>
              <a:ext cx="11213424" cy="3048001"/>
              <a:chOff x="519788" y="533399"/>
              <a:chExt cx="11213424" cy="3048001"/>
            </a:xfrm>
          </p:grpSpPr>
          <p:sp>
            <p:nvSpPr>
              <p:cNvPr id="161" name="Rounded Rectangle 47">
                <a:extLst>
                  <a:ext uri="{FF2B5EF4-FFF2-40B4-BE49-F238E27FC236}">
                    <a16:creationId xmlns:a16="http://schemas.microsoft.com/office/drawing/2014/main" id="{0DCCF4AA-6BA1-C991-2D68-AF08BB9D1CE7}"/>
                  </a:ext>
                </a:extLst>
              </p:cNvPr>
              <p:cNvSpPr/>
              <p:nvPr/>
            </p:nvSpPr>
            <p:spPr>
              <a:xfrm>
                <a:off x="5197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8" name="Rounded Rectangle 96">
                <a:extLst>
                  <a:ext uri="{FF2B5EF4-FFF2-40B4-BE49-F238E27FC236}">
                    <a16:creationId xmlns:a16="http://schemas.microsoft.com/office/drawing/2014/main" id="{2FACCB36-FF2D-2983-9EB4-6D02591881D4}"/>
                  </a:ext>
                </a:extLst>
              </p:cNvPr>
              <p:cNvSpPr/>
              <p:nvPr/>
            </p:nvSpPr>
            <p:spPr>
              <a:xfrm>
                <a:off x="306543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5" name="Rounded Rectangle 99">
                <a:extLst>
                  <a:ext uri="{FF2B5EF4-FFF2-40B4-BE49-F238E27FC236}">
                    <a16:creationId xmlns:a16="http://schemas.microsoft.com/office/drawing/2014/main" id="{EF96B627-AA0C-7BFD-5B24-BDEE7A7E4A40}"/>
                  </a:ext>
                </a:extLst>
              </p:cNvPr>
              <p:cNvSpPr/>
              <p:nvPr/>
            </p:nvSpPr>
            <p:spPr>
              <a:xfrm>
                <a:off x="5611088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2" name="Rounded Rectangle 104">
                <a:extLst>
                  <a:ext uri="{FF2B5EF4-FFF2-40B4-BE49-F238E27FC236}">
                    <a16:creationId xmlns:a16="http://schemas.microsoft.com/office/drawing/2014/main" id="{2ADB84A5-6C67-BEA1-FD23-6B59AB7004D2}"/>
                  </a:ext>
                </a:extLst>
              </p:cNvPr>
              <p:cNvSpPr/>
              <p:nvPr/>
            </p:nvSpPr>
            <p:spPr>
              <a:xfrm>
                <a:off x="8156737" y="533399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9" name="Rounded Rectangle 107">
                <a:extLst>
                  <a:ext uri="{FF2B5EF4-FFF2-40B4-BE49-F238E27FC236}">
                    <a16:creationId xmlns:a16="http://schemas.microsoft.com/office/drawing/2014/main" id="{EF712134-A104-354A-59E5-E057D20B4725}"/>
                  </a:ext>
                </a:extLst>
              </p:cNvPr>
              <p:cNvSpPr/>
              <p:nvPr/>
            </p:nvSpPr>
            <p:spPr>
              <a:xfrm>
                <a:off x="205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6" name="Rounded Rectangle 112">
                <a:extLst>
                  <a:ext uri="{FF2B5EF4-FFF2-40B4-BE49-F238E27FC236}">
                    <a16:creationId xmlns:a16="http://schemas.microsoft.com/office/drawing/2014/main" id="{6D12DE92-DA5A-44F4-FD11-2D7C52214666}"/>
                  </a:ext>
                </a:extLst>
              </p:cNvPr>
              <p:cNvSpPr/>
              <p:nvPr/>
            </p:nvSpPr>
            <p:spPr>
              <a:xfrm>
                <a:off x="4574420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3" name="Rounded Rectangle 117">
                <a:extLst>
                  <a:ext uri="{FF2B5EF4-FFF2-40B4-BE49-F238E27FC236}">
                    <a16:creationId xmlns:a16="http://schemas.microsoft.com/office/drawing/2014/main" id="{976EAB6C-087A-4241-8C85-979A2C0D6420}"/>
                  </a:ext>
                </a:extLst>
              </p:cNvPr>
              <p:cNvSpPr/>
              <p:nvPr/>
            </p:nvSpPr>
            <p:spPr>
              <a:xfrm>
                <a:off x="71612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40" name="Rounded Rectangle 118">
                <a:extLst>
                  <a:ext uri="{FF2B5EF4-FFF2-40B4-BE49-F238E27FC236}">
                    <a16:creationId xmlns:a16="http://schemas.microsoft.com/office/drawing/2014/main" id="{F3C8B1B9-D438-ACE1-065E-FB35FD6AD6B4}"/>
                  </a:ext>
                </a:extLst>
              </p:cNvPr>
              <p:cNvSpPr/>
              <p:nvPr/>
            </p:nvSpPr>
            <p:spPr>
              <a:xfrm>
                <a:off x="9675812" y="2667000"/>
                <a:ext cx="2057400" cy="9144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lIns="91440" tIns="45720" rIns="91440" bIns="45720" anchor="ctr" anchorCtr="0"/>
              <a:lstStyle/>
              <a:p>
                <a:pPr>
                  <a:spcBef>
                    <a:spcPts val="150"/>
                  </a:spcBef>
                  <a:spcAft>
                    <a:spcPts val="150"/>
                  </a:spcAft>
                </a:pPr>
                <a:endParaRPr lang="en-US" sz="675" dirty="0">
                  <a:solidFill>
                    <a:schemeClr val="accent3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D1D32E0E-7ECD-454E-3E1F-2984E194AB44}"/>
                </a:ext>
              </a:extLst>
            </p:cNvPr>
            <p:cNvGrpSpPr/>
            <p:nvPr/>
          </p:nvGrpSpPr>
          <p:grpSpPr>
            <a:xfrm>
              <a:off x="519788" y="1600200"/>
              <a:ext cx="11149248" cy="914400"/>
              <a:chOff x="519788" y="1600200"/>
              <a:chExt cx="11149248" cy="914400"/>
            </a:xfrm>
          </p:grpSpPr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FB9A9475-194B-EF99-7BDE-0EF6234361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9788" y="2057400"/>
                <a:ext cx="11149248" cy="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DE97B6C-F748-3D40-8E0A-13840881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84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4113B93F-75DD-9EE6-81A7-7FA929D47D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413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030B087F-5A15-056C-E046-66CDD0CCEA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788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74D5357B-7E1C-8326-1299-0763B445CB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5437" y="16002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F0C81FD-14F7-FCE2-2544-4DD9A07847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8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6D7E809-8663-6877-4BC6-50D29DC3B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2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C2CF26C-01B6-7EA7-4473-3FBE738A2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6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8FB4245-26CA-3872-DE8C-FCF05856B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04512" y="2057400"/>
                <a:ext cx="0" cy="457200"/>
              </a:xfrm>
              <a:prstGeom prst="line">
                <a:avLst/>
              </a:prstGeom>
              <a:ln w="38100" cap="rnd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6" name="Freeform 81">
            <a:extLst>
              <a:ext uri="{FF2B5EF4-FFF2-40B4-BE49-F238E27FC236}">
                <a16:creationId xmlns:a16="http://schemas.microsoft.com/office/drawing/2014/main" id="{FA33C6F3-1F31-90E6-78E3-E0007013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79220" y="3830128"/>
            <a:ext cx="198924" cy="265163"/>
          </a:xfrm>
          <a:custGeom>
            <a:avLst/>
            <a:gdLst>
              <a:gd name="connsiteX0" fmla="*/ 218077 w 436154"/>
              <a:gd name="connsiteY0" fmla="*/ 0 h 436154"/>
              <a:gd name="connsiteX1" fmla="*/ 0 w 436154"/>
              <a:gd name="connsiteY1" fmla="*/ 218077 h 436154"/>
              <a:gd name="connsiteX2" fmla="*/ 218077 w 436154"/>
              <a:gd name="connsiteY2" fmla="*/ 436155 h 436154"/>
              <a:gd name="connsiteX3" fmla="*/ 436155 w 436154"/>
              <a:gd name="connsiteY3" fmla="*/ 218077 h 436154"/>
              <a:gd name="connsiteX4" fmla="*/ 218077 w 436154"/>
              <a:gd name="connsiteY4" fmla="*/ 0 h 436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154" h="436154">
                <a:moveTo>
                  <a:pt x="218077" y="0"/>
                </a:moveTo>
                <a:cubicBezTo>
                  <a:pt x="97554" y="0"/>
                  <a:pt x="0" y="97683"/>
                  <a:pt x="0" y="218077"/>
                </a:cubicBezTo>
                <a:cubicBezTo>
                  <a:pt x="0" y="338472"/>
                  <a:pt x="97683" y="436155"/>
                  <a:pt x="218077" y="436155"/>
                </a:cubicBezTo>
                <a:cubicBezTo>
                  <a:pt x="338472" y="436155"/>
                  <a:pt x="436155" y="338472"/>
                  <a:pt x="436155" y="218077"/>
                </a:cubicBezTo>
                <a:cubicBezTo>
                  <a:pt x="436155" y="97683"/>
                  <a:pt x="338472" y="0"/>
                  <a:pt x="218077" y="0"/>
                </a:cubicBezTo>
              </a:path>
            </a:pathLst>
          </a:custGeom>
          <a:solidFill>
            <a:schemeClr val="accent6"/>
          </a:solidFill>
          <a:ln w="1287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167" name="Title 166">
            <a:extLst>
              <a:ext uri="{FF2B5EF4-FFF2-40B4-BE49-F238E27FC236}">
                <a16:creationId xmlns:a16="http://schemas.microsoft.com/office/drawing/2014/main" id="{B3FA8CB1-3EF2-6E13-208A-14326FDEA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5608640"/>
            <a:ext cx="8229600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68" name="Text Placeholder 125">
            <a:extLst>
              <a:ext uri="{FF2B5EF4-FFF2-40B4-BE49-F238E27FC236}">
                <a16:creationId xmlns:a16="http://schemas.microsoft.com/office/drawing/2014/main" id="{35E60FA7-EA70-DC00-E325-090A531039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9603" y="4330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9" name="Text Placeholder 125">
            <a:extLst>
              <a:ext uri="{FF2B5EF4-FFF2-40B4-BE49-F238E27FC236}">
                <a16:creationId xmlns:a16="http://schemas.microsoft.com/office/drawing/2014/main" id="{E6E96EC9-76E7-99DB-5928-8F2FFE104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758" y="7923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0" name="Text Placeholder 125">
            <a:extLst>
              <a:ext uri="{FF2B5EF4-FFF2-40B4-BE49-F238E27FC236}">
                <a16:creationId xmlns:a16="http://schemas.microsoft.com/office/drawing/2014/main" id="{1C490C2D-6AB2-BD75-E55D-3F0034A87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42569" y="4330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1" name="Text Placeholder 125">
            <a:extLst>
              <a:ext uri="{FF2B5EF4-FFF2-40B4-BE49-F238E27FC236}">
                <a16:creationId xmlns:a16="http://schemas.microsoft.com/office/drawing/2014/main" id="{6FE7948B-37A7-E47D-8889-65EB0B2531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54724" y="7923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2" name="Text Placeholder 125">
            <a:extLst>
              <a:ext uri="{FF2B5EF4-FFF2-40B4-BE49-F238E27FC236}">
                <a16:creationId xmlns:a16="http://schemas.microsoft.com/office/drawing/2014/main" id="{73F951C6-5B27-2423-17C5-CE9A9962019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49651" y="4330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3" name="Text Placeholder 125">
            <a:extLst>
              <a:ext uri="{FF2B5EF4-FFF2-40B4-BE49-F238E27FC236}">
                <a16:creationId xmlns:a16="http://schemas.microsoft.com/office/drawing/2014/main" id="{E57B711E-3AF0-D599-049C-FE6F02E634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61806" y="7923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4" name="Text Placeholder 125">
            <a:extLst>
              <a:ext uri="{FF2B5EF4-FFF2-40B4-BE49-F238E27FC236}">
                <a16:creationId xmlns:a16="http://schemas.microsoft.com/office/drawing/2014/main" id="{223DF404-B7B3-80FA-1558-C60EF6EEC26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2617" y="4330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75" name="Text Placeholder 125">
            <a:extLst>
              <a:ext uri="{FF2B5EF4-FFF2-40B4-BE49-F238E27FC236}">
                <a16:creationId xmlns:a16="http://schemas.microsoft.com/office/drawing/2014/main" id="{E8CE6B7B-B9CB-A5FB-0533-A35684106B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4772" y="7923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4" name="Text Placeholder 125">
            <a:extLst>
              <a:ext uri="{FF2B5EF4-FFF2-40B4-BE49-F238E27FC236}">
                <a16:creationId xmlns:a16="http://schemas.microsoft.com/office/drawing/2014/main" id="{427F0943-E8C1-42DF-3E1E-5E7FEC6F2A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62901" y="25666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5" name="Text Placeholder 125">
            <a:extLst>
              <a:ext uri="{FF2B5EF4-FFF2-40B4-BE49-F238E27FC236}">
                <a16:creationId xmlns:a16="http://schemas.microsoft.com/office/drawing/2014/main" id="{A15F89F6-042A-95AE-297F-9403D4E2B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675056" y="29259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6" name="Text Placeholder 125">
            <a:extLst>
              <a:ext uri="{FF2B5EF4-FFF2-40B4-BE49-F238E27FC236}">
                <a16:creationId xmlns:a16="http://schemas.microsoft.com/office/drawing/2014/main" id="{C257DD67-1247-7458-7198-98266F8AFC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85867" y="25666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7" name="Text Placeholder 125">
            <a:extLst>
              <a:ext uri="{FF2B5EF4-FFF2-40B4-BE49-F238E27FC236}">
                <a16:creationId xmlns:a16="http://schemas.microsoft.com/office/drawing/2014/main" id="{DD75B376-0D1A-AF6F-42EA-CAF39FD54A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8022" y="29259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8" name="Text Placeholder 125">
            <a:extLst>
              <a:ext uri="{FF2B5EF4-FFF2-40B4-BE49-F238E27FC236}">
                <a16:creationId xmlns:a16="http://schemas.microsoft.com/office/drawing/2014/main" id="{6FA1B487-4C46-DA1B-5D8F-81AE43463A6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92949" y="25666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9" name="Text Placeholder 125">
            <a:extLst>
              <a:ext uri="{FF2B5EF4-FFF2-40B4-BE49-F238E27FC236}">
                <a16:creationId xmlns:a16="http://schemas.microsoft.com/office/drawing/2014/main" id="{158ED509-5FEA-48E3-96DC-F8BABAFD0A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05104" y="29259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0" name="Text Placeholder 125">
            <a:extLst>
              <a:ext uri="{FF2B5EF4-FFF2-40B4-BE49-F238E27FC236}">
                <a16:creationId xmlns:a16="http://schemas.microsoft.com/office/drawing/2014/main" id="{48B6671D-DAB9-2AC6-D9ED-AF2804603D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15915" y="2566668"/>
            <a:ext cx="1465647" cy="391581"/>
          </a:xfrm>
        </p:spPr>
        <p:txBody>
          <a:bodyPr anchor="b">
            <a:noAutofit/>
          </a:bodyPr>
          <a:lstStyle>
            <a:lvl1pPr marL="0" indent="0" algn="ctr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91" name="Text Placeholder 125">
            <a:extLst>
              <a:ext uri="{FF2B5EF4-FFF2-40B4-BE49-F238E27FC236}">
                <a16:creationId xmlns:a16="http://schemas.microsoft.com/office/drawing/2014/main" id="{122985E9-0117-8B73-FFC9-18B128CAF73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428070" y="2925994"/>
            <a:ext cx="1241337" cy="274406"/>
          </a:xfrm>
        </p:spPr>
        <p:txBody>
          <a:bodyPr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43766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42DBB4-26B6-531D-8D4C-B6AEF4CE3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72463" y="0"/>
            <a:ext cx="3371537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54ECD8-68B8-C9B3-D78E-6AB7585B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573" y="1753447"/>
            <a:ext cx="5590725" cy="3520438"/>
            <a:chOff x="685800" y="-3886200"/>
            <a:chExt cx="7831048" cy="3200398"/>
          </a:xfrm>
          <a:solidFill>
            <a:schemeClr val="accent5">
              <a:lumMod val="90000"/>
            </a:schemeClr>
          </a:solidFill>
          <a:effectLst/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069321-052D-CF12-CA9A-5C94FE40B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2780880"/>
              <a:ext cx="51663" cy="24472"/>
            </a:xfrm>
            <a:custGeom>
              <a:avLst/>
              <a:gdLst/>
              <a:ahLst/>
              <a:cxnLst>
                <a:cxn ang="0">
                  <a:pos x="38" y="18"/>
                </a:cxn>
                <a:cxn ang="0">
                  <a:pos x="35" y="18"/>
                </a:cxn>
                <a:cxn ang="0">
                  <a:pos x="17" y="10"/>
                </a:cxn>
                <a:cxn ang="0">
                  <a:pos x="6" y="11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13" y="5"/>
                </a:cxn>
                <a:cxn ang="0">
                  <a:pos x="21" y="3"/>
                </a:cxn>
                <a:cxn ang="0">
                  <a:pos x="35" y="11"/>
                </a:cxn>
                <a:cxn ang="0">
                  <a:pos x="38" y="18"/>
                </a:cxn>
                <a:cxn ang="0">
                  <a:pos x="38" y="18"/>
                </a:cxn>
              </a:cxnLst>
              <a:rect l="0" t="0" r="r" b="b"/>
              <a:pathLst>
                <a:path w="38" h="18">
                  <a:moveTo>
                    <a:pt x="38" y="18"/>
                  </a:moveTo>
                  <a:lnTo>
                    <a:pt x="35" y="18"/>
                  </a:lnTo>
                  <a:lnTo>
                    <a:pt x="17" y="10"/>
                  </a:lnTo>
                  <a:lnTo>
                    <a:pt x="6" y="11"/>
                  </a:lnTo>
                  <a:lnTo>
                    <a:pt x="1" y="6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3"/>
                  </a:lnTo>
                  <a:lnTo>
                    <a:pt x="35" y="11"/>
                  </a:lnTo>
                  <a:lnTo>
                    <a:pt x="38" y="18"/>
                  </a:lnTo>
                  <a:lnTo>
                    <a:pt x="3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E8CAC6C-A8CA-BF59-0155-AF7A6F4CE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8231" y="-1909403"/>
              <a:ext cx="180822" cy="214810"/>
            </a:xfrm>
            <a:custGeom>
              <a:avLst/>
              <a:gdLst/>
              <a:ahLst/>
              <a:cxnLst>
                <a:cxn ang="0">
                  <a:pos x="98" y="92"/>
                </a:cxn>
                <a:cxn ang="0">
                  <a:pos x="84" y="85"/>
                </a:cxn>
                <a:cxn ang="0">
                  <a:pos x="66" y="77"/>
                </a:cxn>
                <a:cxn ang="0">
                  <a:pos x="53" y="77"/>
                </a:cxn>
                <a:cxn ang="0">
                  <a:pos x="56" y="90"/>
                </a:cxn>
                <a:cxn ang="0">
                  <a:pos x="53" y="103"/>
                </a:cxn>
                <a:cxn ang="0">
                  <a:pos x="55" y="121"/>
                </a:cxn>
                <a:cxn ang="0">
                  <a:pos x="69" y="129"/>
                </a:cxn>
                <a:cxn ang="0">
                  <a:pos x="80" y="140"/>
                </a:cxn>
                <a:cxn ang="0">
                  <a:pos x="96" y="145"/>
                </a:cxn>
                <a:cxn ang="0">
                  <a:pos x="108" y="154"/>
                </a:cxn>
                <a:cxn ang="0">
                  <a:pos x="95" y="158"/>
                </a:cxn>
                <a:cxn ang="0">
                  <a:pos x="90" y="150"/>
                </a:cxn>
                <a:cxn ang="0">
                  <a:pos x="77" y="150"/>
                </a:cxn>
                <a:cxn ang="0">
                  <a:pos x="48" y="130"/>
                </a:cxn>
                <a:cxn ang="0">
                  <a:pos x="40" y="124"/>
                </a:cxn>
                <a:cxn ang="0">
                  <a:pos x="44" y="105"/>
                </a:cxn>
                <a:cxn ang="0">
                  <a:pos x="52" y="93"/>
                </a:cxn>
                <a:cxn ang="0">
                  <a:pos x="36" y="73"/>
                </a:cxn>
                <a:cxn ang="0">
                  <a:pos x="21" y="63"/>
                </a:cxn>
                <a:cxn ang="0">
                  <a:pos x="24" y="57"/>
                </a:cxn>
                <a:cxn ang="0">
                  <a:pos x="26" y="49"/>
                </a:cxn>
                <a:cxn ang="0">
                  <a:pos x="21" y="47"/>
                </a:cxn>
                <a:cxn ang="0">
                  <a:pos x="8" y="34"/>
                </a:cxn>
                <a:cxn ang="0">
                  <a:pos x="3" y="24"/>
                </a:cxn>
                <a:cxn ang="0">
                  <a:pos x="3" y="12"/>
                </a:cxn>
                <a:cxn ang="0">
                  <a:pos x="24" y="5"/>
                </a:cxn>
                <a:cxn ang="0">
                  <a:pos x="34" y="0"/>
                </a:cxn>
                <a:cxn ang="0">
                  <a:pos x="36" y="2"/>
                </a:cxn>
                <a:cxn ang="0">
                  <a:pos x="42" y="10"/>
                </a:cxn>
                <a:cxn ang="0">
                  <a:pos x="52" y="12"/>
                </a:cxn>
                <a:cxn ang="0">
                  <a:pos x="53" y="31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4" y="28"/>
                </a:cxn>
                <a:cxn ang="0">
                  <a:pos x="92" y="24"/>
                </a:cxn>
                <a:cxn ang="0">
                  <a:pos x="109" y="34"/>
                </a:cxn>
                <a:cxn ang="0">
                  <a:pos x="117" y="47"/>
                </a:cxn>
                <a:cxn ang="0">
                  <a:pos x="124" y="50"/>
                </a:cxn>
                <a:cxn ang="0">
                  <a:pos x="132" y="57"/>
                </a:cxn>
                <a:cxn ang="0">
                  <a:pos x="130" y="68"/>
                </a:cxn>
                <a:cxn ang="0">
                  <a:pos x="125" y="68"/>
                </a:cxn>
                <a:cxn ang="0">
                  <a:pos x="100" y="68"/>
                </a:cxn>
                <a:cxn ang="0">
                  <a:pos x="88" y="76"/>
                </a:cxn>
                <a:cxn ang="0">
                  <a:pos x="93" y="85"/>
                </a:cxn>
                <a:cxn ang="0">
                  <a:pos x="105" y="97"/>
                </a:cxn>
              </a:cxnLst>
              <a:rect l="0" t="0" r="r" b="b"/>
              <a:pathLst>
                <a:path w="133" h="158">
                  <a:moveTo>
                    <a:pt x="105" y="97"/>
                  </a:moveTo>
                  <a:lnTo>
                    <a:pt x="98" y="92"/>
                  </a:lnTo>
                  <a:lnTo>
                    <a:pt x="92" y="90"/>
                  </a:lnTo>
                  <a:lnTo>
                    <a:pt x="84" y="85"/>
                  </a:lnTo>
                  <a:lnTo>
                    <a:pt x="71" y="85"/>
                  </a:lnTo>
                  <a:lnTo>
                    <a:pt x="66" y="77"/>
                  </a:lnTo>
                  <a:lnTo>
                    <a:pt x="56" y="76"/>
                  </a:lnTo>
                  <a:lnTo>
                    <a:pt x="53" y="77"/>
                  </a:lnTo>
                  <a:lnTo>
                    <a:pt x="55" y="82"/>
                  </a:lnTo>
                  <a:lnTo>
                    <a:pt x="56" y="90"/>
                  </a:lnTo>
                  <a:lnTo>
                    <a:pt x="53" y="97"/>
                  </a:lnTo>
                  <a:lnTo>
                    <a:pt x="53" y="103"/>
                  </a:lnTo>
                  <a:lnTo>
                    <a:pt x="50" y="111"/>
                  </a:lnTo>
                  <a:lnTo>
                    <a:pt x="55" y="121"/>
                  </a:lnTo>
                  <a:lnTo>
                    <a:pt x="64" y="121"/>
                  </a:lnTo>
                  <a:lnTo>
                    <a:pt x="69" y="129"/>
                  </a:lnTo>
                  <a:lnTo>
                    <a:pt x="74" y="132"/>
                  </a:lnTo>
                  <a:lnTo>
                    <a:pt x="80" y="140"/>
                  </a:lnTo>
                  <a:lnTo>
                    <a:pt x="87" y="143"/>
                  </a:lnTo>
                  <a:lnTo>
                    <a:pt x="96" y="145"/>
                  </a:lnTo>
                  <a:lnTo>
                    <a:pt x="109" y="151"/>
                  </a:lnTo>
                  <a:lnTo>
                    <a:pt x="108" y="154"/>
                  </a:lnTo>
                  <a:lnTo>
                    <a:pt x="101" y="154"/>
                  </a:lnTo>
                  <a:lnTo>
                    <a:pt x="95" y="158"/>
                  </a:lnTo>
                  <a:lnTo>
                    <a:pt x="93" y="151"/>
                  </a:lnTo>
                  <a:lnTo>
                    <a:pt x="90" y="150"/>
                  </a:lnTo>
                  <a:lnTo>
                    <a:pt x="76" y="146"/>
                  </a:lnTo>
                  <a:lnTo>
                    <a:pt x="77" y="150"/>
                  </a:lnTo>
                  <a:lnTo>
                    <a:pt x="56" y="135"/>
                  </a:lnTo>
                  <a:lnTo>
                    <a:pt x="48" y="130"/>
                  </a:lnTo>
                  <a:lnTo>
                    <a:pt x="44" y="132"/>
                  </a:lnTo>
                  <a:lnTo>
                    <a:pt x="40" y="124"/>
                  </a:lnTo>
                  <a:lnTo>
                    <a:pt x="42" y="111"/>
                  </a:lnTo>
                  <a:lnTo>
                    <a:pt x="44" y="105"/>
                  </a:lnTo>
                  <a:lnTo>
                    <a:pt x="48" y="100"/>
                  </a:lnTo>
                  <a:lnTo>
                    <a:pt x="52" y="93"/>
                  </a:lnTo>
                  <a:lnTo>
                    <a:pt x="40" y="81"/>
                  </a:lnTo>
                  <a:lnTo>
                    <a:pt x="36" y="73"/>
                  </a:lnTo>
                  <a:lnTo>
                    <a:pt x="24" y="66"/>
                  </a:lnTo>
                  <a:lnTo>
                    <a:pt x="21" y="63"/>
                  </a:lnTo>
                  <a:lnTo>
                    <a:pt x="21" y="60"/>
                  </a:lnTo>
                  <a:lnTo>
                    <a:pt x="24" y="57"/>
                  </a:lnTo>
                  <a:lnTo>
                    <a:pt x="24" y="53"/>
                  </a:lnTo>
                  <a:lnTo>
                    <a:pt x="26" y="49"/>
                  </a:lnTo>
                  <a:lnTo>
                    <a:pt x="24" y="47"/>
                  </a:lnTo>
                  <a:lnTo>
                    <a:pt x="21" y="47"/>
                  </a:lnTo>
                  <a:lnTo>
                    <a:pt x="18" y="39"/>
                  </a:lnTo>
                  <a:lnTo>
                    <a:pt x="8" y="34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16" y="12"/>
                  </a:lnTo>
                  <a:lnTo>
                    <a:pt x="24" y="5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9" y="5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52" y="12"/>
                  </a:lnTo>
                  <a:lnTo>
                    <a:pt x="53" y="21"/>
                  </a:lnTo>
                  <a:lnTo>
                    <a:pt x="53" y="31"/>
                  </a:lnTo>
                  <a:lnTo>
                    <a:pt x="55" y="34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4" y="29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5" y="26"/>
                  </a:lnTo>
                  <a:lnTo>
                    <a:pt x="92" y="24"/>
                  </a:lnTo>
                  <a:lnTo>
                    <a:pt x="95" y="24"/>
                  </a:lnTo>
                  <a:lnTo>
                    <a:pt x="109" y="34"/>
                  </a:lnTo>
                  <a:lnTo>
                    <a:pt x="113" y="37"/>
                  </a:lnTo>
                  <a:lnTo>
                    <a:pt x="117" y="47"/>
                  </a:lnTo>
                  <a:lnTo>
                    <a:pt x="122" y="50"/>
                  </a:lnTo>
                  <a:lnTo>
                    <a:pt x="124" y="50"/>
                  </a:lnTo>
                  <a:lnTo>
                    <a:pt x="130" y="53"/>
                  </a:lnTo>
                  <a:lnTo>
                    <a:pt x="132" y="57"/>
                  </a:lnTo>
                  <a:lnTo>
                    <a:pt x="133" y="66"/>
                  </a:lnTo>
                  <a:lnTo>
                    <a:pt x="130" y="68"/>
                  </a:lnTo>
                  <a:lnTo>
                    <a:pt x="129" y="69"/>
                  </a:lnTo>
                  <a:lnTo>
                    <a:pt x="125" y="68"/>
                  </a:lnTo>
                  <a:lnTo>
                    <a:pt x="113" y="68"/>
                  </a:lnTo>
                  <a:lnTo>
                    <a:pt x="100" y="68"/>
                  </a:lnTo>
                  <a:lnTo>
                    <a:pt x="92" y="74"/>
                  </a:lnTo>
                  <a:lnTo>
                    <a:pt x="88" y="76"/>
                  </a:lnTo>
                  <a:lnTo>
                    <a:pt x="88" y="79"/>
                  </a:lnTo>
                  <a:lnTo>
                    <a:pt x="93" y="85"/>
                  </a:lnTo>
                  <a:lnTo>
                    <a:pt x="101" y="90"/>
                  </a:lnTo>
                  <a:lnTo>
                    <a:pt x="105" y="97"/>
                  </a:lnTo>
                  <a:lnTo>
                    <a:pt x="105" y="9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8DD5BA-6916-B079-8F9F-DD57811F2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455" y="-1936594"/>
              <a:ext cx="176742" cy="123720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49"/>
                </a:cxn>
                <a:cxn ang="0">
                  <a:pos x="51" y="46"/>
                </a:cxn>
                <a:cxn ang="0">
                  <a:pos x="61" y="44"/>
                </a:cxn>
                <a:cxn ang="0">
                  <a:pos x="79" y="57"/>
                </a:cxn>
                <a:cxn ang="0">
                  <a:pos x="88" y="70"/>
                </a:cxn>
                <a:cxn ang="0">
                  <a:pos x="96" y="73"/>
                </a:cxn>
                <a:cxn ang="0">
                  <a:pos x="99" y="86"/>
                </a:cxn>
                <a:cxn ang="0">
                  <a:pos x="99" y="89"/>
                </a:cxn>
                <a:cxn ang="0">
                  <a:pos x="111" y="91"/>
                </a:cxn>
                <a:cxn ang="0">
                  <a:pos x="114" y="86"/>
                </a:cxn>
                <a:cxn ang="0">
                  <a:pos x="123" y="88"/>
                </a:cxn>
                <a:cxn ang="0">
                  <a:pos x="128" y="78"/>
                </a:cxn>
                <a:cxn ang="0">
                  <a:pos x="112" y="64"/>
                </a:cxn>
                <a:cxn ang="0">
                  <a:pos x="107" y="62"/>
                </a:cxn>
                <a:cxn ang="0">
                  <a:pos x="96" y="54"/>
                </a:cxn>
                <a:cxn ang="0">
                  <a:pos x="80" y="43"/>
                </a:cxn>
                <a:cxn ang="0">
                  <a:pos x="61" y="32"/>
                </a:cxn>
                <a:cxn ang="0">
                  <a:pos x="72" y="28"/>
                </a:cxn>
                <a:cxn ang="0">
                  <a:pos x="62" y="20"/>
                </a:cxn>
                <a:cxn ang="0">
                  <a:pos x="43" y="17"/>
                </a:cxn>
                <a:cxn ang="0">
                  <a:pos x="38" y="11"/>
                </a:cxn>
                <a:cxn ang="0">
                  <a:pos x="26" y="1"/>
                </a:cxn>
                <a:cxn ang="0">
                  <a:pos x="14" y="1"/>
                </a:cxn>
                <a:cxn ang="0">
                  <a:pos x="19" y="11"/>
                </a:cxn>
                <a:cxn ang="0">
                  <a:pos x="14" y="14"/>
                </a:cxn>
                <a:cxn ang="0">
                  <a:pos x="10" y="12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2" y="22"/>
                </a:cxn>
                <a:cxn ang="0">
                  <a:pos x="8" y="30"/>
                </a:cxn>
                <a:cxn ang="0">
                  <a:pos x="18" y="32"/>
                </a:cxn>
                <a:cxn ang="0">
                  <a:pos x="19" y="51"/>
                </a:cxn>
                <a:cxn ang="0">
                  <a:pos x="34" y="48"/>
                </a:cxn>
              </a:cxnLst>
              <a:rect l="0" t="0" r="r" b="b"/>
              <a:pathLst>
                <a:path w="130" h="91">
                  <a:moveTo>
                    <a:pt x="34" y="48"/>
                  </a:moveTo>
                  <a:lnTo>
                    <a:pt x="37" y="48"/>
                  </a:lnTo>
                  <a:lnTo>
                    <a:pt x="40" y="49"/>
                  </a:lnTo>
                  <a:lnTo>
                    <a:pt x="45" y="49"/>
                  </a:lnTo>
                  <a:lnTo>
                    <a:pt x="50" y="48"/>
                  </a:lnTo>
                  <a:lnTo>
                    <a:pt x="51" y="46"/>
                  </a:lnTo>
                  <a:lnTo>
                    <a:pt x="58" y="44"/>
                  </a:lnTo>
                  <a:lnTo>
                    <a:pt x="61" y="44"/>
                  </a:lnTo>
                  <a:lnTo>
                    <a:pt x="75" y="54"/>
                  </a:lnTo>
                  <a:lnTo>
                    <a:pt x="79" y="57"/>
                  </a:lnTo>
                  <a:lnTo>
                    <a:pt x="83" y="67"/>
                  </a:lnTo>
                  <a:lnTo>
                    <a:pt x="88" y="70"/>
                  </a:lnTo>
                  <a:lnTo>
                    <a:pt x="90" y="70"/>
                  </a:lnTo>
                  <a:lnTo>
                    <a:pt x="96" y="73"/>
                  </a:lnTo>
                  <a:lnTo>
                    <a:pt x="98" y="77"/>
                  </a:lnTo>
                  <a:lnTo>
                    <a:pt x="99" y="86"/>
                  </a:lnTo>
                  <a:lnTo>
                    <a:pt x="96" y="88"/>
                  </a:lnTo>
                  <a:lnTo>
                    <a:pt x="99" y="89"/>
                  </a:lnTo>
                  <a:lnTo>
                    <a:pt x="107" y="91"/>
                  </a:lnTo>
                  <a:lnTo>
                    <a:pt x="111" y="91"/>
                  </a:lnTo>
                  <a:lnTo>
                    <a:pt x="109" y="88"/>
                  </a:lnTo>
                  <a:lnTo>
                    <a:pt x="114" y="86"/>
                  </a:lnTo>
                  <a:lnTo>
                    <a:pt x="119" y="86"/>
                  </a:lnTo>
                  <a:lnTo>
                    <a:pt x="123" y="88"/>
                  </a:lnTo>
                  <a:lnTo>
                    <a:pt x="130" y="85"/>
                  </a:lnTo>
                  <a:lnTo>
                    <a:pt x="128" y="78"/>
                  </a:lnTo>
                  <a:lnTo>
                    <a:pt x="119" y="67"/>
                  </a:lnTo>
                  <a:lnTo>
                    <a:pt x="112" y="64"/>
                  </a:lnTo>
                  <a:lnTo>
                    <a:pt x="109" y="64"/>
                  </a:lnTo>
                  <a:lnTo>
                    <a:pt x="107" y="62"/>
                  </a:lnTo>
                  <a:lnTo>
                    <a:pt x="104" y="56"/>
                  </a:lnTo>
                  <a:lnTo>
                    <a:pt x="96" y="54"/>
                  </a:lnTo>
                  <a:lnTo>
                    <a:pt x="82" y="44"/>
                  </a:lnTo>
                  <a:lnTo>
                    <a:pt x="80" y="43"/>
                  </a:lnTo>
                  <a:lnTo>
                    <a:pt x="61" y="35"/>
                  </a:lnTo>
                  <a:lnTo>
                    <a:pt x="61" y="32"/>
                  </a:lnTo>
                  <a:lnTo>
                    <a:pt x="69" y="32"/>
                  </a:lnTo>
                  <a:lnTo>
                    <a:pt x="72" y="28"/>
                  </a:lnTo>
                  <a:lnTo>
                    <a:pt x="71" y="27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8" y="11"/>
                  </a:lnTo>
                  <a:lnTo>
                    <a:pt x="37" y="9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8" y="8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14" y="14"/>
                  </a:lnTo>
                  <a:lnTo>
                    <a:pt x="11" y="9"/>
                  </a:lnTo>
                  <a:lnTo>
                    <a:pt x="10" y="12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2" y="19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5" y="25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8" y="32"/>
                  </a:lnTo>
                  <a:lnTo>
                    <a:pt x="19" y="41"/>
                  </a:lnTo>
                  <a:lnTo>
                    <a:pt x="19" y="51"/>
                  </a:lnTo>
                  <a:lnTo>
                    <a:pt x="21" y="54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983CC9F-0E6F-2C79-001B-BFA1C786F6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9010" y="-1614380"/>
              <a:ext cx="265114" cy="122360"/>
            </a:xfrm>
            <a:custGeom>
              <a:avLst/>
              <a:gdLst/>
              <a:ahLst/>
              <a:cxnLst>
                <a:cxn ang="0">
                  <a:pos x="176" y="48"/>
                </a:cxn>
                <a:cxn ang="0">
                  <a:pos x="183" y="66"/>
                </a:cxn>
                <a:cxn ang="0">
                  <a:pos x="195" y="90"/>
                </a:cxn>
                <a:cxn ang="0">
                  <a:pos x="170" y="78"/>
                </a:cxn>
                <a:cxn ang="0">
                  <a:pos x="159" y="80"/>
                </a:cxn>
                <a:cxn ang="0">
                  <a:pos x="155" y="80"/>
                </a:cxn>
                <a:cxn ang="0">
                  <a:pos x="151" y="82"/>
                </a:cxn>
                <a:cxn ang="0">
                  <a:pos x="138" y="75"/>
                </a:cxn>
                <a:cxn ang="0">
                  <a:pos x="147" y="72"/>
                </a:cxn>
                <a:cxn ang="0">
                  <a:pos x="152" y="72"/>
                </a:cxn>
                <a:cxn ang="0">
                  <a:pos x="151" y="69"/>
                </a:cxn>
                <a:cxn ang="0">
                  <a:pos x="144" y="67"/>
                </a:cxn>
                <a:cxn ang="0">
                  <a:pos x="139" y="61"/>
                </a:cxn>
                <a:cxn ang="0">
                  <a:pos x="130" y="53"/>
                </a:cxn>
                <a:cxn ang="0">
                  <a:pos x="122" y="50"/>
                </a:cxn>
                <a:cxn ang="0">
                  <a:pos x="78" y="42"/>
                </a:cxn>
                <a:cxn ang="0">
                  <a:pos x="70" y="37"/>
                </a:cxn>
                <a:cxn ang="0">
                  <a:pos x="64" y="38"/>
                </a:cxn>
                <a:cxn ang="0">
                  <a:pos x="51" y="27"/>
                </a:cxn>
                <a:cxn ang="0">
                  <a:pos x="48" y="38"/>
                </a:cxn>
                <a:cxn ang="0">
                  <a:pos x="37" y="30"/>
                </a:cxn>
                <a:cxn ang="0">
                  <a:pos x="29" y="27"/>
                </a:cxn>
                <a:cxn ang="0">
                  <a:pos x="21" y="26"/>
                </a:cxn>
                <a:cxn ang="0">
                  <a:pos x="32" y="26"/>
                </a:cxn>
                <a:cxn ang="0">
                  <a:pos x="46" y="22"/>
                </a:cxn>
                <a:cxn ang="0">
                  <a:pos x="48" y="18"/>
                </a:cxn>
                <a:cxn ang="0">
                  <a:pos x="25" y="21"/>
                </a:cxn>
                <a:cxn ang="0">
                  <a:pos x="13" y="13"/>
                </a:cxn>
                <a:cxn ang="0">
                  <a:pos x="5" y="13"/>
                </a:cxn>
                <a:cxn ang="0">
                  <a:pos x="1" y="6"/>
                </a:cxn>
                <a:cxn ang="0">
                  <a:pos x="14" y="1"/>
                </a:cxn>
                <a:cxn ang="0">
                  <a:pos x="27" y="1"/>
                </a:cxn>
                <a:cxn ang="0">
                  <a:pos x="45" y="5"/>
                </a:cxn>
                <a:cxn ang="0">
                  <a:pos x="53" y="18"/>
                </a:cxn>
                <a:cxn ang="0">
                  <a:pos x="61" y="26"/>
                </a:cxn>
                <a:cxn ang="0">
                  <a:pos x="64" y="24"/>
                </a:cxn>
                <a:cxn ang="0">
                  <a:pos x="75" y="30"/>
                </a:cxn>
                <a:cxn ang="0">
                  <a:pos x="82" y="29"/>
                </a:cxn>
                <a:cxn ang="0">
                  <a:pos x="90" y="19"/>
                </a:cxn>
                <a:cxn ang="0">
                  <a:pos x="102" y="18"/>
                </a:cxn>
                <a:cxn ang="0">
                  <a:pos x="109" y="11"/>
                </a:cxn>
                <a:cxn ang="0">
                  <a:pos x="155" y="21"/>
                </a:cxn>
                <a:cxn ang="0">
                  <a:pos x="165" y="22"/>
                </a:cxn>
              </a:cxnLst>
              <a:rect l="0" t="0" r="r" b="b"/>
              <a:pathLst>
                <a:path w="195" h="90">
                  <a:moveTo>
                    <a:pt x="165" y="22"/>
                  </a:moveTo>
                  <a:lnTo>
                    <a:pt x="176" y="48"/>
                  </a:lnTo>
                  <a:lnTo>
                    <a:pt x="183" y="61"/>
                  </a:lnTo>
                  <a:lnTo>
                    <a:pt x="183" y="66"/>
                  </a:lnTo>
                  <a:lnTo>
                    <a:pt x="186" y="69"/>
                  </a:lnTo>
                  <a:lnTo>
                    <a:pt x="195" y="90"/>
                  </a:lnTo>
                  <a:lnTo>
                    <a:pt x="189" y="88"/>
                  </a:lnTo>
                  <a:lnTo>
                    <a:pt x="170" y="78"/>
                  </a:lnTo>
                  <a:lnTo>
                    <a:pt x="165" y="80"/>
                  </a:lnTo>
                  <a:lnTo>
                    <a:pt x="159" y="80"/>
                  </a:lnTo>
                  <a:lnTo>
                    <a:pt x="157" y="80"/>
                  </a:lnTo>
                  <a:lnTo>
                    <a:pt x="155" y="80"/>
                  </a:lnTo>
                  <a:lnTo>
                    <a:pt x="154" y="82"/>
                  </a:lnTo>
                  <a:lnTo>
                    <a:pt x="151" y="82"/>
                  </a:lnTo>
                  <a:lnTo>
                    <a:pt x="138" y="83"/>
                  </a:lnTo>
                  <a:lnTo>
                    <a:pt x="138" y="75"/>
                  </a:lnTo>
                  <a:lnTo>
                    <a:pt x="141" y="72"/>
                  </a:lnTo>
                  <a:lnTo>
                    <a:pt x="147" y="72"/>
                  </a:lnTo>
                  <a:lnTo>
                    <a:pt x="152" y="74"/>
                  </a:lnTo>
                  <a:lnTo>
                    <a:pt x="152" y="72"/>
                  </a:lnTo>
                  <a:lnTo>
                    <a:pt x="149" y="70"/>
                  </a:lnTo>
                  <a:lnTo>
                    <a:pt x="151" y="69"/>
                  </a:lnTo>
                  <a:lnTo>
                    <a:pt x="144" y="67"/>
                  </a:lnTo>
                  <a:lnTo>
                    <a:pt x="144" y="67"/>
                  </a:lnTo>
                  <a:lnTo>
                    <a:pt x="144" y="64"/>
                  </a:lnTo>
                  <a:lnTo>
                    <a:pt x="139" y="61"/>
                  </a:lnTo>
                  <a:lnTo>
                    <a:pt x="136" y="56"/>
                  </a:lnTo>
                  <a:lnTo>
                    <a:pt x="130" y="53"/>
                  </a:lnTo>
                  <a:lnTo>
                    <a:pt x="126" y="51"/>
                  </a:lnTo>
                  <a:lnTo>
                    <a:pt x="122" y="50"/>
                  </a:lnTo>
                  <a:lnTo>
                    <a:pt x="104" y="45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0" y="37"/>
                  </a:lnTo>
                  <a:lnTo>
                    <a:pt x="64" y="37"/>
                  </a:lnTo>
                  <a:lnTo>
                    <a:pt x="64" y="38"/>
                  </a:lnTo>
                  <a:lnTo>
                    <a:pt x="54" y="34"/>
                  </a:lnTo>
                  <a:lnTo>
                    <a:pt x="51" y="27"/>
                  </a:lnTo>
                  <a:lnTo>
                    <a:pt x="49" y="37"/>
                  </a:lnTo>
                  <a:lnTo>
                    <a:pt x="48" y="38"/>
                  </a:lnTo>
                  <a:lnTo>
                    <a:pt x="41" y="38"/>
                  </a:lnTo>
                  <a:lnTo>
                    <a:pt x="37" y="30"/>
                  </a:lnTo>
                  <a:lnTo>
                    <a:pt x="35" y="30"/>
                  </a:lnTo>
                  <a:lnTo>
                    <a:pt x="29" y="27"/>
                  </a:lnTo>
                  <a:lnTo>
                    <a:pt x="22" y="27"/>
                  </a:lnTo>
                  <a:lnTo>
                    <a:pt x="21" y="26"/>
                  </a:lnTo>
                  <a:lnTo>
                    <a:pt x="24" y="24"/>
                  </a:lnTo>
                  <a:lnTo>
                    <a:pt x="32" y="26"/>
                  </a:lnTo>
                  <a:lnTo>
                    <a:pt x="40" y="22"/>
                  </a:lnTo>
                  <a:lnTo>
                    <a:pt x="46" y="22"/>
                  </a:lnTo>
                  <a:lnTo>
                    <a:pt x="49" y="22"/>
                  </a:lnTo>
                  <a:lnTo>
                    <a:pt x="48" y="18"/>
                  </a:lnTo>
                  <a:lnTo>
                    <a:pt x="35" y="21"/>
                  </a:lnTo>
                  <a:lnTo>
                    <a:pt x="25" y="21"/>
                  </a:lnTo>
                  <a:lnTo>
                    <a:pt x="21" y="19"/>
                  </a:lnTo>
                  <a:lnTo>
                    <a:pt x="13" y="13"/>
                  </a:lnTo>
                  <a:lnTo>
                    <a:pt x="5" y="11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1" y="6"/>
                  </a:lnTo>
                  <a:lnTo>
                    <a:pt x="11" y="5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7" y="1"/>
                  </a:lnTo>
                  <a:lnTo>
                    <a:pt x="35" y="5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3" y="18"/>
                  </a:lnTo>
                  <a:lnTo>
                    <a:pt x="56" y="22"/>
                  </a:lnTo>
                  <a:lnTo>
                    <a:pt x="61" y="26"/>
                  </a:lnTo>
                  <a:lnTo>
                    <a:pt x="61" y="22"/>
                  </a:lnTo>
                  <a:lnTo>
                    <a:pt x="64" y="24"/>
                  </a:lnTo>
                  <a:lnTo>
                    <a:pt x="69" y="29"/>
                  </a:lnTo>
                  <a:lnTo>
                    <a:pt x="75" y="30"/>
                  </a:lnTo>
                  <a:lnTo>
                    <a:pt x="82" y="30"/>
                  </a:lnTo>
                  <a:lnTo>
                    <a:pt x="82" y="29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9" y="19"/>
                  </a:lnTo>
                  <a:lnTo>
                    <a:pt x="102" y="18"/>
                  </a:lnTo>
                  <a:lnTo>
                    <a:pt x="102" y="14"/>
                  </a:lnTo>
                  <a:lnTo>
                    <a:pt x="109" y="11"/>
                  </a:lnTo>
                  <a:lnTo>
                    <a:pt x="141" y="19"/>
                  </a:lnTo>
                  <a:lnTo>
                    <a:pt x="155" y="21"/>
                  </a:lnTo>
                  <a:lnTo>
                    <a:pt x="162" y="22"/>
                  </a:lnTo>
                  <a:lnTo>
                    <a:pt x="165" y="22"/>
                  </a:lnTo>
                  <a:lnTo>
                    <a:pt x="165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3E8125F-6131-2D62-0C9C-1D00E3E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1584470"/>
              <a:ext cx="261035" cy="1142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26"/>
                </a:cxn>
                <a:cxn ang="0">
                  <a:pos x="18" y="39"/>
                </a:cxn>
                <a:cxn ang="0">
                  <a:pos x="18" y="44"/>
                </a:cxn>
                <a:cxn ang="0">
                  <a:pos x="21" y="47"/>
                </a:cxn>
                <a:cxn ang="0">
                  <a:pos x="30" y="68"/>
                </a:cxn>
                <a:cxn ang="0">
                  <a:pos x="56" y="69"/>
                </a:cxn>
                <a:cxn ang="0">
                  <a:pos x="64" y="66"/>
                </a:cxn>
                <a:cxn ang="0">
                  <a:pos x="56" y="60"/>
                </a:cxn>
                <a:cxn ang="0">
                  <a:pos x="62" y="58"/>
                </a:cxn>
                <a:cxn ang="0">
                  <a:pos x="62" y="56"/>
                </a:cxn>
                <a:cxn ang="0">
                  <a:pos x="69" y="56"/>
                </a:cxn>
                <a:cxn ang="0">
                  <a:pos x="66" y="52"/>
                </a:cxn>
                <a:cxn ang="0">
                  <a:pos x="72" y="53"/>
                </a:cxn>
                <a:cxn ang="0">
                  <a:pos x="75" y="50"/>
                </a:cxn>
                <a:cxn ang="0">
                  <a:pos x="107" y="58"/>
                </a:cxn>
                <a:cxn ang="0">
                  <a:pos x="117" y="66"/>
                </a:cxn>
                <a:cxn ang="0">
                  <a:pos x="123" y="68"/>
                </a:cxn>
                <a:cxn ang="0">
                  <a:pos x="123" y="69"/>
                </a:cxn>
                <a:cxn ang="0">
                  <a:pos x="141" y="77"/>
                </a:cxn>
                <a:cxn ang="0">
                  <a:pos x="178" y="81"/>
                </a:cxn>
                <a:cxn ang="0">
                  <a:pos x="180" y="82"/>
                </a:cxn>
                <a:cxn ang="0">
                  <a:pos x="184" y="84"/>
                </a:cxn>
                <a:cxn ang="0">
                  <a:pos x="189" y="82"/>
                </a:cxn>
                <a:cxn ang="0">
                  <a:pos x="183" y="81"/>
                </a:cxn>
                <a:cxn ang="0">
                  <a:pos x="189" y="81"/>
                </a:cxn>
                <a:cxn ang="0">
                  <a:pos x="192" y="79"/>
                </a:cxn>
                <a:cxn ang="0">
                  <a:pos x="191" y="79"/>
                </a:cxn>
                <a:cxn ang="0">
                  <a:pos x="183" y="77"/>
                </a:cxn>
                <a:cxn ang="0">
                  <a:pos x="173" y="76"/>
                </a:cxn>
                <a:cxn ang="0">
                  <a:pos x="175" y="73"/>
                </a:cxn>
                <a:cxn ang="0">
                  <a:pos x="162" y="71"/>
                </a:cxn>
                <a:cxn ang="0">
                  <a:pos x="160" y="68"/>
                </a:cxn>
                <a:cxn ang="0">
                  <a:pos x="159" y="66"/>
                </a:cxn>
                <a:cxn ang="0">
                  <a:pos x="152" y="68"/>
                </a:cxn>
                <a:cxn ang="0">
                  <a:pos x="149" y="66"/>
                </a:cxn>
                <a:cxn ang="0">
                  <a:pos x="141" y="61"/>
                </a:cxn>
                <a:cxn ang="0">
                  <a:pos x="138" y="56"/>
                </a:cxn>
                <a:cxn ang="0">
                  <a:pos x="136" y="56"/>
                </a:cxn>
                <a:cxn ang="0">
                  <a:pos x="122" y="50"/>
                </a:cxn>
                <a:cxn ang="0">
                  <a:pos x="115" y="45"/>
                </a:cxn>
                <a:cxn ang="0">
                  <a:pos x="117" y="44"/>
                </a:cxn>
                <a:cxn ang="0">
                  <a:pos x="128" y="42"/>
                </a:cxn>
                <a:cxn ang="0">
                  <a:pos x="127" y="40"/>
                </a:cxn>
                <a:cxn ang="0">
                  <a:pos x="122" y="36"/>
                </a:cxn>
                <a:cxn ang="0">
                  <a:pos x="91" y="31"/>
                </a:cxn>
                <a:cxn ang="0">
                  <a:pos x="88" y="26"/>
                </a:cxn>
                <a:cxn ang="0">
                  <a:pos x="82" y="21"/>
                </a:cxn>
                <a:cxn ang="0">
                  <a:pos x="64" y="16"/>
                </a:cxn>
                <a:cxn ang="0">
                  <a:pos x="59" y="13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2" h="84">
                  <a:moveTo>
                    <a:pt x="0" y="0"/>
                  </a:moveTo>
                  <a:lnTo>
                    <a:pt x="11" y="26"/>
                  </a:lnTo>
                  <a:lnTo>
                    <a:pt x="18" y="39"/>
                  </a:lnTo>
                  <a:lnTo>
                    <a:pt x="18" y="44"/>
                  </a:lnTo>
                  <a:lnTo>
                    <a:pt x="21" y="47"/>
                  </a:lnTo>
                  <a:lnTo>
                    <a:pt x="30" y="68"/>
                  </a:lnTo>
                  <a:lnTo>
                    <a:pt x="56" y="69"/>
                  </a:lnTo>
                  <a:lnTo>
                    <a:pt x="64" y="66"/>
                  </a:lnTo>
                  <a:lnTo>
                    <a:pt x="56" y="60"/>
                  </a:lnTo>
                  <a:lnTo>
                    <a:pt x="62" y="58"/>
                  </a:lnTo>
                  <a:lnTo>
                    <a:pt x="62" y="56"/>
                  </a:lnTo>
                  <a:lnTo>
                    <a:pt x="69" y="56"/>
                  </a:lnTo>
                  <a:lnTo>
                    <a:pt x="66" y="52"/>
                  </a:lnTo>
                  <a:lnTo>
                    <a:pt x="72" y="53"/>
                  </a:lnTo>
                  <a:lnTo>
                    <a:pt x="75" y="50"/>
                  </a:lnTo>
                  <a:lnTo>
                    <a:pt x="107" y="58"/>
                  </a:lnTo>
                  <a:lnTo>
                    <a:pt x="117" y="66"/>
                  </a:lnTo>
                  <a:lnTo>
                    <a:pt x="123" y="68"/>
                  </a:lnTo>
                  <a:lnTo>
                    <a:pt x="123" y="69"/>
                  </a:lnTo>
                  <a:lnTo>
                    <a:pt x="141" y="77"/>
                  </a:lnTo>
                  <a:lnTo>
                    <a:pt x="178" y="81"/>
                  </a:lnTo>
                  <a:lnTo>
                    <a:pt x="180" y="82"/>
                  </a:lnTo>
                  <a:lnTo>
                    <a:pt x="184" y="84"/>
                  </a:lnTo>
                  <a:lnTo>
                    <a:pt x="189" y="82"/>
                  </a:lnTo>
                  <a:lnTo>
                    <a:pt x="183" y="81"/>
                  </a:lnTo>
                  <a:lnTo>
                    <a:pt x="189" y="81"/>
                  </a:lnTo>
                  <a:lnTo>
                    <a:pt x="192" y="79"/>
                  </a:lnTo>
                  <a:lnTo>
                    <a:pt x="191" y="79"/>
                  </a:lnTo>
                  <a:lnTo>
                    <a:pt x="183" y="77"/>
                  </a:lnTo>
                  <a:lnTo>
                    <a:pt x="173" y="76"/>
                  </a:lnTo>
                  <a:lnTo>
                    <a:pt x="175" y="73"/>
                  </a:lnTo>
                  <a:lnTo>
                    <a:pt x="162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2" y="68"/>
                  </a:lnTo>
                  <a:lnTo>
                    <a:pt x="149" y="66"/>
                  </a:lnTo>
                  <a:lnTo>
                    <a:pt x="141" y="61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22" y="50"/>
                  </a:lnTo>
                  <a:lnTo>
                    <a:pt x="115" y="45"/>
                  </a:lnTo>
                  <a:lnTo>
                    <a:pt x="117" y="44"/>
                  </a:lnTo>
                  <a:lnTo>
                    <a:pt x="128" y="42"/>
                  </a:lnTo>
                  <a:lnTo>
                    <a:pt x="127" y="40"/>
                  </a:lnTo>
                  <a:lnTo>
                    <a:pt x="122" y="36"/>
                  </a:lnTo>
                  <a:lnTo>
                    <a:pt x="91" y="31"/>
                  </a:lnTo>
                  <a:lnTo>
                    <a:pt x="88" y="26"/>
                  </a:lnTo>
                  <a:lnTo>
                    <a:pt x="82" y="21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" name="Freeform 10">
              <a:extLst>
                <a:ext uri="{FF2B5EF4-FFF2-40B4-BE49-F238E27FC236}">
                  <a16:creationId xmlns:a16="http://schemas.microsoft.com/office/drawing/2014/main" id="{70676BBC-3B58-0123-576D-9EE492A71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557" y="-1710908"/>
              <a:ext cx="108765" cy="7477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7" y="5"/>
                </a:cxn>
                <a:cxn ang="0">
                  <a:pos x="48" y="12"/>
                </a:cxn>
                <a:cxn ang="0">
                  <a:pos x="57" y="18"/>
                </a:cxn>
                <a:cxn ang="0">
                  <a:pos x="62" y="36"/>
                </a:cxn>
                <a:cxn ang="0">
                  <a:pos x="65" y="39"/>
                </a:cxn>
                <a:cxn ang="0">
                  <a:pos x="70" y="42"/>
                </a:cxn>
                <a:cxn ang="0">
                  <a:pos x="80" y="50"/>
                </a:cxn>
                <a:cxn ang="0">
                  <a:pos x="78" y="55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46" y="47"/>
                </a:cxn>
                <a:cxn ang="0">
                  <a:pos x="30" y="39"/>
                </a:cxn>
                <a:cxn ang="0">
                  <a:pos x="27" y="34"/>
                </a:cxn>
                <a:cxn ang="0">
                  <a:pos x="17" y="28"/>
                </a:cxn>
                <a:cxn ang="0">
                  <a:pos x="14" y="24"/>
                </a:cxn>
                <a:cxn ang="0">
                  <a:pos x="12" y="20"/>
                </a:cxn>
                <a:cxn ang="0">
                  <a:pos x="9" y="16"/>
                </a:cxn>
                <a:cxn ang="0">
                  <a:pos x="1" y="4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17" y="5"/>
                </a:cxn>
                <a:cxn ang="0">
                  <a:pos x="19" y="12"/>
                </a:cxn>
                <a:cxn ang="0">
                  <a:pos x="25" y="8"/>
                </a:cxn>
                <a:cxn ang="0">
                  <a:pos x="32" y="8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80" h="55">
                  <a:moveTo>
                    <a:pt x="33" y="5"/>
                  </a:moveTo>
                  <a:lnTo>
                    <a:pt x="37" y="5"/>
                  </a:lnTo>
                  <a:lnTo>
                    <a:pt x="48" y="12"/>
                  </a:lnTo>
                  <a:lnTo>
                    <a:pt x="57" y="18"/>
                  </a:lnTo>
                  <a:lnTo>
                    <a:pt x="62" y="36"/>
                  </a:lnTo>
                  <a:lnTo>
                    <a:pt x="65" y="39"/>
                  </a:lnTo>
                  <a:lnTo>
                    <a:pt x="70" y="42"/>
                  </a:lnTo>
                  <a:lnTo>
                    <a:pt x="80" y="50"/>
                  </a:lnTo>
                  <a:lnTo>
                    <a:pt x="78" y="55"/>
                  </a:lnTo>
                  <a:lnTo>
                    <a:pt x="72" y="52"/>
                  </a:lnTo>
                  <a:lnTo>
                    <a:pt x="69" y="55"/>
                  </a:lnTo>
                  <a:lnTo>
                    <a:pt x="46" y="47"/>
                  </a:lnTo>
                  <a:lnTo>
                    <a:pt x="30" y="39"/>
                  </a:lnTo>
                  <a:lnTo>
                    <a:pt x="27" y="34"/>
                  </a:lnTo>
                  <a:lnTo>
                    <a:pt x="17" y="28"/>
                  </a:lnTo>
                  <a:lnTo>
                    <a:pt x="14" y="24"/>
                  </a:lnTo>
                  <a:lnTo>
                    <a:pt x="12" y="20"/>
                  </a:lnTo>
                  <a:lnTo>
                    <a:pt x="9" y="16"/>
                  </a:lnTo>
                  <a:lnTo>
                    <a:pt x="1" y="4"/>
                  </a:lnTo>
                  <a:lnTo>
                    <a:pt x="0" y="0"/>
                  </a:lnTo>
                  <a:lnTo>
                    <a:pt x="14" y="4"/>
                  </a:lnTo>
                  <a:lnTo>
                    <a:pt x="17" y="5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8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" name="Freeform 11">
              <a:extLst>
                <a:ext uri="{FF2B5EF4-FFF2-40B4-BE49-F238E27FC236}">
                  <a16:creationId xmlns:a16="http://schemas.microsoft.com/office/drawing/2014/main" id="{8FA31078-E73F-97CC-9BF2-A5C7EF73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805" y="-1714987"/>
              <a:ext cx="193057" cy="85653"/>
            </a:xfrm>
            <a:custGeom>
              <a:avLst/>
              <a:gdLst/>
              <a:ahLst/>
              <a:cxnLst>
                <a:cxn ang="0">
                  <a:pos x="73" y="31"/>
                </a:cxn>
                <a:cxn ang="0">
                  <a:pos x="73" y="24"/>
                </a:cxn>
                <a:cxn ang="0">
                  <a:pos x="80" y="26"/>
                </a:cxn>
                <a:cxn ang="0">
                  <a:pos x="83" y="24"/>
                </a:cxn>
                <a:cxn ang="0">
                  <a:pos x="83" y="19"/>
                </a:cxn>
                <a:cxn ang="0">
                  <a:pos x="81" y="16"/>
                </a:cxn>
                <a:cxn ang="0">
                  <a:pos x="96" y="0"/>
                </a:cxn>
                <a:cxn ang="0">
                  <a:pos x="101" y="0"/>
                </a:cxn>
                <a:cxn ang="0">
                  <a:pos x="105" y="3"/>
                </a:cxn>
                <a:cxn ang="0">
                  <a:pos x="113" y="11"/>
                </a:cxn>
                <a:cxn ang="0">
                  <a:pos x="121" y="13"/>
                </a:cxn>
                <a:cxn ang="0">
                  <a:pos x="139" y="16"/>
                </a:cxn>
                <a:cxn ang="0">
                  <a:pos x="134" y="21"/>
                </a:cxn>
                <a:cxn ang="0">
                  <a:pos x="128" y="24"/>
                </a:cxn>
                <a:cxn ang="0">
                  <a:pos x="126" y="29"/>
                </a:cxn>
                <a:cxn ang="0">
                  <a:pos x="120" y="29"/>
                </a:cxn>
                <a:cxn ang="0">
                  <a:pos x="91" y="27"/>
                </a:cxn>
                <a:cxn ang="0">
                  <a:pos x="83" y="43"/>
                </a:cxn>
                <a:cxn ang="0">
                  <a:pos x="80" y="55"/>
                </a:cxn>
                <a:cxn ang="0">
                  <a:pos x="64" y="59"/>
                </a:cxn>
                <a:cxn ang="0">
                  <a:pos x="53" y="56"/>
                </a:cxn>
                <a:cxn ang="0">
                  <a:pos x="36" y="61"/>
                </a:cxn>
                <a:cxn ang="0">
                  <a:pos x="25" y="61"/>
                </a:cxn>
                <a:cxn ang="0">
                  <a:pos x="14" y="61"/>
                </a:cxn>
                <a:cxn ang="0">
                  <a:pos x="1" y="53"/>
                </a:cxn>
                <a:cxn ang="0">
                  <a:pos x="1" y="50"/>
                </a:cxn>
                <a:cxn ang="0">
                  <a:pos x="9" y="53"/>
                </a:cxn>
                <a:cxn ang="0">
                  <a:pos x="25" y="55"/>
                </a:cxn>
                <a:cxn ang="0">
                  <a:pos x="25" y="48"/>
                </a:cxn>
                <a:cxn ang="0">
                  <a:pos x="28" y="45"/>
                </a:cxn>
                <a:cxn ang="0">
                  <a:pos x="48" y="40"/>
                </a:cxn>
                <a:cxn ang="0">
                  <a:pos x="61" y="24"/>
                </a:cxn>
              </a:cxnLst>
              <a:rect l="0" t="0" r="r" b="b"/>
              <a:pathLst>
                <a:path w="142" h="63">
                  <a:moveTo>
                    <a:pt x="61" y="24"/>
                  </a:moveTo>
                  <a:lnTo>
                    <a:pt x="73" y="31"/>
                  </a:lnTo>
                  <a:lnTo>
                    <a:pt x="75" y="29"/>
                  </a:lnTo>
                  <a:lnTo>
                    <a:pt x="73" y="24"/>
                  </a:lnTo>
                  <a:lnTo>
                    <a:pt x="75" y="23"/>
                  </a:lnTo>
                  <a:lnTo>
                    <a:pt x="80" y="26"/>
                  </a:lnTo>
                  <a:lnTo>
                    <a:pt x="83" y="27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3" y="19"/>
                  </a:lnTo>
                  <a:lnTo>
                    <a:pt x="80" y="18"/>
                  </a:lnTo>
                  <a:lnTo>
                    <a:pt x="81" y="16"/>
                  </a:lnTo>
                  <a:lnTo>
                    <a:pt x="86" y="16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5" y="3"/>
                  </a:lnTo>
                  <a:lnTo>
                    <a:pt x="112" y="7"/>
                  </a:lnTo>
                  <a:lnTo>
                    <a:pt x="113" y="11"/>
                  </a:lnTo>
                  <a:lnTo>
                    <a:pt x="120" y="11"/>
                  </a:lnTo>
                  <a:lnTo>
                    <a:pt x="121" y="13"/>
                  </a:lnTo>
                  <a:lnTo>
                    <a:pt x="125" y="13"/>
                  </a:lnTo>
                  <a:lnTo>
                    <a:pt x="139" y="16"/>
                  </a:lnTo>
                  <a:lnTo>
                    <a:pt x="142" y="18"/>
                  </a:lnTo>
                  <a:lnTo>
                    <a:pt x="134" y="21"/>
                  </a:lnTo>
                  <a:lnTo>
                    <a:pt x="126" y="21"/>
                  </a:lnTo>
                  <a:lnTo>
                    <a:pt x="128" y="24"/>
                  </a:lnTo>
                  <a:lnTo>
                    <a:pt x="134" y="27"/>
                  </a:lnTo>
                  <a:lnTo>
                    <a:pt x="126" y="29"/>
                  </a:lnTo>
                  <a:lnTo>
                    <a:pt x="120" y="27"/>
                  </a:lnTo>
                  <a:lnTo>
                    <a:pt x="120" y="29"/>
                  </a:lnTo>
                  <a:lnTo>
                    <a:pt x="110" y="27"/>
                  </a:lnTo>
                  <a:lnTo>
                    <a:pt x="91" y="27"/>
                  </a:lnTo>
                  <a:lnTo>
                    <a:pt x="89" y="39"/>
                  </a:lnTo>
                  <a:lnTo>
                    <a:pt x="83" y="43"/>
                  </a:lnTo>
                  <a:lnTo>
                    <a:pt x="81" y="51"/>
                  </a:lnTo>
                  <a:lnTo>
                    <a:pt x="80" y="55"/>
                  </a:lnTo>
                  <a:lnTo>
                    <a:pt x="75" y="58"/>
                  </a:lnTo>
                  <a:lnTo>
                    <a:pt x="64" y="59"/>
                  </a:lnTo>
                  <a:lnTo>
                    <a:pt x="56" y="58"/>
                  </a:lnTo>
                  <a:lnTo>
                    <a:pt x="53" y="56"/>
                  </a:lnTo>
                  <a:lnTo>
                    <a:pt x="45" y="56"/>
                  </a:lnTo>
                  <a:lnTo>
                    <a:pt x="36" y="61"/>
                  </a:lnTo>
                  <a:lnTo>
                    <a:pt x="28" y="63"/>
                  </a:lnTo>
                  <a:lnTo>
                    <a:pt x="25" y="61"/>
                  </a:lnTo>
                  <a:lnTo>
                    <a:pt x="19" y="63"/>
                  </a:lnTo>
                  <a:lnTo>
                    <a:pt x="14" y="61"/>
                  </a:lnTo>
                  <a:lnTo>
                    <a:pt x="11" y="61"/>
                  </a:lnTo>
                  <a:lnTo>
                    <a:pt x="1" y="53"/>
                  </a:lnTo>
                  <a:lnTo>
                    <a:pt x="0" y="51"/>
                  </a:lnTo>
                  <a:lnTo>
                    <a:pt x="1" y="50"/>
                  </a:lnTo>
                  <a:lnTo>
                    <a:pt x="4" y="53"/>
                  </a:lnTo>
                  <a:lnTo>
                    <a:pt x="9" y="53"/>
                  </a:lnTo>
                  <a:lnTo>
                    <a:pt x="14" y="53"/>
                  </a:lnTo>
                  <a:lnTo>
                    <a:pt x="25" y="55"/>
                  </a:lnTo>
                  <a:lnTo>
                    <a:pt x="27" y="50"/>
                  </a:lnTo>
                  <a:lnTo>
                    <a:pt x="25" y="48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30" y="43"/>
                  </a:lnTo>
                  <a:lnTo>
                    <a:pt x="48" y="40"/>
                  </a:lnTo>
                  <a:lnTo>
                    <a:pt x="59" y="29"/>
                  </a:lnTo>
                  <a:lnTo>
                    <a:pt x="61" y="24"/>
                  </a:lnTo>
                  <a:lnTo>
                    <a:pt x="61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A6652B64-1E33-7841-0949-8774CE78E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2289" y="-1678279"/>
              <a:ext cx="216170" cy="118282"/>
            </a:xfrm>
            <a:custGeom>
              <a:avLst/>
              <a:gdLst/>
              <a:ahLst/>
              <a:cxnLst>
                <a:cxn ang="0">
                  <a:pos x="124" y="4"/>
                </a:cxn>
                <a:cxn ang="0">
                  <a:pos x="132" y="7"/>
                </a:cxn>
                <a:cxn ang="0">
                  <a:pos x="130" y="13"/>
                </a:cxn>
                <a:cxn ang="0">
                  <a:pos x="140" y="24"/>
                </a:cxn>
                <a:cxn ang="0">
                  <a:pos x="151" y="36"/>
                </a:cxn>
                <a:cxn ang="0">
                  <a:pos x="143" y="34"/>
                </a:cxn>
                <a:cxn ang="0">
                  <a:pos x="141" y="37"/>
                </a:cxn>
                <a:cxn ang="0">
                  <a:pos x="141" y="48"/>
                </a:cxn>
                <a:cxn ang="0">
                  <a:pos x="133" y="57"/>
                </a:cxn>
                <a:cxn ang="0">
                  <a:pos x="128" y="63"/>
                </a:cxn>
                <a:cxn ang="0">
                  <a:pos x="133" y="68"/>
                </a:cxn>
                <a:cxn ang="0">
                  <a:pos x="130" y="71"/>
                </a:cxn>
                <a:cxn ang="0">
                  <a:pos x="111" y="87"/>
                </a:cxn>
                <a:cxn ang="0">
                  <a:pos x="104" y="81"/>
                </a:cxn>
                <a:cxn ang="0">
                  <a:pos x="100" y="79"/>
                </a:cxn>
                <a:cxn ang="0">
                  <a:pos x="88" y="77"/>
                </a:cxn>
                <a:cxn ang="0">
                  <a:pos x="79" y="76"/>
                </a:cxn>
                <a:cxn ang="0">
                  <a:pos x="72" y="79"/>
                </a:cxn>
                <a:cxn ang="0">
                  <a:pos x="61" y="81"/>
                </a:cxn>
                <a:cxn ang="0">
                  <a:pos x="55" y="74"/>
                </a:cxn>
                <a:cxn ang="0">
                  <a:pos x="48" y="76"/>
                </a:cxn>
                <a:cxn ang="0">
                  <a:pos x="37" y="74"/>
                </a:cxn>
                <a:cxn ang="0">
                  <a:pos x="26" y="63"/>
                </a:cxn>
                <a:cxn ang="0">
                  <a:pos x="24" y="57"/>
                </a:cxn>
                <a:cxn ang="0">
                  <a:pos x="10" y="48"/>
                </a:cxn>
                <a:cxn ang="0">
                  <a:pos x="7" y="44"/>
                </a:cxn>
                <a:cxn ang="0">
                  <a:pos x="0" y="34"/>
                </a:cxn>
                <a:cxn ang="0">
                  <a:pos x="7" y="24"/>
                </a:cxn>
                <a:cxn ang="0">
                  <a:pos x="8" y="26"/>
                </a:cxn>
                <a:cxn ang="0">
                  <a:pos x="21" y="34"/>
                </a:cxn>
                <a:cxn ang="0">
                  <a:pos x="32" y="34"/>
                </a:cxn>
                <a:cxn ang="0">
                  <a:pos x="43" y="34"/>
                </a:cxn>
                <a:cxn ang="0">
                  <a:pos x="60" y="29"/>
                </a:cxn>
                <a:cxn ang="0">
                  <a:pos x="71" y="32"/>
                </a:cxn>
                <a:cxn ang="0">
                  <a:pos x="87" y="28"/>
                </a:cxn>
                <a:cxn ang="0">
                  <a:pos x="90" y="16"/>
                </a:cxn>
                <a:cxn ang="0">
                  <a:pos x="98" y="0"/>
                </a:cxn>
                <a:cxn ang="0">
                  <a:pos x="127" y="2"/>
                </a:cxn>
              </a:cxnLst>
              <a:rect l="0" t="0" r="r" b="b"/>
              <a:pathLst>
                <a:path w="159" h="87">
                  <a:moveTo>
                    <a:pt x="127" y="2"/>
                  </a:moveTo>
                  <a:lnTo>
                    <a:pt x="124" y="4"/>
                  </a:lnTo>
                  <a:lnTo>
                    <a:pt x="130" y="5"/>
                  </a:lnTo>
                  <a:lnTo>
                    <a:pt x="132" y="7"/>
                  </a:lnTo>
                  <a:lnTo>
                    <a:pt x="122" y="8"/>
                  </a:lnTo>
                  <a:lnTo>
                    <a:pt x="130" y="13"/>
                  </a:lnTo>
                  <a:lnTo>
                    <a:pt x="140" y="21"/>
                  </a:lnTo>
                  <a:lnTo>
                    <a:pt x="140" y="24"/>
                  </a:lnTo>
                  <a:lnTo>
                    <a:pt x="159" y="36"/>
                  </a:lnTo>
                  <a:lnTo>
                    <a:pt x="151" y="36"/>
                  </a:lnTo>
                  <a:lnTo>
                    <a:pt x="146" y="36"/>
                  </a:lnTo>
                  <a:lnTo>
                    <a:pt x="143" y="34"/>
                  </a:lnTo>
                  <a:lnTo>
                    <a:pt x="145" y="36"/>
                  </a:lnTo>
                  <a:lnTo>
                    <a:pt x="141" y="37"/>
                  </a:lnTo>
                  <a:lnTo>
                    <a:pt x="140" y="40"/>
                  </a:lnTo>
                  <a:lnTo>
                    <a:pt x="141" y="48"/>
                  </a:lnTo>
                  <a:lnTo>
                    <a:pt x="136" y="57"/>
                  </a:lnTo>
                  <a:lnTo>
                    <a:pt x="133" y="57"/>
                  </a:lnTo>
                  <a:lnTo>
                    <a:pt x="127" y="63"/>
                  </a:lnTo>
                  <a:lnTo>
                    <a:pt x="128" y="63"/>
                  </a:lnTo>
                  <a:lnTo>
                    <a:pt x="130" y="66"/>
                  </a:lnTo>
                  <a:lnTo>
                    <a:pt x="133" y="68"/>
                  </a:lnTo>
                  <a:lnTo>
                    <a:pt x="133" y="71"/>
                  </a:lnTo>
                  <a:lnTo>
                    <a:pt x="130" y="71"/>
                  </a:lnTo>
                  <a:lnTo>
                    <a:pt x="128" y="81"/>
                  </a:lnTo>
                  <a:lnTo>
                    <a:pt x="111" y="87"/>
                  </a:lnTo>
                  <a:lnTo>
                    <a:pt x="109" y="87"/>
                  </a:lnTo>
                  <a:lnTo>
                    <a:pt x="104" y="81"/>
                  </a:lnTo>
                  <a:lnTo>
                    <a:pt x="103" y="81"/>
                  </a:lnTo>
                  <a:lnTo>
                    <a:pt x="100" y="79"/>
                  </a:lnTo>
                  <a:lnTo>
                    <a:pt x="92" y="79"/>
                  </a:lnTo>
                  <a:lnTo>
                    <a:pt x="88" y="77"/>
                  </a:lnTo>
                  <a:lnTo>
                    <a:pt x="84" y="77"/>
                  </a:lnTo>
                  <a:lnTo>
                    <a:pt x="79" y="76"/>
                  </a:lnTo>
                  <a:lnTo>
                    <a:pt x="79" y="77"/>
                  </a:lnTo>
                  <a:lnTo>
                    <a:pt x="72" y="79"/>
                  </a:lnTo>
                  <a:lnTo>
                    <a:pt x="71" y="79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5" y="74"/>
                  </a:lnTo>
                  <a:lnTo>
                    <a:pt x="52" y="74"/>
                  </a:lnTo>
                  <a:lnTo>
                    <a:pt x="48" y="76"/>
                  </a:lnTo>
                  <a:lnTo>
                    <a:pt x="42" y="76"/>
                  </a:lnTo>
                  <a:lnTo>
                    <a:pt x="37" y="74"/>
                  </a:lnTo>
                  <a:lnTo>
                    <a:pt x="35" y="74"/>
                  </a:lnTo>
                  <a:lnTo>
                    <a:pt x="26" y="63"/>
                  </a:lnTo>
                  <a:lnTo>
                    <a:pt x="26" y="60"/>
                  </a:lnTo>
                  <a:lnTo>
                    <a:pt x="24" y="57"/>
                  </a:lnTo>
                  <a:lnTo>
                    <a:pt x="18" y="52"/>
                  </a:lnTo>
                  <a:lnTo>
                    <a:pt x="10" y="48"/>
                  </a:lnTo>
                  <a:lnTo>
                    <a:pt x="8" y="47"/>
                  </a:lnTo>
                  <a:lnTo>
                    <a:pt x="7" y="44"/>
                  </a:lnTo>
                  <a:lnTo>
                    <a:pt x="3" y="40"/>
                  </a:lnTo>
                  <a:lnTo>
                    <a:pt x="0" y="34"/>
                  </a:lnTo>
                  <a:lnTo>
                    <a:pt x="2" y="29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8" y="26"/>
                  </a:lnTo>
                  <a:lnTo>
                    <a:pt x="18" y="34"/>
                  </a:lnTo>
                  <a:lnTo>
                    <a:pt x="21" y="34"/>
                  </a:lnTo>
                  <a:lnTo>
                    <a:pt x="26" y="36"/>
                  </a:lnTo>
                  <a:lnTo>
                    <a:pt x="32" y="34"/>
                  </a:lnTo>
                  <a:lnTo>
                    <a:pt x="35" y="36"/>
                  </a:lnTo>
                  <a:lnTo>
                    <a:pt x="43" y="34"/>
                  </a:lnTo>
                  <a:lnTo>
                    <a:pt x="52" y="29"/>
                  </a:lnTo>
                  <a:lnTo>
                    <a:pt x="60" y="29"/>
                  </a:lnTo>
                  <a:lnTo>
                    <a:pt x="63" y="31"/>
                  </a:lnTo>
                  <a:lnTo>
                    <a:pt x="71" y="32"/>
                  </a:lnTo>
                  <a:lnTo>
                    <a:pt x="82" y="31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90" y="16"/>
                  </a:lnTo>
                  <a:lnTo>
                    <a:pt x="96" y="12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CA55F110-EEE0-81C4-483C-7576B687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4739" y="-1689155"/>
              <a:ext cx="29910" cy="1631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12" y="5"/>
                </a:cxn>
                <a:cxn ang="0">
                  <a:pos x="14" y="4"/>
                </a:cxn>
                <a:cxn ang="0">
                  <a:pos x="19" y="7"/>
                </a:cxn>
                <a:cxn ang="0">
                  <a:pos x="22" y="8"/>
                </a:cxn>
                <a:cxn ang="0">
                  <a:pos x="22" y="5"/>
                </a:cxn>
                <a:cxn ang="0">
                  <a:pos x="19" y="2"/>
                </a:cxn>
                <a:cxn ang="0">
                  <a:pos x="14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lnTo>
                    <a:pt x="12" y="12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4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8A8DF83-B483-7947-EEDC-E19407F46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1"/>
              <a:ext cx="407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E45DBFEE-5790-0C1C-AEB8-94D72571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04" y="-1946112"/>
              <a:ext cx="191698" cy="209372"/>
            </a:xfrm>
            <a:custGeom>
              <a:avLst/>
              <a:gdLst/>
              <a:ahLst/>
              <a:cxnLst>
                <a:cxn ang="0">
                  <a:pos x="81" y="21"/>
                </a:cxn>
                <a:cxn ang="0">
                  <a:pos x="72" y="27"/>
                </a:cxn>
                <a:cxn ang="0">
                  <a:pos x="64" y="35"/>
                </a:cxn>
                <a:cxn ang="0">
                  <a:pos x="64" y="50"/>
                </a:cxn>
                <a:cxn ang="0">
                  <a:pos x="78" y="59"/>
                </a:cxn>
                <a:cxn ang="0">
                  <a:pos x="102" y="74"/>
                </a:cxn>
                <a:cxn ang="0">
                  <a:pos x="110" y="77"/>
                </a:cxn>
                <a:cxn ang="0">
                  <a:pos x="115" y="80"/>
                </a:cxn>
                <a:cxn ang="0">
                  <a:pos x="129" y="93"/>
                </a:cxn>
                <a:cxn ang="0">
                  <a:pos x="139" y="112"/>
                </a:cxn>
                <a:cxn ang="0">
                  <a:pos x="138" y="114"/>
                </a:cxn>
                <a:cxn ang="0">
                  <a:pos x="139" y="125"/>
                </a:cxn>
                <a:cxn ang="0">
                  <a:pos x="125" y="132"/>
                </a:cxn>
                <a:cxn ang="0">
                  <a:pos x="107" y="135"/>
                </a:cxn>
                <a:cxn ang="0">
                  <a:pos x="104" y="141"/>
                </a:cxn>
                <a:cxn ang="0">
                  <a:pos x="105" y="144"/>
                </a:cxn>
                <a:cxn ang="0">
                  <a:pos x="99" y="144"/>
                </a:cxn>
                <a:cxn ang="0">
                  <a:pos x="94" y="148"/>
                </a:cxn>
                <a:cxn ang="0">
                  <a:pos x="85" y="154"/>
                </a:cxn>
                <a:cxn ang="0">
                  <a:pos x="85" y="152"/>
                </a:cxn>
                <a:cxn ang="0">
                  <a:pos x="80" y="143"/>
                </a:cxn>
                <a:cxn ang="0">
                  <a:pos x="73" y="136"/>
                </a:cxn>
                <a:cxn ang="0">
                  <a:pos x="77" y="133"/>
                </a:cxn>
                <a:cxn ang="0">
                  <a:pos x="83" y="132"/>
                </a:cxn>
                <a:cxn ang="0">
                  <a:pos x="89" y="122"/>
                </a:cxn>
                <a:cxn ang="0">
                  <a:pos x="97" y="120"/>
                </a:cxn>
                <a:cxn ang="0">
                  <a:pos x="109" y="116"/>
                </a:cxn>
                <a:cxn ang="0">
                  <a:pos x="112" y="114"/>
                </a:cxn>
                <a:cxn ang="0">
                  <a:pos x="105" y="98"/>
                </a:cxn>
                <a:cxn ang="0">
                  <a:pos x="102" y="85"/>
                </a:cxn>
                <a:cxn ang="0">
                  <a:pos x="86" y="71"/>
                </a:cxn>
                <a:cxn ang="0">
                  <a:pos x="81" y="69"/>
                </a:cxn>
                <a:cxn ang="0">
                  <a:pos x="70" y="61"/>
                </a:cxn>
                <a:cxn ang="0">
                  <a:pos x="54" y="50"/>
                </a:cxn>
                <a:cxn ang="0">
                  <a:pos x="35" y="39"/>
                </a:cxn>
                <a:cxn ang="0">
                  <a:pos x="46" y="35"/>
                </a:cxn>
                <a:cxn ang="0">
                  <a:pos x="36" y="27"/>
                </a:cxn>
                <a:cxn ang="0">
                  <a:pos x="17" y="24"/>
                </a:cxn>
                <a:cxn ang="0">
                  <a:pos x="12" y="18"/>
                </a:cxn>
                <a:cxn ang="0">
                  <a:pos x="0" y="8"/>
                </a:cxn>
                <a:cxn ang="0">
                  <a:pos x="11" y="7"/>
                </a:cxn>
                <a:cxn ang="0">
                  <a:pos x="17" y="7"/>
                </a:cxn>
                <a:cxn ang="0">
                  <a:pos x="22" y="7"/>
                </a:cxn>
                <a:cxn ang="0">
                  <a:pos x="32" y="5"/>
                </a:cxn>
                <a:cxn ang="0">
                  <a:pos x="54" y="3"/>
                </a:cxn>
                <a:cxn ang="0">
                  <a:pos x="65" y="7"/>
                </a:cxn>
                <a:cxn ang="0">
                  <a:pos x="70" y="15"/>
                </a:cxn>
                <a:cxn ang="0">
                  <a:pos x="88" y="18"/>
                </a:cxn>
              </a:cxnLst>
              <a:rect l="0" t="0" r="r" b="b"/>
              <a:pathLst>
                <a:path w="141" h="154">
                  <a:moveTo>
                    <a:pt x="88" y="18"/>
                  </a:moveTo>
                  <a:lnTo>
                    <a:pt x="81" y="21"/>
                  </a:lnTo>
                  <a:lnTo>
                    <a:pt x="81" y="23"/>
                  </a:lnTo>
                  <a:lnTo>
                    <a:pt x="72" y="27"/>
                  </a:lnTo>
                  <a:lnTo>
                    <a:pt x="72" y="31"/>
                  </a:lnTo>
                  <a:lnTo>
                    <a:pt x="64" y="35"/>
                  </a:lnTo>
                  <a:lnTo>
                    <a:pt x="62" y="45"/>
                  </a:lnTo>
                  <a:lnTo>
                    <a:pt x="64" y="50"/>
                  </a:lnTo>
                  <a:lnTo>
                    <a:pt x="75" y="55"/>
                  </a:lnTo>
                  <a:lnTo>
                    <a:pt x="78" y="59"/>
                  </a:lnTo>
                  <a:lnTo>
                    <a:pt x="89" y="66"/>
                  </a:lnTo>
                  <a:lnTo>
                    <a:pt x="102" y="74"/>
                  </a:lnTo>
                  <a:lnTo>
                    <a:pt x="107" y="74"/>
                  </a:lnTo>
                  <a:lnTo>
                    <a:pt x="110" y="77"/>
                  </a:lnTo>
                  <a:lnTo>
                    <a:pt x="112" y="76"/>
                  </a:lnTo>
                  <a:lnTo>
                    <a:pt x="115" y="80"/>
                  </a:lnTo>
                  <a:lnTo>
                    <a:pt x="123" y="84"/>
                  </a:lnTo>
                  <a:lnTo>
                    <a:pt x="129" y="93"/>
                  </a:lnTo>
                  <a:lnTo>
                    <a:pt x="139" y="111"/>
                  </a:lnTo>
                  <a:lnTo>
                    <a:pt x="139" y="112"/>
                  </a:lnTo>
                  <a:lnTo>
                    <a:pt x="138" y="114"/>
                  </a:lnTo>
                  <a:lnTo>
                    <a:pt x="138" y="114"/>
                  </a:lnTo>
                  <a:lnTo>
                    <a:pt x="141" y="122"/>
                  </a:lnTo>
                  <a:lnTo>
                    <a:pt x="139" y="125"/>
                  </a:lnTo>
                  <a:lnTo>
                    <a:pt x="126" y="130"/>
                  </a:lnTo>
                  <a:lnTo>
                    <a:pt x="125" y="132"/>
                  </a:lnTo>
                  <a:lnTo>
                    <a:pt x="115" y="135"/>
                  </a:lnTo>
                  <a:lnTo>
                    <a:pt x="107" y="135"/>
                  </a:lnTo>
                  <a:lnTo>
                    <a:pt x="107" y="140"/>
                  </a:lnTo>
                  <a:lnTo>
                    <a:pt x="104" y="141"/>
                  </a:lnTo>
                  <a:lnTo>
                    <a:pt x="105" y="143"/>
                  </a:lnTo>
                  <a:lnTo>
                    <a:pt x="105" y="144"/>
                  </a:lnTo>
                  <a:lnTo>
                    <a:pt x="96" y="140"/>
                  </a:lnTo>
                  <a:lnTo>
                    <a:pt x="99" y="144"/>
                  </a:lnTo>
                  <a:lnTo>
                    <a:pt x="101" y="146"/>
                  </a:lnTo>
                  <a:lnTo>
                    <a:pt x="94" y="148"/>
                  </a:lnTo>
                  <a:lnTo>
                    <a:pt x="86" y="154"/>
                  </a:lnTo>
                  <a:lnTo>
                    <a:pt x="85" y="154"/>
                  </a:lnTo>
                  <a:lnTo>
                    <a:pt x="83" y="154"/>
                  </a:lnTo>
                  <a:lnTo>
                    <a:pt x="85" y="152"/>
                  </a:lnTo>
                  <a:lnTo>
                    <a:pt x="80" y="146"/>
                  </a:lnTo>
                  <a:lnTo>
                    <a:pt x="80" y="143"/>
                  </a:lnTo>
                  <a:lnTo>
                    <a:pt x="81" y="140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7" y="133"/>
                  </a:lnTo>
                  <a:lnTo>
                    <a:pt x="78" y="132"/>
                  </a:lnTo>
                  <a:lnTo>
                    <a:pt x="83" y="132"/>
                  </a:lnTo>
                  <a:lnTo>
                    <a:pt x="91" y="128"/>
                  </a:lnTo>
                  <a:lnTo>
                    <a:pt x="89" y="122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0" y="116"/>
                  </a:lnTo>
                  <a:lnTo>
                    <a:pt x="112" y="114"/>
                  </a:lnTo>
                  <a:lnTo>
                    <a:pt x="110" y="103"/>
                  </a:lnTo>
                  <a:lnTo>
                    <a:pt x="105" y="98"/>
                  </a:lnTo>
                  <a:lnTo>
                    <a:pt x="104" y="92"/>
                  </a:lnTo>
                  <a:lnTo>
                    <a:pt x="102" y="85"/>
                  </a:lnTo>
                  <a:lnTo>
                    <a:pt x="93" y="74"/>
                  </a:lnTo>
                  <a:lnTo>
                    <a:pt x="86" y="71"/>
                  </a:lnTo>
                  <a:lnTo>
                    <a:pt x="83" y="71"/>
                  </a:lnTo>
                  <a:lnTo>
                    <a:pt x="81" y="69"/>
                  </a:lnTo>
                  <a:lnTo>
                    <a:pt x="78" y="63"/>
                  </a:lnTo>
                  <a:lnTo>
                    <a:pt x="70" y="61"/>
                  </a:lnTo>
                  <a:lnTo>
                    <a:pt x="56" y="51"/>
                  </a:lnTo>
                  <a:lnTo>
                    <a:pt x="54" y="50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43" y="39"/>
                  </a:lnTo>
                  <a:lnTo>
                    <a:pt x="46" y="35"/>
                  </a:lnTo>
                  <a:lnTo>
                    <a:pt x="45" y="34"/>
                  </a:lnTo>
                  <a:lnTo>
                    <a:pt x="36" y="27"/>
                  </a:lnTo>
                  <a:lnTo>
                    <a:pt x="33" y="24"/>
                  </a:lnTo>
                  <a:lnTo>
                    <a:pt x="17" y="24"/>
                  </a:lnTo>
                  <a:lnTo>
                    <a:pt x="12" y="23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0" y="8"/>
                  </a:lnTo>
                  <a:lnTo>
                    <a:pt x="1" y="5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17" y="7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41" y="0"/>
                  </a:lnTo>
                  <a:lnTo>
                    <a:pt x="54" y="3"/>
                  </a:lnTo>
                  <a:lnTo>
                    <a:pt x="64" y="5"/>
                  </a:lnTo>
                  <a:lnTo>
                    <a:pt x="65" y="7"/>
                  </a:lnTo>
                  <a:lnTo>
                    <a:pt x="64" y="8"/>
                  </a:lnTo>
                  <a:lnTo>
                    <a:pt x="70" y="15"/>
                  </a:lnTo>
                  <a:lnTo>
                    <a:pt x="78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" name="Freeform 16">
              <a:extLst>
                <a:ext uri="{FF2B5EF4-FFF2-40B4-BE49-F238E27FC236}">
                  <a16:creationId xmlns:a16="http://schemas.microsoft.com/office/drawing/2014/main" id="{F95E0FEE-A8E4-1C8A-055B-D2C4C11F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5870" y="-2024966"/>
              <a:ext cx="193057" cy="266473"/>
            </a:xfrm>
            <a:custGeom>
              <a:avLst/>
              <a:gdLst/>
              <a:ahLst/>
              <a:cxnLst>
                <a:cxn ang="0">
                  <a:pos x="129" y="194"/>
                </a:cxn>
                <a:cxn ang="0">
                  <a:pos x="124" y="178"/>
                </a:cxn>
                <a:cxn ang="0">
                  <a:pos x="127" y="177"/>
                </a:cxn>
                <a:cxn ang="0">
                  <a:pos x="116" y="159"/>
                </a:cxn>
                <a:cxn ang="0">
                  <a:pos x="105" y="146"/>
                </a:cxn>
                <a:cxn ang="0">
                  <a:pos x="92" y="129"/>
                </a:cxn>
                <a:cxn ang="0">
                  <a:pos x="84" y="126"/>
                </a:cxn>
                <a:cxn ang="0">
                  <a:pos x="81" y="129"/>
                </a:cxn>
                <a:cxn ang="0">
                  <a:pos x="65" y="138"/>
                </a:cxn>
                <a:cxn ang="0">
                  <a:pos x="58" y="138"/>
                </a:cxn>
                <a:cxn ang="0">
                  <a:pos x="50" y="135"/>
                </a:cxn>
                <a:cxn ang="0">
                  <a:pos x="47" y="135"/>
                </a:cxn>
                <a:cxn ang="0">
                  <a:pos x="41" y="111"/>
                </a:cxn>
                <a:cxn ang="0">
                  <a:pos x="33" y="105"/>
                </a:cxn>
                <a:cxn ang="0">
                  <a:pos x="26" y="101"/>
                </a:cxn>
                <a:cxn ang="0">
                  <a:pos x="29" y="100"/>
                </a:cxn>
                <a:cxn ang="0">
                  <a:pos x="26" y="97"/>
                </a:cxn>
                <a:cxn ang="0">
                  <a:pos x="13" y="90"/>
                </a:cxn>
                <a:cxn ang="0">
                  <a:pos x="2" y="84"/>
                </a:cxn>
                <a:cxn ang="0">
                  <a:pos x="2" y="77"/>
                </a:cxn>
                <a:cxn ang="0">
                  <a:pos x="4" y="73"/>
                </a:cxn>
                <a:cxn ang="0">
                  <a:pos x="7" y="65"/>
                </a:cxn>
                <a:cxn ang="0">
                  <a:pos x="12" y="61"/>
                </a:cxn>
                <a:cxn ang="0">
                  <a:pos x="12" y="50"/>
                </a:cxn>
                <a:cxn ang="0">
                  <a:pos x="21" y="50"/>
                </a:cxn>
                <a:cxn ang="0">
                  <a:pos x="25" y="36"/>
                </a:cxn>
                <a:cxn ang="0">
                  <a:pos x="29" y="24"/>
                </a:cxn>
                <a:cxn ang="0">
                  <a:pos x="37" y="18"/>
                </a:cxn>
                <a:cxn ang="0">
                  <a:pos x="49" y="12"/>
                </a:cxn>
                <a:cxn ang="0">
                  <a:pos x="53" y="7"/>
                </a:cxn>
                <a:cxn ang="0">
                  <a:pos x="57" y="2"/>
                </a:cxn>
                <a:cxn ang="0">
                  <a:pos x="65" y="2"/>
                </a:cxn>
                <a:cxn ang="0">
                  <a:pos x="73" y="8"/>
                </a:cxn>
                <a:cxn ang="0">
                  <a:pos x="82" y="20"/>
                </a:cxn>
                <a:cxn ang="0">
                  <a:pos x="81" y="31"/>
                </a:cxn>
                <a:cxn ang="0">
                  <a:pos x="74" y="44"/>
                </a:cxn>
                <a:cxn ang="0">
                  <a:pos x="74" y="52"/>
                </a:cxn>
                <a:cxn ang="0">
                  <a:pos x="85" y="49"/>
                </a:cxn>
                <a:cxn ang="0">
                  <a:pos x="97" y="57"/>
                </a:cxn>
                <a:cxn ang="0">
                  <a:pos x="105" y="69"/>
                </a:cxn>
                <a:cxn ang="0">
                  <a:pos x="116" y="73"/>
                </a:cxn>
                <a:cxn ang="0">
                  <a:pos x="127" y="76"/>
                </a:cxn>
                <a:cxn ang="0">
                  <a:pos x="134" y="73"/>
                </a:cxn>
                <a:cxn ang="0">
                  <a:pos x="134" y="77"/>
                </a:cxn>
                <a:cxn ang="0">
                  <a:pos x="129" y="82"/>
                </a:cxn>
                <a:cxn ang="0">
                  <a:pos x="124" y="85"/>
                </a:cxn>
                <a:cxn ang="0">
                  <a:pos x="114" y="90"/>
                </a:cxn>
                <a:cxn ang="0">
                  <a:pos x="93" y="97"/>
                </a:cxn>
                <a:cxn ang="0">
                  <a:pos x="93" y="109"/>
                </a:cxn>
                <a:cxn ang="0">
                  <a:pos x="98" y="119"/>
                </a:cxn>
                <a:cxn ang="0">
                  <a:pos x="111" y="132"/>
                </a:cxn>
                <a:cxn ang="0">
                  <a:pos x="116" y="134"/>
                </a:cxn>
                <a:cxn ang="0">
                  <a:pos x="114" y="142"/>
                </a:cxn>
                <a:cxn ang="0">
                  <a:pos x="111" y="148"/>
                </a:cxn>
                <a:cxn ang="0">
                  <a:pos x="126" y="158"/>
                </a:cxn>
                <a:cxn ang="0">
                  <a:pos x="142" y="178"/>
                </a:cxn>
                <a:cxn ang="0">
                  <a:pos x="134" y="190"/>
                </a:cxn>
                <a:cxn ang="0">
                  <a:pos x="132" y="196"/>
                </a:cxn>
              </a:cxnLst>
              <a:rect l="0" t="0" r="r" b="b"/>
              <a:pathLst>
                <a:path w="142" h="196">
                  <a:moveTo>
                    <a:pt x="132" y="196"/>
                  </a:moveTo>
                  <a:lnTo>
                    <a:pt x="129" y="194"/>
                  </a:lnTo>
                  <a:lnTo>
                    <a:pt x="130" y="180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7" y="177"/>
                  </a:lnTo>
                  <a:lnTo>
                    <a:pt x="122" y="167"/>
                  </a:lnTo>
                  <a:lnTo>
                    <a:pt x="116" y="159"/>
                  </a:lnTo>
                  <a:lnTo>
                    <a:pt x="114" y="161"/>
                  </a:lnTo>
                  <a:lnTo>
                    <a:pt x="105" y="146"/>
                  </a:lnTo>
                  <a:lnTo>
                    <a:pt x="98" y="130"/>
                  </a:lnTo>
                  <a:lnTo>
                    <a:pt x="92" y="129"/>
                  </a:lnTo>
                  <a:lnTo>
                    <a:pt x="85" y="126"/>
                  </a:lnTo>
                  <a:lnTo>
                    <a:pt x="84" y="126"/>
                  </a:lnTo>
                  <a:lnTo>
                    <a:pt x="81" y="121"/>
                  </a:lnTo>
                  <a:lnTo>
                    <a:pt x="81" y="129"/>
                  </a:lnTo>
                  <a:lnTo>
                    <a:pt x="74" y="132"/>
                  </a:lnTo>
                  <a:lnTo>
                    <a:pt x="65" y="138"/>
                  </a:lnTo>
                  <a:lnTo>
                    <a:pt x="58" y="137"/>
                  </a:lnTo>
                  <a:lnTo>
                    <a:pt x="58" y="138"/>
                  </a:lnTo>
                  <a:lnTo>
                    <a:pt x="52" y="137"/>
                  </a:lnTo>
                  <a:lnTo>
                    <a:pt x="50" y="135"/>
                  </a:lnTo>
                  <a:lnTo>
                    <a:pt x="50" y="134"/>
                  </a:lnTo>
                  <a:lnTo>
                    <a:pt x="47" y="135"/>
                  </a:lnTo>
                  <a:lnTo>
                    <a:pt x="47" y="124"/>
                  </a:lnTo>
                  <a:lnTo>
                    <a:pt x="41" y="111"/>
                  </a:lnTo>
                  <a:lnTo>
                    <a:pt x="33" y="103"/>
                  </a:lnTo>
                  <a:lnTo>
                    <a:pt x="33" y="105"/>
                  </a:lnTo>
                  <a:lnTo>
                    <a:pt x="29" y="103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9" y="100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15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2" y="84"/>
                  </a:lnTo>
                  <a:lnTo>
                    <a:pt x="0" y="79"/>
                  </a:lnTo>
                  <a:lnTo>
                    <a:pt x="2" y="77"/>
                  </a:lnTo>
                  <a:lnTo>
                    <a:pt x="5" y="79"/>
                  </a:lnTo>
                  <a:lnTo>
                    <a:pt x="4" y="73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21" y="50"/>
                  </a:lnTo>
                  <a:lnTo>
                    <a:pt x="21" y="50"/>
                  </a:lnTo>
                  <a:lnTo>
                    <a:pt x="26" y="39"/>
                  </a:lnTo>
                  <a:lnTo>
                    <a:pt x="25" y="36"/>
                  </a:lnTo>
                  <a:lnTo>
                    <a:pt x="31" y="29"/>
                  </a:lnTo>
                  <a:lnTo>
                    <a:pt x="29" y="24"/>
                  </a:lnTo>
                  <a:lnTo>
                    <a:pt x="29" y="21"/>
                  </a:lnTo>
                  <a:lnTo>
                    <a:pt x="37" y="18"/>
                  </a:lnTo>
                  <a:lnTo>
                    <a:pt x="41" y="13"/>
                  </a:lnTo>
                  <a:lnTo>
                    <a:pt x="49" y="12"/>
                  </a:lnTo>
                  <a:lnTo>
                    <a:pt x="53" y="13"/>
                  </a:lnTo>
                  <a:lnTo>
                    <a:pt x="53" y="7"/>
                  </a:lnTo>
                  <a:lnTo>
                    <a:pt x="57" y="5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5" y="2"/>
                  </a:lnTo>
                  <a:lnTo>
                    <a:pt x="68" y="4"/>
                  </a:lnTo>
                  <a:lnTo>
                    <a:pt x="73" y="8"/>
                  </a:lnTo>
                  <a:lnTo>
                    <a:pt x="76" y="10"/>
                  </a:lnTo>
                  <a:lnTo>
                    <a:pt x="82" y="20"/>
                  </a:lnTo>
                  <a:lnTo>
                    <a:pt x="82" y="26"/>
                  </a:lnTo>
                  <a:lnTo>
                    <a:pt x="81" y="31"/>
                  </a:lnTo>
                  <a:lnTo>
                    <a:pt x="74" y="37"/>
                  </a:lnTo>
                  <a:lnTo>
                    <a:pt x="74" y="44"/>
                  </a:lnTo>
                  <a:lnTo>
                    <a:pt x="76" y="49"/>
                  </a:lnTo>
                  <a:lnTo>
                    <a:pt x="74" y="52"/>
                  </a:lnTo>
                  <a:lnTo>
                    <a:pt x="76" y="52"/>
                  </a:lnTo>
                  <a:lnTo>
                    <a:pt x="85" y="49"/>
                  </a:lnTo>
                  <a:lnTo>
                    <a:pt x="92" y="49"/>
                  </a:lnTo>
                  <a:lnTo>
                    <a:pt x="97" y="57"/>
                  </a:lnTo>
                  <a:lnTo>
                    <a:pt x="105" y="60"/>
                  </a:lnTo>
                  <a:lnTo>
                    <a:pt x="105" y="69"/>
                  </a:lnTo>
                  <a:lnTo>
                    <a:pt x="114" y="71"/>
                  </a:lnTo>
                  <a:lnTo>
                    <a:pt x="116" y="73"/>
                  </a:lnTo>
                  <a:lnTo>
                    <a:pt x="122" y="76"/>
                  </a:lnTo>
                  <a:lnTo>
                    <a:pt x="127" y="76"/>
                  </a:lnTo>
                  <a:lnTo>
                    <a:pt x="130" y="73"/>
                  </a:lnTo>
                  <a:lnTo>
                    <a:pt x="134" y="73"/>
                  </a:lnTo>
                  <a:lnTo>
                    <a:pt x="135" y="74"/>
                  </a:lnTo>
                  <a:lnTo>
                    <a:pt x="134" y="77"/>
                  </a:lnTo>
                  <a:lnTo>
                    <a:pt x="127" y="81"/>
                  </a:lnTo>
                  <a:lnTo>
                    <a:pt x="129" y="82"/>
                  </a:lnTo>
                  <a:lnTo>
                    <a:pt x="126" y="84"/>
                  </a:lnTo>
                  <a:lnTo>
                    <a:pt x="124" y="85"/>
                  </a:lnTo>
                  <a:lnTo>
                    <a:pt x="121" y="89"/>
                  </a:lnTo>
                  <a:lnTo>
                    <a:pt x="114" y="90"/>
                  </a:lnTo>
                  <a:lnTo>
                    <a:pt x="106" y="97"/>
                  </a:lnTo>
                  <a:lnTo>
                    <a:pt x="93" y="97"/>
                  </a:lnTo>
                  <a:lnTo>
                    <a:pt x="92" y="105"/>
                  </a:lnTo>
                  <a:lnTo>
                    <a:pt x="93" y="109"/>
                  </a:lnTo>
                  <a:lnTo>
                    <a:pt x="90" y="109"/>
                  </a:lnTo>
                  <a:lnTo>
                    <a:pt x="98" y="119"/>
                  </a:lnTo>
                  <a:lnTo>
                    <a:pt x="108" y="124"/>
                  </a:lnTo>
                  <a:lnTo>
                    <a:pt x="111" y="132"/>
                  </a:lnTo>
                  <a:lnTo>
                    <a:pt x="114" y="132"/>
                  </a:lnTo>
                  <a:lnTo>
                    <a:pt x="116" y="134"/>
                  </a:lnTo>
                  <a:lnTo>
                    <a:pt x="114" y="138"/>
                  </a:lnTo>
                  <a:lnTo>
                    <a:pt x="114" y="142"/>
                  </a:lnTo>
                  <a:lnTo>
                    <a:pt x="111" y="145"/>
                  </a:lnTo>
                  <a:lnTo>
                    <a:pt x="111" y="148"/>
                  </a:lnTo>
                  <a:lnTo>
                    <a:pt x="114" y="151"/>
                  </a:lnTo>
                  <a:lnTo>
                    <a:pt x="126" y="158"/>
                  </a:lnTo>
                  <a:lnTo>
                    <a:pt x="130" y="166"/>
                  </a:lnTo>
                  <a:lnTo>
                    <a:pt x="142" y="178"/>
                  </a:lnTo>
                  <a:lnTo>
                    <a:pt x="138" y="185"/>
                  </a:lnTo>
                  <a:lnTo>
                    <a:pt x="134" y="190"/>
                  </a:lnTo>
                  <a:lnTo>
                    <a:pt x="132" y="196"/>
                  </a:lnTo>
                  <a:lnTo>
                    <a:pt x="132" y="1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" name="Freeform 17">
              <a:extLst>
                <a:ext uri="{FF2B5EF4-FFF2-40B4-BE49-F238E27FC236}">
                  <a16:creationId xmlns:a16="http://schemas.microsoft.com/office/drawing/2014/main" id="{ED7F7F38-DBED-89BD-E34D-927CB9557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7872" y="-1821033"/>
              <a:ext cx="114203" cy="58461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77" y="6"/>
                </a:cxn>
                <a:cxn ang="0">
                  <a:pos x="82" y="11"/>
                </a:cxn>
                <a:cxn ang="0">
                  <a:pos x="84" y="22"/>
                </a:cxn>
                <a:cxn ang="0">
                  <a:pos x="82" y="24"/>
                </a:cxn>
                <a:cxn ang="0">
                  <a:pos x="81" y="24"/>
                </a:cxn>
                <a:cxn ang="0">
                  <a:pos x="76" y="27"/>
                </a:cxn>
                <a:cxn ang="0">
                  <a:pos x="69" y="28"/>
                </a:cxn>
                <a:cxn ang="0">
                  <a:pos x="69" y="30"/>
                </a:cxn>
                <a:cxn ang="0">
                  <a:pos x="61" y="30"/>
                </a:cxn>
                <a:cxn ang="0">
                  <a:pos x="63" y="36"/>
                </a:cxn>
                <a:cxn ang="0">
                  <a:pos x="55" y="40"/>
                </a:cxn>
                <a:cxn ang="0">
                  <a:pos x="50" y="40"/>
                </a:cxn>
                <a:cxn ang="0">
                  <a:pos x="49" y="41"/>
                </a:cxn>
                <a:cxn ang="0">
                  <a:pos x="44" y="43"/>
                </a:cxn>
                <a:cxn ang="0">
                  <a:pos x="39" y="41"/>
                </a:cxn>
                <a:cxn ang="0">
                  <a:pos x="29" y="41"/>
                </a:cxn>
                <a:cxn ang="0">
                  <a:pos x="28" y="36"/>
                </a:cxn>
                <a:cxn ang="0">
                  <a:pos x="26" y="36"/>
                </a:cxn>
                <a:cxn ang="0">
                  <a:pos x="21" y="38"/>
                </a:cxn>
                <a:cxn ang="0">
                  <a:pos x="18" y="33"/>
                </a:cxn>
                <a:cxn ang="0">
                  <a:pos x="17" y="32"/>
                </a:cxn>
                <a:cxn ang="0">
                  <a:pos x="13" y="25"/>
                </a:cxn>
                <a:cxn ang="0">
                  <a:pos x="5" y="20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4" y="9"/>
                </a:cxn>
                <a:cxn ang="0">
                  <a:pos x="12" y="3"/>
                </a:cxn>
                <a:cxn ang="0">
                  <a:pos x="25" y="3"/>
                </a:cxn>
                <a:cxn ang="0">
                  <a:pos x="37" y="3"/>
                </a:cxn>
                <a:cxn ang="0">
                  <a:pos x="41" y="4"/>
                </a:cxn>
                <a:cxn ang="0">
                  <a:pos x="42" y="3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57" y="6"/>
                </a:cxn>
                <a:cxn ang="0">
                  <a:pos x="55" y="3"/>
                </a:cxn>
                <a:cxn ang="0">
                  <a:pos x="60" y="1"/>
                </a:cxn>
                <a:cxn ang="0">
                  <a:pos x="65" y="1"/>
                </a:cxn>
                <a:cxn ang="0">
                  <a:pos x="69" y="3"/>
                </a:cxn>
                <a:cxn ang="0">
                  <a:pos x="76" y="0"/>
                </a:cxn>
                <a:cxn ang="0">
                  <a:pos x="76" y="0"/>
                </a:cxn>
              </a:cxnLst>
              <a:rect l="0" t="0" r="r" b="b"/>
              <a:pathLst>
                <a:path w="84" h="43">
                  <a:moveTo>
                    <a:pt x="76" y="0"/>
                  </a:moveTo>
                  <a:lnTo>
                    <a:pt x="77" y="6"/>
                  </a:lnTo>
                  <a:lnTo>
                    <a:pt x="82" y="11"/>
                  </a:lnTo>
                  <a:lnTo>
                    <a:pt x="84" y="22"/>
                  </a:lnTo>
                  <a:lnTo>
                    <a:pt x="82" y="24"/>
                  </a:lnTo>
                  <a:lnTo>
                    <a:pt x="81" y="24"/>
                  </a:lnTo>
                  <a:lnTo>
                    <a:pt x="76" y="27"/>
                  </a:lnTo>
                  <a:lnTo>
                    <a:pt x="69" y="28"/>
                  </a:lnTo>
                  <a:lnTo>
                    <a:pt x="69" y="30"/>
                  </a:lnTo>
                  <a:lnTo>
                    <a:pt x="61" y="30"/>
                  </a:lnTo>
                  <a:lnTo>
                    <a:pt x="63" y="36"/>
                  </a:lnTo>
                  <a:lnTo>
                    <a:pt x="55" y="40"/>
                  </a:lnTo>
                  <a:lnTo>
                    <a:pt x="50" y="40"/>
                  </a:lnTo>
                  <a:lnTo>
                    <a:pt x="49" y="41"/>
                  </a:lnTo>
                  <a:lnTo>
                    <a:pt x="44" y="43"/>
                  </a:lnTo>
                  <a:lnTo>
                    <a:pt x="39" y="41"/>
                  </a:lnTo>
                  <a:lnTo>
                    <a:pt x="29" y="41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1" y="38"/>
                  </a:lnTo>
                  <a:lnTo>
                    <a:pt x="18" y="33"/>
                  </a:lnTo>
                  <a:lnTo>
                    <a:pt x="17" y="32"/>
                  </a:lnTo>
                  <a:lnTo>
                    <a:pt x="13" y="25"/>
                  </a:lnTo>
                  <a:lnTo>
                    <a:pt x="5" y="20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9"/>
                  </a:lnTo>
                  <a:lnTo>
                    <a:pt x="12" y="3"/>
                  </a:lnTo>
                  <a:lnTo>
                    <a:pt x="25" y="3"/>
                  </a:lnTo>
                  <a:lnTo>
                    <a:pt x="37" y="3"/>
                  </a:lnTo>
                  <a:lnTo>
                    <a:pt x="41" y="4"/>
                  </a:lnTo>
                  <a:lnTo>
                    <a:pt x="42" y="3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55" y="3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69" y="3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" name="Freeform 18">
              <a:extLst>
                <a:ext uri="{FF2B5EF4-FFF2-40B4-BE49-F238E27FC236}">
                  <a16:creationId xmlns:a16="http://schemas.microsoft.com/office/drawing/2014/main" id="{E6E24CEA-CFB4-549E-5262-ACE278D46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031" y="-2196270"/>
              <a:ext cx="74776" cy="73416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11"/>
                </a:cxn>
                <a:cxn ang="0">
                  <a:pos x="3" y="14"/>
                </a:cxn>
                <a:cxn ang="0">
                  <a:pos x="8" y="16"/>
                </a:cxn>
                <a:cxn ang="0">
                  <a:pos x="6" y="17"/>
                </a:cxn>
                <a:cxn ang="0">
                  <a:pos x="11" y="22"/>
                </a:cxn>
                <a:cxn ang="0">
                  <a:pos x="6" y="21"/>
                </a:cxn>
                <a:cxn ang="0">
                  <a:pos x="0" y="24"/>
                </a:cxn>
                <a:cxn ang="0">
                  <a:pos x="0" y="25"/>
                </a:cxn>
                <a:cxn ang="0">
                  <a:pos x="3" y="27"/>
                </a:cxn>
                <a:cxn ang="0">
                  <a:pos x="5" y="25"/>
                </a:cxn>
                <a:cxn ang="0">
                  <a:pos x="3" y="24"/>
                </a:cxn>
                <a:cxn ang="0">
                  <a:pos x="5" y="24"/>
                </a:cxn>
                <a:cxn ang="0">
                  <a:pos x="10" y="32"/>
                </a:cxn>
                <a:cxn ang="0">
                  <a:pos x="13" y="35"/>
                </a:cxn>
                <a:cxn ang="0">
                  <a:pos x="11" y="38"/>
                </a:cxn>
                <a:cxn ang="0">
                  <a:pos x="13" y="38"/>
                </a:cxn>
                <a:cxn ang="0">
                  <a:pos x="11" y="46"/>
                </a:cxn>
                <a:cxn ang="0">
                  <a:pos x="13" y="48"/>
                </a:cxn>
                <a:cxn ang="0">
                  <a:pos x="13" y="46"/>
                </a:cxn>
                <a:cxn ang="0">
                  <a:pos x="15" y="48"/>
                </a:cxn>
                <a:cxn ang="0">
                  <a:pos x="16" y="49"/>
                </a:cxn>
                <a:cxn ang="0">
                  <a:pos x="13" y="49"/>
                </a:cxn>
                <a:cxn ang="0">
                  <a:pos x="11" y="53"/>
                </a:cxn>
                <a:cxn ang="0">
                  <a:pos x="13" y="54"/>
                </a:cxn>
                <a:cxn ang="0">
                  <a:pos x="16" y="51"/>
                </a:cxn>
                <a:cxn ang="0">
                  <a:pos x="16" y="53"/>
                </a:cxn>
                <a:cxn ang="0">
                  <a:pos x="19" y="51"/>
                </a:cxn>
                <a:cxn ang="0">
                  <a:pos x="21" y="51"/>
                </a:cxn>
                <a:cxn ang="0">
                  <a:pos x="27" y="48"/>
                </a:cxn>
                <a:cxn ang="0">
                  <a:pos x="26" y="51"/>
                </a:cxn>
                <a:cxn ang="0">
                  <a:pos x="27" y="51"/>
                </a:cxn>
                <a:cxn ang="0">
                  <a:pos x="29" y="51"/>
                </a:cxn>
                <a:cxn ang="0">
                  <a:pos x="27" y="48"/>
                </a:cxn>
                <a:cxn ang="0">
                  <a:pos x="31" y="49"/>
                </a:cxn>
                <a:cxn ang="0">
                  <a:pos x="32" y="48"/>
                </a:cxn>
                <a:cxn ang="0">
                  <a:pos x="31" y="46"/>
                </a:cxn>
                <a:cxn ang="0">
                  <a:pos x="34" y="45"/>
                </a:cxn>
                <a:cxn ang="0">
                  <a:pos x="40" y="46"/>
                </a:cxn>
                <a:cxn ang="0">
                  <a:pos x="42" y="48"/>
                </a:cxn>
                <a:cxn ang="0">
                  <a:pos x="43" y="43"/>
                </a:cxn>
                <a:cxn ang="0">
                  <a:pos x="50" y="43"/>
                </a:cxn>
                <a:cxn ang="0">
                  <a:pos x="53" y="40"/>
                </a:cxn>
                <a:cxn ang="0">
                  <a:pos x="55" y="32"/>
                </a:cxn>
                <a:cxn ang="0">
                  <a:pos x="53" y="32"/>
                </a:cxn>
                <a:cxn ang="0">
                  <a:pos x="48" y="21"/>
                </a:cxn>
                <a:cxn ang="0">
                  <a:pos x="43" y="14"/>
                </a:cxn>
                <a:cxn ang="0">
                  <a:pos x="26" y="0"/>
                </a:cxn>
                <a:cxn ang="0">
                  <a:pos x="18" y="5"/>
                </a:cxn>
                <a:cxn ang="0">
                  <a:pos x="10" y="5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55" h="54">
                  <a:moveTo>
                    <a:pt x="2" y="11"/>
                  </a:moveTo>
                  <a:lnTo>
                    <a:pt x="0" y="11"/>
                  </a:lnTo>
                  <a:lnTo>
                    <a:pt x="3" y="14"/>
                  </a:lnTo>
                  <a:lnTo>
                    <a:pt x="8" y="16"/>
                  </a:lnTo>
                  <a:lnTo>
                    <a:pt x="6" y="17"/>
                  </a:lnTo>
                  <a:lnTo>
                    <a:pt x="11" y="22"/>
                  </a:lnTo>
                  <a:lnTo>
                    <a:pt x="6" y="21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3" y="27"/>
                  </a:lnTo>
                  <a:lnTo>
                    <a:pt x="5" y="25"/>
                  </a:lnTo>
                  <a:lnTo>
                    <a:pt x="3" y="24"/>
                  </a:lnTo>
                  <a:lnTo>
                    <a:pt x="5" y="24"/>
                  </a:lnTo>
                  <a:lnTo>
                    <a:pt x="10" y="32"/>
                  </a:lnTo>
                  <a:lnTo>
                    <a:pt x="13" y="35"/>
                  </a:lnTo>
                  <a:lnTo>
                    <a:pt x="11" y="38"/>
                  </a:lnTo>
                  <a:lnTo>
                    <a:pt x="13" y="38"/>
                  </a:lnTo>
                  <a:lnTo>
                    <a:pt x="11" y="46"/>
                  </a:lnTo>
                  <a:lnTo>
                    <a:pt x="13" y="48"/>
                  </a:lnTo>
                  <a:lnTo>
                    <a:pt x="13" y="46"/>
                  </a:lnTo>
                  <a:lnTo>
                    <a:pt x="15" y="48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11" y="53"/>
                  </a:lnTo>
                  <a:lnTo>
                    <a:pt x="13" y="54"/>
                  </a:lnTo>
                  <a:lnTo>
                    <a:pt x="16" y="51"/>
                  </a:lnTo>
                  <a:lnTo>
                    <a:pt x="16" y="53"/>
                  </a:lnTo>
                  <a:lnTo>
                    <a:pt x="19" y="51"/>
                  </a:lnTo>
                  <a:lnTo>
                    <a:pt x="21" y="51"/>
                  </a:lnTo>
                  <a:lnTo>
                    <a:pt x="27" y="48"/>
                  </a:lnTo>
                  <a:lnTo>
                    <a:pt x="26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7" y="48"/>
                  </a:lnTo>
                  <a:lnTo>
                    <a:pt x="31" y="49"/>
                  </a:lnTo>
                  <a:lnTo>
                    <a:pt x="32" y="48"/>
                  </a:lnTo>
                  <a:lnTo>
                    <a:pt x="31" y="46"/>
                  </a:lnTo>
                  <a:lnTo>
                    <a:pt x="34" y="45"/>
                  </a:lnTo>
                  <a:lnTo>
                    <a:pt x="40" y="46"/>
                  </a:lnTo>
                  <a:lnTo>
                    <a:pt x="42" y="48"/>
                  </a:lnTo>
                  <a:lnTo>
                    <a:pt x="43" y="43"/>
                  </a:lnTo>
                  <a:lnTo>
                    <a:pt x="50" y="43"/>
                  </a:lnTo>
                  <a:lnTo>
                    <a:pt x="53" y="40"/>
                  </a:lnTo>
                  <a:lnTo>
                    <a:pt x="55" y="32"/>
                  </a:lnTo>
                  <a:lnTo>
                    <a:pt x="53" y="32"/>
                  </a:lnTo>
                  <a:lnTo>
                    <a:pt x="48" y="21"/>
                  </a:lnTo>
                  <a:lnTo>
                    <a:pt x="43" y="14"/>
                  </a:lnTo>
                  <a:lnTo>
                    <a:pt x="26" y="0"/>
                  </a:lnTo>
                  <a:lnTo>
                    <a:pt x="18" y="5"/>
                  </a:lnTo>
                  <a:lnTo>
                    <a:pt x="10" y="5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" name="Freeform 19">
              <a:extLst>
                <a:ext uri="{FF2B5EF4-FFF2-40B4-BE49-F238E27FC236}">
                  <a16:creationId xmlns:a16="http://schemas.microsoft.com/office/drawing/2014/main" id="{4FB5618F-64DE-E575-E4D3-F59C9F6A4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4649" y="-2277844"/>
              <a:ext cx="108765" cy="96529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5" y="47"/>
                </a:cxn>
                <a:cxn ang="0">
                  <a:pos x="8" y="45"/>
                </a:cxn>
                <a:cxn ang="0">
                  <a:pos x="18" y="47"/>
                </a:cxn>
                <a:cxn ang="0">
                  <a:pos x="18" y="57"/>
                </a:cxn>
                <a:cxn ang="0">
                  <a:pos x="19" y="58"/>
                </a:cxn>
                <a:cxn ang="0">
                  <a:pos x="21" y="58"/>
                </a:cxn>
                <a:cxn ang="0">
                  <a:pos x="16" y="61"/>
                </a:cxn>
                <a:cxn ang="0">
                  <a:pos x="14" y="66"/>
                </a:cxn>
                <a:cxn ang="0">
                  <a:pos x="21" y="66"/>
                </a:cxn>
                <a:cxn ang="0">
                  <a:pos x="19" y="68"/>
                </a:cxn>
                <a:cxn ang="0">
                  <a:pos x="24" y="71"/>
                </a:cxn>
                <a:cxn ang="0">
                  <a:pos x="27" y="69"/>
                </a:cxn>
                <a:cxn ang="0">
                  <a:pos x="27" y="68"/>
                </a:cxn>
                <a:cxn ang="0">
                  <a:pos x="35" y="71"/>
                </a:cxn>
                <a:cxn ang="0">
                  <a:pos x="38" y="69"/>
                </a:cxn>
                <a:cxn ang="0">
                  <a:pos x="42" y="71"/>
                </a:cxn>
                <a:cxn ang="0">
                  <a:pos x="50" y="65"/>
                </a:cxn>
                <a:cxn ang="0">
                  <a:pos x="58" y="65"/>
                </a:cxn>
                <a:cxn ang="0">
                  <a:pos x="66" y="60"/>
                </a:cxn>
                <a:cxn ang="0">
                  <a:pos x="51" y="53"/>
                </a:cxn>
                <a:cxn ang="0">
                  <a:pos x="48" y="52"/>
                </a:cxn>
                <a:cxn ang="0">
                  <a:pos x="46" y="44"/>
                </a:cxn>
                <a:cxn ang="0">
                  <a:pos x="51" y="41"/>
                </a:cxn>
                <a:cxn ang="0">
                  <a:pos x="58" y="41"/>
                </a:cxn>
                <a:cxn ang="0">
                  <a:pos x="66" y="34"/>
                </a:cxn>
                <a:cxn ang="0">
                  <a:pos x="72" y="29"/>
                </a:cxn>
                <a:cxn ang="0">
                  <a:pos x="69" y="20"/>
                </a:cxn>
                <a:cxn ang="0">
                  <a:pos x="74" y="15"/>
                </a:cxn>
                <a:cxn ang="0">
                  <a:pos x="77" y="10"/>
                </a:cxn>
                <a:cxn ang="0">
                  <a:pos x="80" y="10"/>
                </a:cxn>
                <a:cxn ang="0">
                  <a:pos x="79" y="8"/>
                </a:cxn>
                <a:cxn ang="0">
                  <a:pos x="77" y="5"/>
                </a:cxn>
                <a:cxn ang="0">
                  <a:pos x="75" y="5"/>
                </a:cxn>
                <a:cxn ang="0">
                  <a:pos x="67" y="0"/>
                </a:cxn>
                <a:cxn ang="0">
                  <a:pos x="66" y="2"/>
                </a:cxn>
                <a:cxn ang="0">
                  <a:pos x="64" y="10"/>
                </a:cxn>
                <a:cxn ang="0">
                  <a:pos x="56" y="13"/>
                </a:cxn>
                <a:cxn ang="0">
                  <a:pos x="45" y="15"/>
                </a:cxn>
                <a:cxn ang="0">
                  <a:pos x="45" y="16"/>
                </a:cxn>
                <a:cxn ang="0">
                  <a:pos x="48" y="23"/>
                </a:cxn>
                <a:cxn ang="0">
                  <a:pos x="38" y="23"/>
                </a:cxn>
                <a:cxn ang="0">
                  <a:pos x="29" y="20"/>
                </a:cxn>
                <a:cxn ang="0">
                  <a:pos x="18" y="31"/>
                </a:cxn>
                <a:cxn ang="0">
                  <a:pos x="5" y="36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80" h="71">
                  <a:moveTo>
                    <a:pt x="0" y="42"/>
                  </a:moveTo>
                  <a:lnTo>
                    <a:pt x="5" y="47"/>
                  </a:lnTo>
                  <a:lnTo>
                    <a:pt x="8" y="45"/>
                  </a:lnTo>
                  <a:lnTo>
                    <a:pt x="18" y="47"/>
                  </a:lnTo>
                  <a:lnTo>
                    <a:pt x="18" y="57"/>
                  </a:lnTo>
                  <a:lnTo>
                    <a:pt x="19" y="58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19" y="68"/>
                  </a:lnTo>
                  <a:lnTo>
                    <a:pt x="24" y="71"/>
                  </a:lnTo>
                  <a:lnTo>
                    <a:pt x="27" y="69"/>
                  </a:lnTo>
                  <a:lnTo>
                    <a:pt x="27" y="68"/>
                  </a:lnTo>
                  <a:lnTo>
                    <a:pt x="35" y="71"/>
                  </a:lnTo>
                  <a:lnTo>
                    <a:pt x="38" y="69"/>
                  </a:lnTo>
                  <a:lnTo>
                    <a:pt x="42" y="71"/>
                  </a:lnTo>
                  <a:lnTo>
                    <a:pt x="50" y="65"/>
                  </a:lnTo>
                  <a:lnTo>
                    <a:pt x="58" y="65"/>
                  </a:lnTo>
                  <a:lnTo>
                    <a:pt x="66" y="60"/>
                  </a:lnTo>
                  <a:lnTo>
                    <a:pt x="51" y="53"/>
                  </a:lnTo>
                  <a:lnTo>
                    <a:pt x="48" y="52"/>
                  </a:lnTo>
                  <a:lnTo>
                    <a:pt x="46" y="44"/>
                  </a:lnTo>
                  <a:lnTo>
                    <a:pt x="51" y="41"/>
                  </a:lnTo>
                  <a:lnTo>
                    <a:pt x="58" y="41"/>
                  </a:lnTo>
                  <a:lnTo>
                    <a:pt x="66" y="34"/>
                  </a:lnTo>
                  <a:lnTo>
                    <a:pt x="72" y="29"/>
                  </a:lnTo>
                  <a:lnTo>
                    <a:pt x="69" y="20"/>
                  </a:lnTo>
                  <a:lnTo>
                    <a:pt x="74" y="15"/>
                  </a:lnTo>
                  <a:lnTo>
                    <a:pt x="77" y="10"/>
                  </a:lnTo>
                  <a:lnTo>
                    <a:pt x="80" y="10"/>
                  </a:lnTo>
                  <a:lnTo>
                    <a:pt x="79" y="8"/>
                  </a:lnTo>
                  <a:lnTo>
                    <a:pt x="77" y="5"/>
                  </a:lnTo>
                  <a:lnTo>
                    <a:pt x="75" y="5"/>
                  </a:lnTo>
                  <a:lnTo>
                    <a:pt x="67" y="0"/>
                  </a:lnTo>
                  <a:lnTo>
                    <a:pt x="66" y="2"/>
                  </a:lnTo>
                  <a:lnTo>
                    <a:pt x="64" y="10"/>
                  </a:lnTo>
                  <a:lnTo>
                    <a:pt x="56" y="13"/>
                  </a:lnTo>
                  <a:lnTo>
                    <a:pt x="45" y="15"/>
                  </a:lnTo>
                  <a:lnTo>
                    <a:pt x="45" y="16"/>
                  </a:lnTo>
                  <a:lnTo>
                    <a:pt x="48" y="23"/>
                  </a:lnTo>
                  <a:lnTo>
                    <a:pt x="38" y="23"/>
                  </a:lnTo>
                  <a:lnTo>
                    <a:pt x="29" y="20"/>
                  </a:lnTo>
                  <a:lnTo>
                    <a:pt x="18" y="31"/>
                  </a:lnTo>
                  <a:lnTo>
                    <a:pt x="5" y="36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6" name="Freeform 20">
              <a:extLst>
                <a:ext uri="{FF2B5EF4-FFF2-40B4-BE49-F238E27FC236}">
                  <a16:creationId xmlns:a16="http://schemas.microsoft.com/office/drawing/2014/main" id="{52EE9208-754F-1585-E073-91FEBC0F3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459390"/>
              <a:ext cx="13596" cy="679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10" h="5">
                  <a:moveTo>
                    <a:pt x="3" y="5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7" name="Freeform 21">
              <a:extLst>
                <a:ext uri="{FF2B5EF4-FFF2-40B4-BE49-F238E27FC236}">
                  <a16:creationId xmlns:a16="http://schemas.microsoft.com/office/drawing/2014/main" id="{67ED03D1-DDDF-32C1-FB4C-BAAD5AA99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2999" y="-1462109"/>
              <a:ext cx="27191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13" y="2"/>
                </a:cxn>
                <a:cxn ang="0">
                  <a:pos x="15" y="0"/>
                </a:cxn>
                <a:cxn ang="0">
                  <a:pos x="20" y="2"/>
                </a:cxn>
                <a:cxn ang="0">
                  <a:pos x="20" y="3"/>
                </a:cxn>
                <a:cxn ang="0">
                  <a:pos x="18" y="5"/>
                </a:cxn>
                <a:cxn ang="0">
                  <a:pos x="12" y="7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7">
                  <a:moveTo>
                    <a:pt x="0" y="0"/>
                  </a:moveTo>
                  <a:lnTo>
                    <a:pt x="7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18" y="5"/>
                  </a:lnTo>
                  <a:lnTo>
                    <a:pt x="12" y="7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8" name="Freeform 22">
              <a:extLst>
                <a:ext uri="{FF2B5EF4-FFF2-40B4-BE49-F238E27FC236}">
                  <a16:creationId xmlns:a16="http://schemas.microsoft.com/office/drawing/2014/main" id="{8A356F80-F47F-1763-CBC8-2A119B23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954" y="-1463469"/>
              <a:ext cx="4079" cy="54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0" name="Freeform 23">
              <a:extLst>
                <a:ext uri="{FF2B5EF4-FFF2-40B4-BE49-F238E27FC236}">
                  <a16:creationId xmlns:a16="http://schemas.microsoft.com/office/drawing/2014/main" id="{B346DCA4-9020-7F53-9648-493705936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910" y="-1426761"/>
              <a:ext cx="1087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5" y="0"/>
                </a:cxn>
                <a:cxn ang="0">
                  <a:pos x="8" y="5"/>
                </a:cxn>
                <a:cxn ang="0">
                  <a:pos x="3" y="6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5"/>
                  </a:lnTo>
                  <a:lnTo>
                    <a:pt x="3" y="6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2" name="Freeform 24">
              <a:extLst>
                <a:ext uri="{FF2B5EF4-FFF2-40B4-BE49-F238E27FC236}">
                  <a16:creationId xmlns:a16="http://schemas.microsoft.com/office/drawing/2014/main" id="{56B23CEE-9833-4845-9883-15A143A5A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0045" y="-1387333"/>
              <a:ext cx="1359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10" y="0"/>
                  </a:lnTo>
                  <a:lnTo>
                    <a:pt x="3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3" name="Freeform 25">
              <a:extLst>
                <a:ext uri="{FF2B5EF4-FFF2-40B4-BE49-F238E27FC236}">
                  <a16:creationId xmlns:a16="http://schemas.microsoft.com/office/drawing/2014/main" id="{D2DDF4F9-32E0-5528-47FB-309D4EC6A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687" y="-1266333"/>
              <a:ext cx="679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5" y="5"/>
                </a:cxn>
                <a:cxn ang="0">
                  <a:pos x="2" y="10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0">
                  <a:moveTo>
                    <a:pt x="0" y="0"/>
                  </a:moveTo>
                  <a:lnTo>
                    <a:pt x="4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4" name="Freeform 26">
              <a:extLst>
                <a:ext uri="{FF2B5EF4-FFF2-40B4-BE49-F238E27FC236}">
                  <a16:creationId xmlns:a16="http://schemas.microsoft.com/office/drawing/2014/main" id="{85F56C27-26F4-0081-75B4-EFB25E020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226906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5" name="Freeform 27">
              <a:extLst>
                <a:ext uri="{FF2B5EF4-FFF2-40B4-BE49-F238E27FC236}">
                  <a16:creationId xmlns:a16="http://schemas.microsoft.com/office/drawing/2014/main" id="{7F37ECA9-2DAE-0DE5-54BF-8543F828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9865" y="-1090950"/>
              <a:ext cx="33989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5" y="3"/>
                </a:cxn>
                <a:cxn ang="0">
                  <a:pos x="17" y="3"/>
                </a:cxn>
                <a:cxn ang="0">
                  <a:pos x="16" y="6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5" h="6">
                  <a:moveTo>
                    <a:pt x="0" y="1"/>
                  </a:moveTo>
                  <a:lnTo>
                    <a:pt x="11" y="0"/>
                  </a:lnTo>
                  <a:lnTo>
                    <a:pt x="25" y="3"/>
                  </a:lnTo>
                  <a:lnTo>
                    <a:pt x="17" y="3"/>
                  </a:lnTo>
                  <a:lnTo>
                    <a:pt x="16" y="6"/>
                  </a:lnTo>
                  <a:lnTo>
                    <a:pt x="6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6" name="Freeform 28">
              <a:extLst>
                <a:ext uri="{FF2B5EF4-FFF2-40B4-BE49-F238E27FC236}">
                  <a16:creationId xmlns:a16="http://schemas.microsoft.com/office/drawing/2014/main" id="{D8BCC5B4-3A05-7960-10E1-F972B1A34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018894"/>
              <a:ext cx="1223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" h="6">
                  <a:moveTo>
                    <a:pt x="0" y="0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7" name="Freeform 29">
              <a:extLst>
                <a:ext uri="{FF2B5EF4-FFF2-40B4-BE49-F238E27FC236}">
                  <a16:creationId xmlns:a16="http://schemas.microsoft.com/office/drawing/2014/main" id="{34E72241-87A1-04F9-7316-F968A8C3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7608" y="-1008017"/>
              <a:ext cx="9517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8" name="Freeform 30">
              <a:extLst>
                <a:ext uri="{FF2B5EF4-FFF2-40B4-BE49-F238E27FC236}">
                  <a16:creationId xmlns:a16="http://schemas.microsoft.com/office/drawing/2014/main" id="{BE74C6E1-B721-C0CF-D939-12B91251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4192" y="-1002579"/>
              <a:ext cx="95169" cy="557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3" y="2"/>
                </a:cxn>
                <a:cxn ang="0">
                  <a:pos x="22" y="5"/>
                </a:cxn>
                <a:cxn ang="0">
                  <a:pos x="33" y="7"/>
                </a:cxn>
                <a:cxn ang="0">
                  <a:pos x="46" y="4"/>
                </a:cxn>
                <a:cxn ang="0">
                  <a:pos x="49" y="2"/>
                </a:cxn>
                <a:cxn ang="0">
                  <a:pos x="54" y="4"/>
                </a:cxn>
                <a:cxn ang="0">
                  <a:pos x="54" y="0"/>
                </a:cxn>
                <a:cxn ang="0">
                  <a:pos x="57" y="2"/>
                </a:cxn>
                <a:cxn ang="0">
                  <a:pos x="61" y="4"/>
                </a:cxn>
                <a:cxn ang="0">
                  <a:pos x="64" y="9"/>
                </a:cxn>
                <a:cxn ang="0">
                  <a:pos x="70" y="23"/>
                </a:cxn>
                <a:cxn ang="0">
                  <a:pos x="67" y="18"/>
                </a:cxn>
                <a:cxn ang="0">
                  <a:pos x="65" y="21"/>
                </a:cxn>
                <a:cxn ang="0">
                  <a:pos x="65" y="29"/>
                </a:cxn>
                <a:cxn ang="0">
                  <a:pos x="59" y="29"/>
                </a:cxn>
                <a:cxn ang="0">
                  <a:pos x="57" y="36"/>
                </a:cxn>
                <a:cxn ang="0">
                  <a:pos x="54" y="34"/>
                </a:cxn>
                <a:cxn ang="0">
                  <a:pos x="53" y="34"/>
                </a:cxn>
                <a:cxn ang="0">
                  <a:pos x="54" y="39"/>
                </a:cxn>
                <a:cxn ang="0">
                  <a:pos x="53" y="41"/>
                </a:cxn>
                <a:cxn ang="0">
                  <a:pos x="38" y="39"/>
                </a:cxn>
                <a:cxn ang="0">
                  <a:pos x="37" y="37"/>
                </a:cxn>
                <a:cxn ang="0">
                  <a:pos x="38" y="36"/>
                </a:cxn>
                <a:cxn ang="0">
                  <a:pos x="32" y="36"/>
                </a:cxn>
                <a:cxn ang="0">
                  <a:pos x="22" y="28"/>
                </a:cxn>
                <a:cxn ang="0">
                  <a:pos x="14" y="20"/>
                </a:cxn>
                <a:cxn ang="0">
                  <a:pos x="21" y="25"/>
                </a:cxn>
                <a:cxn ang="0">
                  <a:pos x="22" y="21"/>
                </a:cxn>
                <a:cxn ang="0">
                  <a:pos x="14" y="17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0" h="41">
                  <a:moveTo>
                    <a:pt x="0" y="0"/>
                  </a:moveTo>
                  <a:lnTo>
                    <a:pt x="6" y="2"/>
                  </a:lnTo>
                  <a:lnTo>
                    <a:pt x="13" y="2"/>
                  </a:lnTo>
                  <a:lnTo>
                    <a:pt x="22" y="5"/>
                  </a:lnTo>
                  <a:lnTo>
                    <a:pt x="33" y="7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61" y="4"/>
                  </a:lnTo>
                  <a:lnTo>
                    <a:pt x="64" y="9"/>
                  </a:lnTo>
                  <a:lnTo>
                    <a:pt x="70" y="23"/>
                  </a:lnTo>
                  <a:lnTo>
                    <a:pt x="67" y="18"/>
                  </a:lnTo>
                  <a:lnTo>
                    <a:pt x="65" y="21"/>
                  </a:lnTo>
                  <a:lnTo>
                    <a:pt x="65" y="29"/>
                  </a:lnTo>
                  <a:lnTo>
                    <a:pt x="59" y="29"/>
                  </a:lnTo>
                  <a:lnTo>
                    <a:pt x="57" y="36"/>
                  </a:lnTo>
                  <a:lnTo>
                    <a:pt x="54" y="34"/>
                  </a:lnTo>
                  <a:lnTo>
                    <a:pt x="53" y="34"/>
                  </a:lnTo>
                  <a:lnTo>
                    <a:pt x="54" y="39"/>
                  </a:lnTo>
                  <a:lnTo>
                    <a:pt x="53" y="41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8" y="36"/>
                  </a:lnTo>
                  <a:lnTo>
                    <a:pt x="32" y="36"/>
                  </a:lnTo>
                  <a:lnTo>
                    <a:pt x="22" y="28"/>
                  </a:lnTo>
                  <a:lnTo>
                    <a:pt x="14" y="20"/>
                  </a:lnTo>
                  <a:lnTo>
                    <a:pt x="21" y="25"/>
                  </a:lnTo>
                  <a:lnTo>
                    <a:pt x="22" y="21"/>
                  </a:lnTo>
                  <a:lnTo>
                    <a:pt x="14" y="17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39" name="Freeform 31">
              <a:extLst>
                <a:ext uri="{FF2B5EF4-FFF2-40B4-BE49-F238E27FC236}">
                  <a16:creationId xmlns:a16="http://schemas.microsoft.com/office/drawing/2014/main" id="{2B3B3A65-660A-D178-8C1A-815616B1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3778" y="-1332951"/>
              <a:ext cx="78854" cy="32629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6" y="9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3" y="1"/>
                </a:cxn>
                <a:cxn ang="0">
                  <a:pos x="16" y="3"/>
                </a:cxn>
                <a:cxn ang="0">
                  <a:pos x="19" y="5"/>
                </a:cxn>
                <a:cxn ang="0">
                  <a:pos x="27" y="9"/>
                </a:cxn>
                <a:cxn ang="0">
                  <a:pos x="37" y="14"/>
                </a:cxn>
                <a:cxn ang="0">
                  <a:pos x="43" y="14"/>
                </a:cxn>
                <a:cxn ang="0">
                  <a:pos x="51" y="19"/>
                </a:cxn>
                <a:cxn ang="0">
                  <a:pos x="56" y="21"/>
                </a:cxn>
                <a:cxn ang="0">
                  <a:pos x="58" y="22"/>
                </a:cxn>
                <a:cxn ang="0">
                  <a:pos x="56" y="24"/>
                </a:cxn>
                <a:cxn ang="0">
                  <a:pos x="51" y="21"/>
                </a:cxn>
                <a:cxn ang="0">
                  <a:pos x="45" y="21"/>
                </a:cxn>
                <a:cxn ang="0">
                  <a:pos x="42" y="19"/>
                </a:cxn>
                <a:cxn ang="0">
                  <a:pos x="27" y="14"/>
                </a:cxn>
                <a:cxn ang="0">
                  <a:pos x="24" y="13"/>
                </a:cxn>
                <a:cxn ang="0">
                  <a:pos x="24" y="13"/>
                </a:cxn>
              </a:cxnLst>
              <a:rect l="0" t="0" r="r" b="b"/>
              <a:pathLst>
                <a:path w="58" h="24">
                  <a:moveTo>
                    <a:pt x="24" y="13"/>
                  </a:moveTo>
                  <a:lnTo>
                    <a:pt x="16" y="9"/>
                  </a:lnTo>
                  <a:lnTo>
                    <a:pt x="3" y="1"/>
                  </a:lnTo>
                  <a:lnTo>
                    <a:pt x="0" y="0"/>
                  </a:lnTo>
                  <a:lnTo>
                    <a:pt x="6" y="0"/>
                  </a:lnTo>
                  <a:lnTo>
                    <a:pt x="13" y="1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27" y="9"/>
                  </a:lnTo>
                  <a:lnTo>
                    <a:pt x="37" y="14"/>
                  </a:lnTo>
                  <a:lnTo>
                    <a:pt x="43" y="14"/>
                  </a:lnTo>
                  <a:lnTo>
                    <a:pt x="51" y="19"/>
                  </a:lnTo>
                  <a:lnTo>
                    <a:pt x="56" y="21"/>
                  </a:lnTo>
                  <a:lnTo>
                    <a:pt x="58" y="22"/>
                  </a:lnTo>
                  <a:lnTo>
                    <a:pt x="56" y="24"/>
                  </a:lnTo>
                  <a:lnTo>
                    <a:pt x="51" y="21"/>
                  </a:lnTo>
                  <a:lnTo>
                    <a:pt x="45" y="21"/>
                  </a:lnTo>
                  <a:lnTo>
                    <a:pt x="42" y="19"/>
                  </a:lnTo>
                  <a:lnTo>
                    <a:pt x="27" y="14"/>
                  </a:lnTo>
                  <a:lnTo>
                    <a:pt x="24" y="13"/>
                  </a:lnTo>
                  <a:lnTo>
                    <a:pt x="24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1" name="Freeform 32">
              <a:extLst>
                <a:ext uri="{FF2B5EF4-FFF2-40B4-BE49-F238E27FC236}">
                  <a16:creationId xmlns:a16="http://schemas.microsoft.com/office/drawing/2014/main" id="{675CA897-317F-4E18-EA06-A91E3977F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52" y="-1414525"/>
              <a:ext cx="19034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5"/>
                </a:cxn>
                <a:cxn ang="0">
                  <a:pos x="9" y="4"/>
                </a:cxn>
                <a:cxn ang="0">
                  <a:pos x="14" y="8"/>
                </a:cxn>
                <a:cxn ang="0">
                  <a:pos x="8" y="1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6" y="5"/>
                  </a:lnTo>
                  <a:lnTo>
                    <a:pt x="9" y="4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2" name="Freeform 33">
              <a:extLst>
                <a:ext uri="{FF2B5EF4-FFF2-40B4-BE49-F238E27FC236}">
                  <a16:creationId xmlns:a16="http://schemas.microsoft.com/office/drawing/2014/main" id="{8DD30F22-4979-BF67-3744-7C015FCCC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205" y="-1398210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4"/>
                </a:cxn>
                <a:cxn ang="0">
                  <a:pos x="11" y="6"/>
                </a:cxn>
                <a:cxn ang="0">
                  <a:pos x="6" y="8"/>
                </a:cxn>
                <a:cxn ang="0">
                  <a:pos x="3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4"/>
                  </a:lnTo>
                  <a:lnTo>
                    <a:pt x="11" y="6"/>
                  </a:lnTo>
                  <a:lnTo>
                    <a:pt x="6" y="8"/>
                  </a:lnTo>
                  <a:lnTo>
                    <a:pt x="3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4" name="Freeform 34">
              <a:extLst>
                <a:ext uri="{FF2B5EF4-FFF2-40B4-BE49-F238E27FC236}">
                  <a16:creationId xmlns:a16="http://schemas.microsoft.com/office/drawing/2014/main" id="{42DCDCFB-1CEA-E523-5CA8-85172FB68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403648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5" name="Freeform 35">
              <a:extLst>
                <a:ext uri="{FF2B5EF4-FFF2-40B4-BE49-F238E27FC236}">
                  <a16:creationId xmlns:a16="http://schemas.microsoft.com/office/drawing/2014/main" id="{8382BE7F-8802-8738-750E-33DCB9C15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239" y="-1394132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9D04D39-C0A2-5833-AF6E-025203FA6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7194" y="-1372379"/>
              <a:ext cx="9517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1">
                  <a:moveTo>
                    <a:pt x="4" y="0"/>
                  </a:moveTo>
                  <a:lnTo>
                    <a:pt x="7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D5DC4DAC-0B18-3633-2AA9-04D93325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1666" y="-13574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5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0" name="Freeform 38">
              <a:extLst>
                <a:ext uri="{FF2B5EF4-FFF2-40B4-BE49-F238E27FC236}">
                  <a16:creationId xmlns:a16="http://schemas.microsoft.com/office/drawing/2014/main" id="{1254C64C-575A-D563-8783-6B880172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2543" y="-134654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1" name="Freeform 39">
              <a:extLst>
                <a:ext uri="{FF2B5EF4-FFF2-40B4-BE49-F238E27FC236}">
                  <a16:creationId xmlns:a16="http://schemas.microsoft.com/office/drawing/2014/main" id="{F0A1B096-967D-FC9F-65E4-6B66E3A2F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834" y="-1326154"/>
              <a:ext cx="8157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6" y="4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3" y="0"/>
                  </a:lnTo>
                  <a:lnTo>
                    <a:pt x="6" y="4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3" name="Freeform 40">
              <a:extLst>
                <a:ext uri="{FF2B5EF4-FFF2-40B4-BE49-F238E27FC236}">
                  <a16:creationId xmlns:a16="http://schemas.microsoft.com/office/drawing/2014/main" id="{D344C36C-FF9A-5A5A-712A-CCE6F475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4868" y="-1315277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4" name="Freeform 41">
              <a:extLst>
                <a:ext uri="{FF2B5EF4-FFF2-40B4-BE49-F238E27FC236}">
                  <a16:creationId xmlns:a16="http://schemas.microsoft.com/office/drawing/2014/main" id="{25BEDE83-12A9-F6D4-CFCE-97AE88975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128" y="-1376457"/>
              <a:ext cx="29910" cy="12236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2" y="8"/>
                </a:cxn>
                <a:cxn ang="0">
                  <a:pos x="14" y="9"/>
                </a:cxn>
                <a:cxn ang="0">
                  <a:pos x="1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22" h="9">
                  <a:moveTo>
                    <a:pt x="8" y="1"/>
                  </a:moveTo>
                  <a:lnTo>
                    <a:pt x="11" y="0"/>
                  </a:lnTo>
                  <a:lnTo>
                    <a:pt x="17" y="1"/>
                  </a:lnTo>
                  <a:lnTo>
                    <a:pt x="22" y="8"/>
                  </a:lnTo>
                  <a:lnTo>
                    <a:pt x="14" y="9"/>
                  </a:lnTo>
                  <a:lnTo>
                    <a:pt x="1" y="8"/>
                  </a:lnTo>
                  <a:lnTo>
                    <a:pt x="0" y="3"/>
                  </a:lnTo>
                  <a:lnTo>
                    <a:pt x="3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5A0F5BBD-F24E-BA33-17A2-86DDEEF42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1394132"/>
              <a:ext cx="32629" cy="12236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8" y="5"/>
                </a:cxn>
                <a:cxn ang="0">
                  <a:pos x="16" y="1"/>
                </a:cxn>
                <a:cxn ang="0">
                  <a:pos x="23" y="0"/>
                </a:cxn>
                <a:cxn ang="0">
                  <a:pos x="21" y="3"/>
                </a:cxn>
                <a:cxn ang="0">
                  <a:pos x="24" y="6"/>
                </a:cxn>
                <a:cxn ang="0">
                  <a:pos x="15" y="6"/>
                </a:cxn>
                <a:cxn ang="0">
                  <a:pos x="13" y="5"/>
                </a:cxn>
                <a:cxn ang="0">
                  <a:pos x="12" y="8"/>
                </a:cxn>
                <a:cxn ang="0">
                  <a:pos x="7" y="9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24" h="9">
                  <a:moveTo>
                    <a:pt x="7" y="3"/>
                  </a:moveTo>
                  <a:lnTo>
                    <a:pt x="8" y="5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15" y="6"/>
                  </a:lnTo>
                  <a:lnTo>
                    <a:pt x="13" y="5"/>
                  </a:lnTo>
                  <a:lnTo>
                    <a:pt x="12" y="8"/>
                  </a:lnTo>
                  <a:lnTo>
                    <a:pt x="7" y="9"/>
                  </a:lnTo>
                  <a:lnTo>
                    <a:pt x="2" y="6"/>
                  </a:lnTo>
                  <a:lnTo>
                    <a:pt x="0" y="5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7" name="Freeform 43">
              <a:extLst>
                <a:ext uri="{FF2B5EF4-FFF2-40B4-BE49-F238E27FC236}">
                  <a16:creationId xmlns:a16="http://schemas.microsoft.com/office/drawing/2014/main" id="{525A711B-7A08-8DAF-B987-0A849F269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442" y="-805443"/>
              <a:ext cx="9517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7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59" name="Freeform 44">
              <a:extLst>
                <a:ext uri="{FF2B5EF4-FFF2-40B4-BE49-F238E27FC236}">
                  <a16:creationId xmlns:a16="http://schemas.microsoft.com/office/drawing/2014/main" id="{428CA62E-DC72-F334-8811-491191C3E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161" y="-887016"/>
              <a:ext cx="13596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10" y="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0" h="8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60" name="Freeform 45">
              <a:extLst>
                <a:ext uri="{FF2B5EF4-FFF2-40B4-BE49-F238E27FC236}">
                  <a16:creationId xmlns:a16="http://schemas.microsoft.com/office/drawing/2014/main" id="{1C771798-B64A-55AE-FCD0-019BBE9E5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3453" y="-1003938"/>
              <a:ext cx="141394" cy="116922"/>
            </a:xfrm>
            <a:custGeom>
              <a:avLst/>
              <a:gdLst/>
              <a:ahLst/>
              <a:cxnLst>
                <a:cxn ang="0">
                  <a:pos x="62" y="3"/>
                </a:cxn>
                <a:cxn ang="0">
                  <a:pos x="70" y="1"/>
                </a:cxn>
                <a:cxn ang="0">
                  <a:pos x="80" y="8"/>
                </a:cxn>
                <a:cxn ang="0">
                  <a:pos x="91" y="5"/>
                </a:cxn>
                <a:cxn ang="0">
                  <a:pos x="93" y="6"/>
                </a:cxn>
                <a:cxn ang="0">
                  <a:pos x="96" y="8"/>
                </a:cxn>
                <a:cxn ang="0">
                  <a:pos x="99" y="6"/>
                </a:cxn>
                <a:cxn ang="0">
                  <a:pos x="101" y="10"/>
                </a:cxn>
                <a:cxn ang="0">
                  <a:pos x="104" y="18"/>
                </a:cxn>
                <a:cxn ang="0">
                  <a:pos x="90" y="35"/>
                </a:cxn>
                <a:cxn ang="0">
                  <a:pos x="98" y="43"/>
                </a:cxn>
                <a:cxn ang="0">
                  <a:pos x="86" y="43"/>
                </a:cxn>
                <a:cxn ang="0">
                  <a:pos x="83" y="45"/>
                </a:cxn>
                <a:cxn ang="0">
                  <a:pos x="74" y="48"/>
                </a:cxn>
                <a:cxn ang="0">
                  <a:pos x="72" y="72"/>
                </a:cxn>
                <a:cxn ang="0">
                  <a:pos x="69" y="77"/>
                </a:cxn>
                <a:cxn ang="0">
                  <a:pos x="58" y="83"/>
                </a:cxn>
                <a:cxn ang="0">
                  <a:pos x="45" y="83"/>
                </a:cxn>
                <a:cxn ang="0">
                  <a:pos x="35" y="82"/>
                </a:cxn>
                <a:cxn ang="0">
                  <a:pos x="22" y="78"/>
                </a:cxn>
                <a:cxn ang="0">
                  <a:pos x="5" y="78"/>
                </a:cxn>
                <a:cxn ang="0">
                  <a:pos x="3" y="77"/>
                </a:cxn>
                <a:cxn ang="0">
                  <a:pos x="1" y="75"/>
                </a:cxn>
                <a:cxn ang="0">
                  <a:pos x="6" y="72"/>
                </a:cxn>
                <a:cxn ang="0">
                  <a:pos x="5" y="69"/>
                </a:cxn>
                <a:cxn ang="0">
                  <a:pos x="3" y="67"/>
                </a:cxn>
                <a:cxn ang="0">
                  <a:pos x="8" y="66"/>
                </a:cxn>
                <a:cxn ang="0">
                  <a:pos x="5" y="61"/>
                </a:cxn>
                <a:cxn ang="0">
                  <a:pos x="11" y="61"/>
                </a:cxn>
                <a:cxn ang="0">
                  <a:pos x="14" y="54"/>
                </a:cxn>
                <a:cxn ang="0">
                  <a:pos x="30" y="45"/>
                </a:cxn>
                <a:cxn ang="0">
                  <a:pos x="58" y="27"/>
                </a:cxn>
                <a:cxn ang="0">
                  <a:pos x="64" y="13"/>
                </a:cxn>
                <a:cxn ang="0">
                  <a:pos x="64" y="6"/>
                </a:cxn>
              </a:cxnLst>
              <a:rect l="0" t="0" r="r" b="b"/>
              <a:pathLst>
                <a:path w="104" h="86">
                  <a:moveTo>
                    <a:pt x="64" y="6"/>
                  </a:moveTo>
                  <a:lnTo>
                    <a:pt x="62" y="3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7" y="3"/>
                  </a:lnTo>
                  <a:lnTo>
                    <a:pt x="80" y="8"/>
                  </a:lnTo>
                  <a:lnTo>
                    <a:pt x="83" y="10"/>
                  </a:lnTo>
                  <a:lnTo>
                    <a:pt x="91" y="5"/>
                  </a:lnTo>
                  <a:lnTo>
                    <a:pt x="94" y="5"/>
                  </a:lnTo>
                  <a:lnTo>
                    <a:pt x="93" y="6"/>
                  </a:lnTo>
                  <a:lnTo>
                    <a:pt x="94" y="10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98" y="10"/>
                  </a:lnTo>
                  <a:lnTo>
                    <a:pt x="101" y="10"/>
                  </a:lnTo>
                  <a:lnTo>
                    <a:pt x="101" y="13"/>
                  </a:lnTo>
                  <a:lnTo>
                    <a:pt x="104" y="18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91" y="42"/>
                  </a:lnTo>
                  <a:lnTo>
                    <a:pt x="98" y="43"/>
                  </a:lnTo>
                  <a:lnTo>
                    <a:pt x="99" y="45"/>
                  </a:lnTo>
                  <a:lnTo>
                    <a:pt x="86" y="43"/>
                  </a:lnTo>
                  <a:lnTo>
                    <a:pt x="86" y="46"/>
                  </a:lnTo>
                  <a:lnTo>
                    <a:pt x="83" y="45"/>
                  </a:lnTo>
                  <a:lnTo>
                    <a:pt x="77" y="48"/>
                  </a:lnTo>
                  <a:lnTo>
                    <a:pt x="74" y="48"/>
                  </a:lnTo>
                  <a:lnTo>
                    <a:pt x="75" y="62"/>
                  </a:lnTo>
                  <a:lnTo>
                    <a:pt x="72" y="72"/>
                  </a:lnTo>
                  <a:lnTo>
                    <a:pt x="74" y="75"/>
                  </a:lnTo>
                  <a:lnTo>
                    <a:pt x="69" y="77"/>
                  </a:lnTo>
                  <a:lnTo>
                    <a:pt x="62" y="82"/>
                  </a:lnTo>
                  <a:lnTo>
                    <a:pt x="58" y="83"/>
                  </a:lnTo>
                  <a:lnTo>
                    <a:pt x="48" y="86"/>
                  </a:lnTo>
                  <a:lnTo>
                    <a:pt x="45" y="83"/>
                  </a:lnTo>
                  <a:lnTo>
                    <a:pt x="37" y="85"/>
                  </a:lnTo>
                  <a:lnTo>
                    <a:pt x="35" y="82"/>
                  </a:lnTo>
                  <a:lnTo>
                    <a:pt x="25" y="82"/>
                  </a:lnTo>
                  <a:lnTo>
                    <a:pt x="22" y="78"/>
                  </a:lnTo>
                  <a:lnTo>
                    <a:pt x="14" y="80"/>
                  </a:lnTo>
                  <a:lnTo>
                    <a:pt x="5" y="78"/>
                  </a:lnTo>
                  <a:lnTo>
                    <a:pt x="6" y="75"/>
                  </a:lnTo>
                  <a:lnTo>
                    <a:pt x="3" y="77"/>
                  </a:lnTo>
                  <a:lnTo>
                    <a:pt x="3" y="74"/>
                  </a:lnTo>
                  <a:lnTo>
                    <a:pt x="1" y="75"/>
                  </a:lnTo>
                  <a:lnTo>
                    <a:pt x="0" y="74"/>
                  </a:lnTo>
                  <a:lnTo>
                    <a:pt x="6" y="72"/>
                  </a:lnTo>
                  <a:lnTo>
                    <a:pt x="5" y="70"/>
                  </a:lnTo>
                  <a:lnTo>
                    <a:pt x="5" y="69"/>
                  </a:lnTo>
                  <a:lnTo>
                    <a:pt x="1" y="67"/>
                  </a:lnTo>
                  <a:lnTo>
                    <a:pt x="3" y="67"/>
                  </a:lnTo>
                  <a:lnTo>
                    <a:pt x="1" y="66"/>
                  </a:lnTo>
                  <a:lnTo>
                    <a:pt x="8" y="66"/>
                  </a:lnTo>
                  <a:lnTo>
                    <a:pt x="5" y="64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11" y="61"/>
                  </a:lnTo>
                  <a:lnTo>
                    <a:pt x="9" y="58"/>
                  </a:lnTo>
                  <a:lnTo>
                    <a:pt x="14" y="54"/>
                  </a:lnTo>
                  <a:lnTo>
                    <a:pt x="16" y="48"/>
                  </a:lnTo>
                  <a:lnTo>
                    <a:pt x="30" y="45"/>
                  </a:lnTo>
                  <a:lnTo>
                    <a:pt x="54" y="30"/>
                  </a:lnTo>
                  <a:lnTo>
                    <a:pt x="58" y="27"/>
                  </a:lnTo>
                  <a:lnTo>
                    <a:pt x="56" y="18"/>
                  </a:lnTo>
                  <a:lnTo>
                    <a:pt x="64" y="13"/>
                  </a:lnTo>
                  <a:lnTo>
                    <a:pt x="64" y="6"/>
                  </a:lnTo>
                  <a:lnTo>
                    <a:pt x="6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527116CE-CD6C-BF55-F82B-707FEA99B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959" y="-1111344"/>
              <a:ext cx="163147" cy="125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3" y="5"/>
                </a:cxn>
                <a:cxn ang="0">
                  <a:pos x="24" y="7"/>
                </a:cxn>
                <a:cxn ang="0">
                  <a:pos x="26" y="10"/>
                </a:cxn>
                <a:cxn ang="0">
                  <a:pos x="40" y="18"/>
                </a:cxn>
                <a:cxn ang="0">
                  <a:pos x="35" y="18"/>
                </a:cxn>
                <a:cxn ang="0">
                  <a:pos x="48" y="31"/>
                </a:cxn>
                <a:cxn ang="0">
                  <a:pos x="61" y="34"/>
                </a:cxn>
                <a:cxn ang="0">
                  <a:pos x="61" y="29"/>
                </a:cxn>
                <a:cxn ang="0">
                  <a:pos x="58" y="26"/>
                </a:cxn>
                <a:cxn ang="0">
                  <a:pos x="74" y="39"/>
                </a:cxn>
                <a:cxn ang="0">
                  <a:pos x="99" y="45"/>
                </a:cxn>
                <a:cxn ang="0">
                  <a:pos x="117" y="40"/>
                </a:cxn>
                <a:cxn ang="0">
                  <a:pos x="115" y="53"/>
                </a:cxn>
                <a:cxn ang="0">
                  <a:pos x="117" y="61"/>
                </a:cxn>
                <a:cxn ang="0">
                  <a:pos x="112" y="58"/>
                </a:cxn>
                <a:cxn ang="0">
                  <a:pos x="101" y="64"/>
                </a:cxn>
                <a:cxn ang="0">
                  <a:pos x="106" y="68"/>
                </a:cxn>
                <a:cxn ang="0">
                  <a:pos x="96" y="89"/>
                </a:cxn>
                <a:cxn ang="0">
                  <a:pos x="90" y="92"/>
                </a:cxn>
                <a:cxn ang="0">
                  <a:pos x="78" y="90"/>
                </a:cxn>
                <a:cxn ang="0">
                  <a:pos x="75" y="87"/>
                </a:cxn>
                <a:cxn ang="0">
                  <a:pos x="80" y="76"/>
                </a:cxn>
                <a:cxn ang="0">
                  <a:pos x="72" y="69"/>
                </a:cxn>
                <a:cxn ang="0">
                  <a:pos x="48" y="63"/>
                </a:cxn>
                <a:cxn ang="0">
                  <a:pos x="50" y="58"/>
                </a:cxn>
                <a:cxn ang="0">
                  <a:pos x="56" y="47"/>
                </a:cxn>
                <a:cxn ang="0">
                  <a:pos x="54" y="36"/>
                </a:cxn>
                <a:cxn ang="0">
                  <a:pos x="50" y="31"/>
                </a:cxn>
                <a:cxn ang="0">
                  <a:pos x="40" y="28"/>
                </a:cxn>
                <a:cxn ang="0">
                  <a:pos x="40" y="28"/>
                </a:cxn>
                <a:cxn ang="0">
                  <a:pos x="38" y="24"/>
                </a:cxn>
                <a:cxn ang="0">
                  <a:pos x="34" y="21"/>
                </a:cxn>
                <a:cxn ang="0">
                  <a:pos x="21" y="16"/>
                </a:cxn>
                <a:cxn ang="0">
                  <a:pos x="19" y="12"/>
                </a:cxn>
                <a:cxn ang="0">
                  <a:pos x="13" y="1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120" h="92">
                  <a:moveTo>
                    <a:pt x="3" y="0"/>
                  </a:moveTo>
                  <a:lnTo>
                    <a:pt x="5" y="0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4" y="7"/>
                  </a:lnTo>
                  <a:lnTo>
                    <a:pt x="24" y="7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40" y="18"/>
                  </a:lnTo>
                  <a:lnTo>
                    <a:pt x="34" y="16"/>
                  </a:lnTo>
                  <a:lnTo>
                    <a:pt x="35" y="18"/>
                  </a:lnTo>
                  <a:lnTo>
                    <a:pt x="48" y="24"/>
                  </a:lnTo>
                  <a:lnTo>
                    <a:pt x="48" y="31"/>
                  </a:lnTo>
                  <a:lnTo>
                    <a:pt x="58" y="31"/>
                  </a:lnTo>
                  <a:lnTo>
                    <a:pt x="61" y="34"/>
                  </a:lnTo>
                  <a:lnTo>
                    <a:pt x="62" y="34"/>
                  </a:lnTo>
                  <a:lnTo>
                    <a:pt x="61" y="29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28"/>
                  </a:lnTo>
                  <a:lnTo>
                    <a:pt x="74" y="39"/>
                  </a:lnTo>
                  <a:lnTo>
                    <a:pt x="96" y="45"/>
                  </a:lnTo>
                  <a:lnTo>
                    <a:pt x="99" y="45"/>
                  </a:lnTo>
                  <a:lnTo>
                    <a:pt x="109" y="39"/>
                  </a:lnTo>
                  <a:lnTo>
                    <a:pt x="117" y="40"/>
                  </a:lnTo>
                  <a:lnTo>
                    <a:pt x="120" y="52"/>
                  </a:lnTo>
                  <a:lnTo>
                    <a:pt x="115" y="53"/>
                  </a:lnTo>
                  <a:lnTo>
                    <a:pt x="119" y="60"/>
                  </a:lnTo>
                  <a:lnTo>
                    <a:pt x="117" y="61"/>
                  </a:lnTo>
                  <a:lnTo>
                    <a:pt x="115" y="58"/>
                  </a:lnTo>
                  <a:lnTo>
                    <a:pt x="112" y="58"/>
                  </a:lnTo>
                  <a:lnTo>
                    <a:pt x="104" y="60"/>
                  </a:lnTo>
                  <a:lnTo>
                    <a:pt x="101" y="64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77"/>
                  </a:lnTo>
                  <a:lnTo>
                    <a:pt x="96" y="89"/>
                  </a:lnTo>
                  <a:lnTo>
                    <a:pt x="93" y="92"/>
                  </a:lnTo>
                  <a:lnTo>
                    <a:pt x="90" y="92"/>
                  </a:lnTo>
                  <a:lnTo>
                    <a:pt x="85" y="90"/>
                  </a:lnTo>
                  <a:lnTo>
                    <a:pt x="78" y="90"/>
                  </a:lnTo>
                  <a:lnTo>
                    <a:pt x="77" y="89"/>
                  </a:lnTo>
                  <a:lnTo>
                    <a:pt x="75" y="87"/>
                  </a:lnTo>
                  <a:lnTo>
                    <a:pt x="80" y="80"/>
                  </a:lnTo>
                  <a:lnTo>
                    <a:pt x="80" y="76"/>
                  </a:lnTo>
                  <a:lnTo>
                    <a:pt x="77" y="72"/>
                  </a:lnTo>
                  <a:lnTo>
                    <a:pt x="72" y="69"/>
                  </a:lnTo>
                  <a:lnTo>
                    <a:pt x="64" y="68"/>
                  </a:lnTo>
                  <a:lnTo>
                    <a:pt x="48" y="63"/>
                  </a:lnTo>
                  <a:lnTo>
                    <a:pt x="48" y="60"/>
                  </a:lnTo>
                  <a:lnTo>
                    <a:pt x="50" y="58"/>
                  </a:lnTo>
                  <a:lnTo>
                    <a:pt x="58" y="55"/>
                  </a:lnTo>
                  <a:lnTo>
                    <a:pt x="56" y="47"/>
                  </a:lnTo>
                  <a:lnTo>
                    <a:pt x="59" y="45"/>
                  </a:lnTo>
                  <a:lnTo>
                    <a:pt x="54" y="36"/>
                  </a:lnTo>
                  <a:lnTo>
                    <a:pt x="48" y="34"/>
                  </a:lnTo>
                  <a:lnTo>
                    <a:pt x="50" y="31"/>
                  </a:lnTo>
                  <a:lnTo>
                    <a:pt x="45" y="32"/>
                  </a:lnTo>
                  <a:lnTo>
                    <a:pt x="40" y="28"/>
                  </a:lnTo>
                  <a:lnTo>
                    <a:pt x="37" y="26"/>
                  </a:lnTo>
                  <a:lnTo>
                    <a:pt x="40" y="28"/>
                  </a:lnTo>
                  <a:lnTo>
                    <a:pt x="40" y="24"/>
                  </a:lnTo>
                  <a:lnTo>
                    <a:pt x="38" y="24"/>
                  </a:lnTo>
                  <a:lnTo>
                    <a:pt x="37" y="21"/>
                  </a:lnTo>
                  <a:lnTo>
                    <a:pt x="34" y="21"/>
                  </a:lnTo>
                  <a:lnTo>
                    <a:pt x="35" y="24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3" y="12"/>
                  </a:lnTo>
                  <a:lnTo>
                    <a:pt x="9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E6950443-9AB3-46FB-2074-DE6ADF8E5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470267"/>
              <a:ext cx="942173" cy="440496"/>
            </a:xfrm>
            <a:custGeom>
              <a:avLst/>
              <a:gdLst/>
              <a:ahLst/>
              <a:cxnLst>
                <a:cxn ang="0">
                  <a:pos x="112" y="271"/>
                </a:cxn>
                <a:cxn ang="0">
                  <a:pos x="143" y="264"/>
                </a:cxn>
                <a:cxn ang="0">
                  <a:pos x="217" y="247"/>
                </a:cxn>
                <a:cxn ang="0">
                  <a:pos x="337" y="229"/>
                </a:cxn>
                <a:cxn ang="0">
                  <a:pos x="385" y="242"/>
                </a:cxn>
                <a:cxn ang="0">
                  <a:pos x="407" y="264"/>
                </a:cxn>
                <a:cxn ang="0">
                  <a:pos x="427" y="263"/>
                </a:cxn>
                <a:cxn ang="0">
                  <a:pos x="443" y="240"/>
                </a:cxn>
                <a:cxn ang="0">
                  <a:pos x="441" y="271"/>
                </a:cxn>
                <a:cxn ang="0">
                  <a:pos x="467" y="268"/>
                </a:cxn>
                <a:cxn ang="0">
                  <a:pos x="492" y="285"/>
                </a:cxn>
                <a:cxn ang="0">
                  <a:pos x="536" y="314"/>
                </a:cxn>
                <a:cxn ang="0">
                  <a:pos x="589" y="312"/>
                </a:cxn>
                <a:cxn ang="0">
                  <a:pos x="592" y="312"/>
                </a:cxn>
                <a:cxn ang="0">
                  <a:pos x="618" y="320"/>
                </a:cxn>
                <a:cxn ang="0">
                  <a:pos x="640" y="309"/>
                </a:cxn>
                <a:cxn ang="0">
                  <a:pos x="675" y="303"/>
                </a:cxn>
                <a:cxn ang="0">
                  <a:pos x="675" y="263"/>
                </a:cxn>
                <a:cxn ang="0">
                  <a:pos x="685" y="243"/>
                </a:cxn>
                <a:cxn ang="0">
                  <a:pos x="691" y="213"/>
                </a:cxn>
                <a:cxn ang="0">
                  <a:pos x="669" y="168"/>
                </a:cxn>
                <a:cxn ang="0">
                  <a:pos x="654" y="154"/>
                </a:cxn>
                <a:cxn ang="0">
                  <a:pos x="609" y="123"/>
                </a:cxn>
                <a:cxn ang="0">
                  <a:pos x="598" y="125"/>
                </a:cxn>
                <a:cxn ang="0">
                  <a:pos x="571" y="106"/>
                </a:cxn>
                <a:cxn ang="0">
                  <a:pos x="557" y="96"/>
                </a:cxn>
                <a:cxn ang="0">
                  <a:pos x="524" y="88"/>
                </a:cxn>
                <a:cxn ang="0">
                  <a:pos x="507" y="65"/>
                </a:cxn>
                <a:cxn ang="0">
                  <a:pos x="473" y="37"/>
                </a:cxn>
                <a:cxn ang="0">
                  <a:pos x="440" y="13"/>
                </a:cxn>
                <a:cxn ang="0">
                  <a:pos x="422" y="3"/>
                </a:cxn>
                <a:cxn ang="0">
                  <a:pos x="417" y="21"/>
                </a:cxn>
                <a:cxn ang="0">
                  <a:pos x="428" y="62"/>
                </a:cxn>
                <a:cxn ang="0">
                  <a:pos x="361" y="56"/>
                </a:cxn>
                <a:cxn ang="0">
                  <a:pos x="330" y="45"/>
                </a:cxn>
                <a:cxn ang="0">
                  <a:pos x="332" y="25"/>
                </a:cxn>
                <a:cxn ang="0">
                  <a:pos x="340" y="17"/>
                </a:cxn>
                <a:cxn ang="0">
                  <a:pos x="327" y="19"/>
                </a:cxn>
                <a:cxn ang="0">
                  <a:pos x="313" y="17"/>
                </a:cxn>
                <a:cxn ang="0">
                  <a:pos x="276" y="11"/>
                </a:cxn>
                <a:cxn ang="0">
                  <a:pos x="255" y="6"/>
                </a:cxn>
                <a:cxn ang="0">
                  <a:pos x="270" y="16"/>
                </a:cxn>
                <a:cxn ang="0">
                  <a:pos x="245" y="22"/>
                </a:cxn>
                <a:cxn ang="0">
                  <a:pos x="237" y="29"/>
                </a:cxn>
                <a:cxn ang="0">
                  <a:pos x="234" y="43"/>
                </a:cxn>
                <a:cxn ang="0">
                  <a:pos x="210" y="46"/>
                </a:cxn>
                <a:cxn ang="0">
                  <a:pos x="181" y="33"/>
                </a:cxn>
                <a:cxn ang="0">
                  <a:pos x="170" y="35"/>
                </a:cxn>
                <a:cxn ang="0">
                  <a:pos x="164" y="46"/>
                </a:cxn>
                <a:cxn ang="0">
                  <a:pos x="154" y="54"/>
                </a:cxn>
                <a:cxn ang="0">
                  <a:pos x="144" y="57"/>
                </a:cxn>
                <a:cxn ang="0">
                  <a:pos x="143" y="67"/>
                </a:cxn>
                <a:cxn ang="0">
                  <a:pos x="125" y="77"/>
                </a:cxn>
                <a:cxn ang="0">
                  <a:pos x="80" y="98"/>
                </a:cxn>
                <a:cxn ang="0">
                  <a:pos x="26" y="115"/>
                </a:cxn>
                <a:cxn ang="0">
                  <a:pos x="5" y="118"/>
                </a:cxn>
                <a:cxn ang="0">
                  <a:pos x="0" y="142"/>
                </a:cxn>
                <a:cxn ang="0">
                  <a:pos x="21" y="170"/>
                </a:cxn>
                <a:cxn ang="0">
                  <a:pos x="18" y="171"/>
                </a:cxn>
                <a:cxn ang="0">
                  <a:pos x="7" y="168"/>
                </a:cxn>
                <a:cxn ang="0">
                  <a:pos x="53" y="215"/>
                </a:cxn>
                <a:cxn ang="0">
                  <a:pos x="66" y="253"/>
                </a:cxn>
              </a:cxnLst>
              <a:rect l="0" t="0" r="r" b="b"/>
              <a:pathLst>
                <a:path w="693" h="324">
                  <a:moveTo>
                    <a:pt x="66" y="253"/>
                  </a:moveTo>
                  <a:lnTo>
                    <a:pt x="69" y="261"/>
                  </a:lnTo>
                  <a:lnTo>
                    <a:pt x="77" y="263"/>
                  </a:lnTo>
                  <a:lnTo>
                    <a:pt x="90" y="269"/>
                  </a:lnTo>
                  <a:lnTo>
                    <a:pt x="98" y="271"/>
                  </a:lnTo>
                  <a:lnTo>
                    <a:pt x="112" y="271"/>
                  </a:lnTo>
                  <a:lnTo>
                    <a:pt x="116" y="272"/>
                  </a:lnTo>
                  <a:lnTo>
                    <a:pt x="120" y="272"/>
                  </a:lnTo>
                  <a:lnTo>
                    <a:pt x="120" y="271"/>
                  </a:lnTo>
                  <a:lnTo>
                    <a:pt x="125" y="271"/>
                  </a:lnTo>
                  <a:lnTo>
                    <a:pt x="135" y="264"/>
                  </a:lnTo>
                  <a:lnTo>
                    <a:pt x="143" y="264"/>
                  </a:lnTo>
                  <a:lnTo>
                    <a:pt x="146" y="259"/>
                  </a:lnTo>
                  <a:lnTo>
                    <a:pt x="151" y="258"/>
                  </a:lnTo>
                  <a:lnTo>
                    <a:pt x="185" y="256"/>
                  </a:lnTo>
                  <a:lnTo>
                    <a:pt x="188" y="258"/>
                  </a:lnTo>
                  <a:lnTo>
                    <a:pt x="212" y="256"/>
                  </a:lnTo>
                  <a:lnTo>
                    <a:pt x="217" y="247"/>
                  </a:lnTo>
                  <a:lnTo>
                    <a:pt x="245" y="237"/>
                  </a:lnTo>
                  <a:lnTo>
                    <a:pt x="262" y="237"/>
                  </a:lnTo>
                  <a:lnTo>
                    <a:pt x="279" y="235"/>
                  </a:lnTo>
                  <a:lnTo>
                    <a:pt x="295" y="229"/>
                  </a:lnTo>
                  <a:lnTo>
                    <a:pt x="324" y="229"/>
                  </a:lnTo>
                  <a:lnTo>
                    <a:pt x="337" y="229"/>
                  </a:lnTo>
                  <a:lnTo>
                    <a:pt x="350" y="235"/>
                  </a:lnTo>
                  <a:lnTo>
                    <a:pt x="355" y="234"/>
                  </a:lnTo>
                  <a:lnTo>
                    <a:pt x="369" y="237"/>
                  </a:lnTo>
                  <a:lnTo>
                    <a:pt x="367" y="235"/>
                  </a:lnTo>
                  <a:lnTo>
                    <a:pt x="377" y="240"/>
                  </a:lnTo>
                  <a:lnTo>
                    <a:pt x="385" y="242"/>
                  </a:lnTo>
                  <a:lnTo>
                    <a:pt x="383" y="245"/>
                  </a:lnTo>
                  <a:lnTo>
                    <a:pt x="390" y="248"/>
                  </a:lnTo>
                  <a:lnTo>
                    <a:pt x="395" y="248"/>
                  </a:lnTo>
                  <a:lnTo>
                    <a:pt x="412" y="263"/>
                  </a:lnTo>
                  <a:lnTo>
                    <a:pt x="414" y="266"/>
                  </a:lnTo>
                  <a:lnTo>
                    <a:pt x="407" y="264"/>
                  </a:lnTo>
                  <a:lnTo>
                    <a:pt x="409" y="266"/>
                  </a:lnTo>
                  <a:lnTo>
                    <a:pt x="425" y="271"/>
                  </a:lnTo>
                  <a:lnTo>
                    <a:pt x="423" y="268"/>
                  </a:lnTo>
                  <a:lnTo>
                    <a:pt x="422" y="268"/>
                  </a:lnTo>
                  <a:lnTo>
                    <a:pt x="422" y="266"/>
                  </a:lnTo>
                  <a:lnTo>
                    <a:pt x="427" y="263"/>
                  </a:lnTo>
                  <a:lnTo>
                    <a:pt x="428" y="259"/>
                  </a:lnTo>
                  <a:lnTo>
                    <a:pt x="435" y="255"/>
                  </a:lnTo>
                  <a:lnTo>
                    <a:pt x="440" y="255"/>
                  </a:lnTo>
                  <a:lnTo>
                    <a:pt x="441" y="248"/>
                  </a:lnTo>
                  <a:lnTo>
                    <a:pt x="444" y="245"/>
                  </a:lnTo>
                  <a:lnTo>
                    <a:pt x="443" y="240"/>
                  </a:lnTo>
                  <a:lnTo>
                    <a:pt x="451" y="248"/>
                  </a:lnTo>
                  <a:lnTo>
                    <a:pt x="449" y="248"/>
                  </a:lnTo>
                  <a:lnTo>
                    <a:pt x="451" y="253"/>
                  </a:lnTo>
                  <a:lnTo>
                    <a:pt x="446" y="261"/>
                  </a:lnTo>
                  <a:lnTo>
                    <a:pt x="449" y="269"/>
                  </a:lnTo>
                  <a:lnTo>
                    <a:pt x="441" y="271"/>
                  </a:lnTo>
                  <a:lnTo>
                    <a:pt x="441" y="274"/>
                  </a:lnTo>
                  <a:lnTo>
                    <a:pt x="444" y="276"/>
                  </a:lnTo>
                  <a:lnTo>
                    <a:pt x="456" y="272"/>
                  </a:lnTo>
                  <a:lnTo>
                    <a:pt x="456" y="266"/>
                  </a:lnTo>
                  <a:lnTo>
                    <a:pt x="457" y="261"/>
                  </a:lnTo>
                  <a:lnTo>
                    <a:pt x="467" y="268"/>
                  </a:lnTo>
                  <a:lnTo>
                    <a:pt x="468" y="274"/>
                  </a:lnTo>
                  <a:lnTo>
                    <a:pt x="465" y="279"/>
                  </a:lnTo>
                  <a:lnTo>
                    <a:pt x="470" y="279"/>
                  </a:lnTo>
                  <a:lnTo>
                    <a:pt x="484" y="276"/>
                  </a:lnTo>
                  <a:lnTo>
                    <a:pt x="483" y="280"/>
                  </a:lnTo>
                  <a:lnTo>
                    <a:pt x="492" y="285"/>
                  </a:lnTo>
                  <a:lnTo>
                    <a:pt x="497" y="292"/>
                  </a:lnTo>
                  <a:lnTo>
                    <a:pt x="499" y="296"/>
                  </a:lnTo>
                  <a:lnTo>
                    <a:pt x="505" y="301"/>
                  </a:lnTo>
                  <a:lnTo>
                    <a:pt x="515" y="308"/>
                  </a:lnTo>
                  <a:lnTo>
                    <a:pt x="526" y="309"/>
                  </a:lnTo>
                  <a:lnTo>
                    <a:pt x="536" y="314"/>
                  </a:lnTo>
                  <a:lnTo>
                    <a:pt x="541" y="312"/>
                  </a:lnTo>
                  <a:lnTo>
                    <a:pt x="552" y="314"/>
                  </a:lnTo>
                  <a:lnTo>
                    <a:pt x="569" y="319"/>
                  </a:lnTo>
                  <a:lnTo>
                    <a:pt x="579" y="317"/>
                  </a:lnTo>
                  <a:lnTo>
                    <a:pt x="584" y="312"/>
                  </a:lnTo>
                  <a:lnTo>
                    <a:pt x="589" y="312"/>
                  </a:lnTo>
                  <a:lnTo>
                    <a:pt x="584" y="309"/>
                  </a:lnTo>
                  <a:lnTo>
                    <a:pt x="590" y="308"/>
                  </a:lnTo>
                  <a:lnTo>
                    <a:pt x="593" y="308"/>
                  </a:lnTo>
                  <a:lnTo>
                    <a:pt x="595" y="311"/>
                  </a:lnTo>
                  <a:lnTo>
                    <a:pt x="595" y="312"/>
                  </a:lnTo>
                  <a:lnTo>
                    <a:pt x="592" y="312"/>
                  </a:lnTo>
                  <a:lnTo>
                    <a:pt x="593" y="314"/>
                  </a:lnTo>
                  <a:lnTo>
                    <a:pt x="597" y="314"/>
                  </a:lnTo>
                  <a:lnTo>
                    <a:pt x="601" y="312"/>
                  </a:lnTo>
                  <a:lnTo>
                    <a:pt x="605" y="312"/>
                  </a:lnTo>
                  <a:lnTo>
                    <a:pt x="606" y="316"/>
                  </a:lnTo>
                  <a:lnTo>
                    <a:pt x="618" y="320"/>
                  </a:lnTo>
                  <a:lnTo>
                    <a:pt x="624" y="324"/>
                  </a:lnTo>
                  <a:lnTo>
                    <a:pt x="626" y="319"/>
                  </a:lnTo>
                  <a:lnTo>
                    <a:pt x="621" y="320"/>
                  </a:lnTo>
                  <a:lnTo>
                    <a:pt x="619" y="319"/>
                  </a:lnTo>
                  <a:lnTo>
                    <a:pt x="629" y="317"/>
                  </a:lnTo>
                  <a:lnTo>
                    <a:pt x="640" y="309"/>
                  </a:lnTo>
                  <a:lnTo>
                    <a:pt x="646" y="308"/>
                  </a:lnTo>
                  <a:lnTo>
                    <a:pt x="666" y="306"/>
                  </a:lnTo>
                  <a:lnTo>
                    <a:pt x="672" y="306"/>
                  </a:lnTo>
                  <a:lnTo>
                    <a:pt x="672" y="303"/>
                  </a:lnTo>
                  <a:lnTo>
                    <a:pt x="675" y="303"/>
                  </a:lnTo>
                  <a:lnTo>
                    <a:pt x="675" y="303"/>
                  </a:lnTo>
                  <a:lnTo>
                    <a:pt x="672" y="296"/>
                  </a:lnTo>
                  <a:lnTo>
                    <a:pt x="672" y="288"/>
                  </a:lnTo>
                  <a:lnTo>
                    <a:pt x="670" y="280"/>
                  </a:lnTo>
                  <a:lnTo>
                    <a:pt x="674" y="272"/>
                  </a:lnTo>
                  <a:lnTo>
                    <a:pt x="677" y="274"/>
                  </a:lnTo>
                  <a:lnTo>
                    <a:pt x="675" y="263"/>
                  </a:lnTo>
                  <a:lnTo>
                    <a:pt x="678" y="258"/>
                  </a:lnTo>
                  <a:lnTo>
                    <a:pt x="675" y="253"/>
                  </a:lnTo>
                  <a:lnTo>
                    <a:pt x="680" y="251"/>
                  </a:lnTo>
                  <a:lnTo>
                    <a:pt x="682" y="245"/>
                  </a:lnTo>
                  <a:lnTo>
                    <a:pt x="686" y="243"/>
                  </a:lnTo>
                  <a:lnTo>
                    <a:pt x="685" y="243"/>
                  </a:lnTo>
                  <a:lnTo>
                    <a:pt x="690" y="240"/>
                  </a:lnTo>
                  <a:lnTo>
                    <a:pt x="688" y="237"/>
                  </a:lnTo>
                  <a:lnTo>
                    <a:pt x="691" y="234"/>
                  </a:lnTo>
                  <a:lnTo>
                    <a:pt x="693" y="226"/>
                  </a:lnTo>
                  <a:lnTo>
                    <a:pt x="690" y="216"/>
                  </a:lnTo>
                  <a:lnTo>
                    <a:pt x="691" y="213"/>
                  </a:lnTo>
                  <a:lnTo>
                    <a:pt x="690" y="195"/>
                  </a:lnTo>
                  <a:lnTo>
                    <a:pt x="686" y="191"/>
                  </a:lnTo>
                  <a:lnTo>
                    <a:pt x="674" y="178"/>
                  </a:lnTo>
                  <a:lnTo>
                    <a:pt x="674" y="176"/>
                  </a:lnTo>
                  <a:lnTo>
                    <a:pt x="675" y="176"/>
                  </a:lnTo>
                  <a:lnTo>
                    <a:pt x="669" y="168"/>
                  </a:lnTo>
                  <a:lnTo>
                    <a:pt x="667" y="162"/>
                  </a:lnTo>
                  <a:lnTo>
                    <a:pt x="666" y="163"/>
                  </a:lnTo>
                  <a:lnTo>
                    <a:pt x="664" y="162"/>
                  </a:lnTo>
                  <a:lnTo>
                    <a:pt x="659" y="155"/>
                  </a:lnTo>
                  <a:lnTo>
                    <a:pt x="654" y="155"/>
                  </a:lnTo>
                  <a:lnTo>
                    <a:pt x="654" y="154"/>
                  </a:lnTo>
                  <a:lnTo>
                    <a:pt x="650" y="149"/>
                  </a:lnTo>
                  <a:lnTo>
                    <a:pt x="643" y="147"/>
                  </a:lnTo>
                  <a:lnTo>
                    <a:pt x="637" y="142"/>
                  </a:lnTo>
                  <a:lnTo>
                    <a:pt x="630" y="142"/>
                  </a:lnTo>
                  <a:lnTo>
                    <a:pt x="619" y="136"/>
                  </a:lnTo>
                  <a:lnTo>
                    <a:pt x="609" y="123"/>
                  </a:lnTo>
                  <a:lnTo>
                    <a:pt x="608" y="123"/>
                  </a:lnTo>
                  <a:lnTo>
                    <a:pt x="609" y="126"/>
                  </a:lnTo>
                  <a:lnTo>
                    <a:pt x="600" y="123"/>
                  </a:lnTo>
                  <a:lnTo>
                    <a:pt x="598" y="122"/>
                  </a:lnTo>
                  <a:lnTo>
                    <a:pt x="597" y="122"/>
                  </a:lnTo>
                  <a:lnTo>
                    <a:pt x="598" y="125"/>
                  </a:lnTo>
                  <a:lnTo>
                    <a:pt x="595" y="125"/>
                  </a:lnTo>
                  <a:lnTo>
                    <a:pt x="589" y="120"/>
                  </a:lnTo>
                  <a:lnTo>
                    <a:pt x="585" y="114"/>
                  </a:lnTo>
                  <a:lnTo>
                    <a:pt x="584" y="114"/>
                  </a:lnTo>
                  <a:lnTo>
                    <a:pt x="576" y="107"/>
                  </a:lnTo>
                  <a:lnTo>
                    <a:pt x="571" y="106"/>
                  </a:lnTo>
                  <a:lnTo>
                    <a:pt x="569" y="104"/>
                  </a:lnTo>
                  <a:lnTo>
                    <a:pt x="573" y="104"/>
                  </a:lnTo>
                  <a:lnTo>
                    <a:pt x="571" y="101"/>
                  </a:lnTo>
                  <a:lnTo>
                    <a:pt x="563" y="99"/>
                  </a:lnTo>
                  <a:lnTo>
                    <a:pt x="561" y="99"/>
                  </a:lnTo>
                  <a:lnTo>
                    <a:pt x="557" y="96"/>
                  </a:lnTo>
                  <a:lnTo>
                    <a:pt x="552" y="96"/>
                  </a:lnTo>
                  <a:lnTo>
                    <a:pt x="549" y="96"/>
                  </a:lnTo>
                  <a:lnTo>
                    <a:pt x="542" y="91"/>
                  </a:lnTo>
                  <a:lnTo>
                    <a:pt x="541" y="91"/>
                  </a:lnTo>
                  <a:lnTo>
                    <a:pt x="534" y="91"/>
                  </a:lnTo>
                  <a:lnTo>
                    <a:pt x="524" y="88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21" y="83"/>
                  </a:lnTo>
                  <a:lnTo>
                    <a:pt x="516" y="82"/>
                  </a:lnTo>
                  <a:lnTo>
                    <a:pt x="513" y="73"/>
                  </a:lnTo>
                  <a:lnTo>
                    <a:pt x="507" y="65"/>
                  </a:lnTo>
                  <a:lnTo>
                    <a:pt x="504" y="65"/>
                  </a:lnTo>
                  <a:lnTo>
                    <a:pt x="499" y="62"/>
                  </a:lnTo>
                  <a:lnTo>
                    <a:pt x="491" y="51"/>
                  </a:lnTo>
                  <a:lnTo>
                    <a:pt x="489" y="45"/>
                  </a:lnTo>
                  <a:lnTo>
                    <a:pt x="476" y="40"/>
                  </a:lnTo>
                  <a:lnTo>
                    <a:pt x="473" y="37"/>
                  </a:lnTo>
                  <a:lnTo>
                    <a:pt x="472" y="37"/>
                  </a:lnTo>
                  <a:lnTo>
                    <a:pt x="465" y="40"/>
                  </a:lnTo>
                  <a:lnTo>
                    <a:pt x="460" y="37"/>
                  </a:lnTo>
                  <a:lnTo>
                    <a:pt x="446" y="21"/>
                  </a:lnTo>
                  <a:lnTo>
                    <a:pt x="441" y="16"/>
                  </a:lnTo>
                  <a:lnTo>
                    <a:pt x="440" y="13"/>
                  </a:lnTo>
                  <a:lnTo>
                    <a:pt x="436" y="13"/>
                  </a:lnTo>
                  <a:lnTo>
                    <a:pt x="435" y="11"/>
                  </a:lnTo>
                  <a:lnTo>
                    <a:pt x="430" y="3"/>
                  </a:lnTo>
                  <a:lnTo>
                    <a:pt x="428" y="0"/>
                  </a:lnTo>
                  <a:lnTo>
                    <a:pt x="427" y="0"/>
                  </a:lnTo>
                  <a:lnTo>
                    <a:pt x="422" y="3"/>
                  </a:lnTo>
                  <a:lnTo>
                    <a:pt x="423" y="6"/>
                  </a:lnTo>
                  <a:lnTo>
                    <a:pt x="420" y="8"/>
                  </a:lnTo>
                  <a:lnTo>
                    <a:pt x="420" y="14"/>
                  </a:lnTo>
                  <a:lnTo>
                    <a:pt x="417" y="14"/>
                  </a:lnTo>
                  <a:lnTo>
                    <a:pt x="417" y="17"/>
                  </a:lnTo>
                  <a:lnTo>
                    <a:pt x="417" y="21"/>
                  </a:lnTo>
                  <a:lnTo>
                    <a:pt x="420" y="21"/>
                  </a:lnTo>
                  <a:lnTo>
                    <a:pt x="422" y="27"/>
                  </a:lnTo>
                  <a:lnTo>
                    <a:pt x="420" y="30"/>
                  </a:lnTo>
                  <a:lnTo>
                    <a:pt x="423" y="40"/>
                  </a:lnTo>
                  <a:lnTo>
                    <a:pt x="428" y="46"/>
                  </a:lnTo>
                  <a:lnTo>
                    <a:pt x="428" y="62"/>
                  </a:lnTo>
                  <a:lnTo>
                    <a:pt x="427" y="72"/>
                  </a:lnTo>
                  <a:lnTo>
                    <a:pt x="415" y="73"/>
                  </a:lnTo>
                  <a:lnTo>
                    <a:pt x="399" y="69"/>
                  </a:lnTo>
                  <a:lnTo>
                    <a:pt x="393" y="65"/>
                  </a:lnTo>
                  <a:lnTo>
                    <a:pt x="379" y="62"/>
                  </a:lnTo>
                  <a:lnTo>
                    <a:pt x="361" y="56"/>
                  </a:lnTo>
                  <a:lnTo>
                    <a:pt x="351" y="54"/>
                  </a:lnTo>
                  <a:lnTo>
                    <a:pt x="348" y="56"/>
                  </a:lnTo>
                  <a:lnTo>
                    <a:pt x="343" y="49"/>
                  </a:lnTo>
                  <a:lnTo>
                    <a:pt x="335" y="46"/>
                  </a:lnTo>
                  <a:lnTo>
                    <a:pt x="334" y="48"/>
                  </a:lnTo>
                  <a:lnTo>
                    <a:pt x="330" y="45"/>
                  </a:lnTo>
                  <a:lnTo>
                    <a:pt x="332" y="32"/>
                  </a:lnTo>
                  <a:lnTo>
                    <a:pt x="329" y="32"/>
                  </a:lnTo>
                  <a:lnTo>
                    <a:pt x="329" y="27"/>
                  </a:lnTo>
                  <a:lnTo>
                    <a:pt x="334" y="29"/>
                  </a:lnTo>
                  <a:lnTo>
                    <a:pt x="332" y="27"/>
                  </a:lnTo>
                  <a:lnTo>
                    <a:pt x="332" y="25"/>
                  </a:lnTo>
                  <a:lnTo>
                    <a:pt x="334" y="27"/>
                  </a:lnTo>
                  <a:lnTo>
                    <a:pt x="337" y="27"/>
                  </a:lnTo>
                  <a:lnTo>
                    <a:pt x="338" y="24"/>
                  </a:lnTo>
                  <a:lnTo>
                    <a:pt x="335" y="22"/>
                  </a:lnTo>
                  <a:lnTo>
                    <a:pt x="338" y="22"/>
                  </a:lnTo>
                  <a:lnTo>
                    <a:pt x="340" y="17"/>
                  </a:lnTo>
                  <a:lnTo>
                    <a:pt x="338" y="16"/>
                  </a:lnTo>
                  <a:lnTo>
                    <a:pt x="335" y="17"/>
                  </a:lnTo>
                  <a:lnTo>
                    <a:pt x="330" y="13"/>
                  </a:lnTo>
                  <a:lnTo>
                    <a:pt x="329" y="14"/>
                  </a:lnTo>
                  <a:lnTo>
                    <a:pt x="329" y="19"/>
                  </a:lnTo>
                  <a:lnTo>
                    <a:pt x="327" y="19"/>
                  </a:lnTo>
                  <a:lnTo>
                    <a:pt x="324" y="16"/>
                  </a:lnTo>
                  <a:lnTo>
                    <a:pt x="324" y="16"/>
                  </a:lnTo>
                  <a:lnTo>
                    <a:pt x="322" y="16"/>
                  </a:lnTo>
                  <a:lnTo>
                    <a:pt x="322" y="14"/>
                  </a:lnTo>
                  <a:lnTo>
                    <a:pt x="316" y="14"/>
                  </a:lnTo>
                  <a:lnTo>
                    <a:pt x="313" y="17"/>
                  </a:lnTo>
                  <a:lnTo>
                    <a:pt x="303" y="14"/>
                  </a:lnTo>
                  <a:lnTo>
                    <a:pt x="295" y="14"/>
                  </a:lnTo>
                  <a:lnTo>
                    <a:pt x="287" y="13"/>
                  </a:lnTo>
                  <a:lnTo>
                    <a:pt x="287" y="11"/>
                  </a:lnTo>
                  <a:lnTo>
                    <a:pt x="284" y="13"/>
                  </a:lnTo>
                  <a:lnTo>
                    <a:pt x="276" y="11"/>
                  </a:lnTo>
                  <a:lnTo>
                    <a:pt x="271" y="8"/>
                  </a:lnTo>
                  <a:lnTo>
                    <a:pt x="270" y="9"/>
                  </a:lnTo>
                  <a:lnTo>
                    <a:pt x="260" y="6"/>
                  </a:lnTo>
                  <a:lnTo>
                    <a:pt x="258" y="9"/>
                  </a:lnTo>
                  <a:lnTo>
                    <a:pt x="257" y="5"/>
                  </a:lnTo>
                  <a:lnTo>
                    <a:pt x="255" y="6"/>
                  </a:lnTo>
                  <a:lnTo>
                    <a:pt x="253" y="6"/>
                  </a:lnTo>
                  <a:lnTo>
                    <a:pt x="255" y="8"/>
                  </a:lnTo>
                  <a:lnTo>
                    <a:pt x="260" y="9"/>
                  </a:lnTo>
                  <a:lnTo>
                    <a:pt x="265" y="9"/>
                  </a:lnTo>
                  <a:lnTo>
                    <a:pt x="268" y="11"/>
                  </a:lnTo>
                  <a:lnTo>
                    <a:pt x="270" y="16"/>
                  </a:lnTo>
                  <a:lnTo>
                    <a:pt x="262" y="17"/>
                  </a:lnTo>
                  <a:lnTo>
                    <a:pt x="249" y="17"/>
                  </a:lnTo>
                  <a:lnTo>
                    <a:pt x="249" y="17"/>
                  </a:lnTo>
                  <a:lnTo>
                    <a:pt x="245" y="17"/>
                  </a:lnTo>
                  <a:lnTo>
                    <a:pt x="244" y="19"/>
                  </a:lnTo>
                  <a:lnTo>
                    <a:pt x="245" y="22"/>
                  </a:lnTo>
                  <a:lnTo>
                    <a:pt x="239" y="19"/>
                  </a:lnTo>
                  <a:lnTo>
                    <a:pt x="239" y="21"/>
                  </a:lnTo>
                  <a:lnTo>
                    <a:pt x="234" y="22"/>
                  </a:lnTo>
                  <a:lnTo>
                    <a:pt x="234" y="27"/>
                  </a:lnTo>
                  <a:lnTo>
                    <a:pt x="236" y="27"/>
                  </a:lnTo>
                  <a:lnTo>
                    <a:pt x="237" y="29"/>
                  </a:lnTo>
                  <a:lnTo>
                    <a:pt x="236" y="30"/>
                  </a:lnTo>
                  <a:lnTo>
                    <a:pt x="231" y="30"/>
                  </a:lnTo>
                  <a:lnTo>
                    <a:pt x="229" y="35"/>
                  </a:lnTo>
                  <a:lnTo>
                    <a:pt x="226" y="35"/>
                  </a:lnTo>
                  <a:lnTo>
                    <a:pt x="226" y="38"/>
                  </a:lnTo>
                  <a:lnTo>
                    <a:pt x="234" y="43"/>
                  </a:lnTo>
                  <a:lnTo>
                    <a:pt x="233" y="45"/>
                  </a:lnTo>
                  <a:lnTo>
                    <a:pt x="234" y="48"/>
                  </a:lnTo>
                  <a:lnTo>
                    <a:pt x="225" y="43"/>
                  </a:lnTo>
                  <a:lnTo>
                    <a:pt x="215" y="43"/>
                  </a:lnTo>
                  <a:lnTo>
                    <a:pt x="213" y="45"/>
                  </a:lnTo>
                  <a:lnTo>
                    <a:pt x="210" y="46"/>
                  </a:lnTo>
                  <a:lnTo>
                    <a:pt x="207" y="53"/>
                  </a:lnTo>
                  <a:lnTo>
                    <a:pt x="209" y="49"/>
                  </a:lnTo>
                  <a:lnTo>
                    <a:pt x="207" y="43"/>
                  </a:lnTo>
                  <a:lnTo>
                    <a:pt x="196" y="37"/>
                  </a:lnTo>
                  <a:lnTo>
                    <a:pt x="183" y="33"/>
                  </a:lnTo>
                  <a:lnTo>
                    <a:pt x="181" y="33"/>
                  </a:lnTo>
                  <a:lnTo>
                    <a:pt x="181" y="35"/>
                  </a:lnTo>
                  <a:lnTo>
                    <a:pt x="177" y="37"/>
                  </a:lnTo>
                  <a:lnTo>
                    <a:pt x="175" y="35"/>
                  </a:lnTo>
                  <a:lnTo>
                    <a:pt x="173" y="37"/>
                  </a:lnTo>
                  <a:lnTo>
                    <a:pt x="170" y="35"/>
                  </a:lnTo>
                  <a:lnTo>
                    <a:pt x="170" y="35"/>
                  </a:lnTo>
                  <a:lnTo>
                    <a:pt x="172" y="38"/>
                  </a:lnTo>
                  <a:lnTo>
                    <a:pt x="172" y="40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59" y="41"/>
                  </a:lnTo>
                  <a:lnTo>
                    <a:pt x="164" y="46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9" y="49"/>
                  </a:lnTo>
                  <a:lnTo>
                    <a:pt x="156" y="49"/>
                  </a:lnTo>
                  <a:lnTo>
                    <a:pt x="152" y="51"/>
                  </a:lnTo>
                  <a:lnTo>
                    <a:pt x="154" y="54"/>
                  </a:lnTo>
                  <a:lnTo>
                    <a:pt x="152" y="57"/>
                  </a:lnTo>
                  <a:lnTo>
                    <a:pt x="152" y="59"/>
                  </a:lnTo>
                  <a:lnTo>
                    <a:pt x="156" y="61"/>
                  </a:lnTo>
                  <a:lnTo>
                    <a:pt x="154" y="61"/>
                  </a:lnTo>
                  <a:lnTo>
                    <a:pt x="149" y="61"/>
                  </a:lnTo>
                  <a:lnTo>
                    <a:pt x="144" y="57"/>
                  </a:lnTo>
                  <a:lnTo>
                    <a:pt x="140" y="57"/>
                  </a:lnTo>
                  <a:lnTo>
                    <a:pt x="138" y="57"/>
                  </a:lnTo>
                  <a:lnTo>
                    <a:pt x="140" y="62"/>
                  </a:lnTo>
                  <a:lnTo>
                    <a:pt x="144" y="65"/>
                  </a:lnTo>
                  <a:lnTo>
                    <a:pt x="146" y="67"/>
                  </a:lnTo>
                  <a:lnTo>
                    <a:pt x="143" y="67"/>
                  </a:lnTo>
                  <a:lnTo>
                    <a:pt x="143" y="72"/>
                  </a:lnTo>
                  <a:lnTo>
                    <a:pt x="128" y="61"/>
                  </a:lnTo>
                  <a:lnTo>
                    <a:pt x="128" y="64"/>
                  </a:lnTo>
                  <a:lnTo>
                    <a:pt x="122" y="67"/>
                  </a:lnTo>
                  <a:lnTo>
                    <a:pt x="120" y="72"/>
                  </a:lnTo>
                  <a:lnTo>
                    <a:pt x="125" y="77"/>
                  </a:lnTo>
                  <a:lnTo>
                    <a:pt x="120" y="83"/>
                  </a:lnTo>
                  <a:lnTo>
                    <a:pt x="119" y="82"/>
                  </a:lnTo>
                  <a:lnTo>
                    <a:pt x="116" y="90"/>
                  </a:lnTo>
                  <a:lnTo>
                    <a:pt x="109" y="94"/>
                  </a:lnTo>
                  <a:lnTo>
                    <a:pt x="87" y="99"/>
                  </a:lnTo>
                  <a:lnTo>
                    <a:pt x="80" y="98"/>
                  </a:lnTo>
                  <a:lnTo>
                    <a:pt x="74" y="102"/>
                  </a:lnTo>
                  <a:lnTo>
                    <a:pt x="66" y="102"/>
                  </a:lnTo>
                  <a:lnTo>
                    <a:pt x="58" y="106"/>
                  </a:lnTo>
                  <a:lnTo>
                    <a:pt x="43" y="106"/>
                  </a:lnTo>
                  <a:lnTo>
                    <a:pt x="31" y="110"/>
                  </a:lnTo>
                  <a:lnTo>
                    <a:pt x="26" y="115"/>
                  </a:lnTo>
                  <a:lnTo>
                    <a:pt x="19" y="117"/>
                  </a:lnTo>
                  <a:lnTo>
                    <a:pt x="11" y="120"/>
                  </a:lnTo>
                  <a:lnTo>
                    <a:pt x="8" y="126"/>
                  </a:lnTo>
                  <a:lnTo>
                    <a:pt x="7" y="126"/>
                  </a:lnTo>
                  <a:lnTo>
                    <a:pt x="5" y="123"/>
                  </a:lnTo>
                  <a:lnTo>
                    <a:pt x="5" y="118"/>
                  </a:lnTo>
                  <a:lnTo>
                    <a:pt x="3" y="118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3" y="131"/>
                  </a:lnTo>
                  <a:lnTo>
                    <a:pt x="5" y="136"/>
                  </a:lnTo>
                  <a:lnTo>
                    <a:pt x="0" y="142"/>
                  </a:lnTo>
                  <a:lnTo>
                    <a:pt x="2" y="147"/>
                  </a:lnTo>
                  <a:lnTo>
                    <a:pt x="15" y="158"/>
                  </a:lnTo>
                  <a:lnTo>
                    <a:pt x="15" y="158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21" y="170"/>
                  </a:lnTo>
                  <a:lnTo>
                    <a:pt x="18" y="170"/>
                  </a:lnTo>
                  <a:lnTo>
                    <a:pt x="16" y="165"/>
                  </a:lnTo>
                  <a:lnTo>
                    <a:pt x="15" y="166"/>
                  </a:lnTo>
                  <a:lnTo>
                    <a:pt x="8" y="160"/>
                  </a:lnTo>
                  <a:lnTo>
                    <a:pt x="7" y="160"/>
                  </a:lnTo>
                  <a:lnTo>
                    <a:pt x="18" y="171"/>
                  </a:lnTo>
                  <a:lnTo>
                    <a:pt x="15" y="171"/>
                  </a:lnTo>
                  <a:lnTo>
                    <a:pt x="13" y="171"/>
                  </a:lnTo>
                  <a:lnTo>
                    <a:pt x="11" y="171"/>
                  </a:lnTo>
                  <a:lnTo>
                    <a:pt x="10" y="168"/>
                  </a:lnTo>
                  <a:lnTo>
                    <a:pt x="7" y="166"/>
                  </a:lnTo>
                  <a:lnTo>
                    <a:pt x="7" y="168"/>
                  </a:lnTo>
                  <a:lnTo>
                    <a:pt x="15" y="173"/>
                  </a:lnTo>
                  <a:lnTo>
                    <a:pt x="21" y="176"/>
                  </a:lnTo>
                  <a:lnTo>
                    <a:pt x="27" y="184"/>
                  </a:lnTo>
                  <a:lnTo>
                    <a:pt x="29" y="187"/>
                  </a:lnTo>
                  <a:lnTo>
                    <a:pt x="47" y="202"/>
                  </a:lnTo>
                  <a:lnTo>
                    <a:pt x="53" y="215"/>
                  </a:lnTo>
                  <a:lnTo>
                    <a:pt x="69" y="231"/>
                  </a:lnTo>
                  <a:lnTo>
                    <a:pt x="74" y="240"/>
                  </a:lnTo>
                  <a:lnTo>
                    <a:pt x="74" y="243"/>
                  </a:lnTo>
                  <a:lnTo>
                    <a:pt x="75" y="248"/>
                  </a:lnTo>
                  <a:lnTo>
                    <a:pt x="72" y="253"/>
                  </a:lnTo>
                  <a:lnTo>
                    <a:pt x="66" y="253"/>
                  </a:lnTo>
                  <a:lnTo>
                    <a:pt x="66" y="2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856E4276-04D2-B333-ACD8-23701DA4E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101" y="-1967865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068FDA8B-DBB5-E8F3-7B76-C5E92048B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305" y="-1458030"/>
              <a:ext cx="10876" cy="543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8" y="4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8" h="4">
                  <a:moveTo>
                    <a:pt x="1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8" y="4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76" name="Freeform 50">
              <a:extLst>
                <a:ext uri="{FF2B5EF4-FFF2-40B4-BE49-F238E27FC236}">
                  <a16:creationId xmlns:a16="http://schemas.microsoft.com/office/drawing/2014/main" id="{FF6E6280-72A1-272F-84AA-561FF9EBB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423" y="-1535526"/>
              <a:ext cx="210732" cy="38068"/>
            </a:xfrm>
            <a:custGeom>
              <a:avLst/>
              <a:gdLst/>
              <a:ahLst/>
              <a:cxnLst>
                <a:cxn ang="0">
                  <a:pos x="115" y="24"/>
                </a:cxn>
                <a:cxn ang="0">
                  <a:pos x="109" y="25"/>
                </a:cxn>
                <a:cxn ang="0">
                  <a:pos x="101" y="22"/>
                </a:cxn>
                <a:cxn ang="0">
                  <a:pos x="93" y="22"/>
                </a:cxn>
                <a:cxn ang="0">
                  <a:pos x="73" y="17"/>
                </a:cxn>
                <a:cxn ang="0">
                  <a:pos x="59" y="17"/>
                </a:cxn>
                <a:cxn ang="0">
                  <a:pos x="56" y="19"/>
                </a:cxn>
                <a:cxn ang="0">
                  <a:pos x="40" y="16"/>
                </a:cxn>
                <a:cxn ang="0">
                  <a:pos x="30" y="16"/>
                </a:cxn>
                <a:cxn ang="0">
                  <a:pos x="20" y="12"/>
                </a:cxn>
                <a:cxn ang="0">
                  <a:pos x="22" y="11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6" y="6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24" y="1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46" y="3"/>
                </a:cxn>
                <a:cxn ang="0">
                  <a:pos x="54" y="8"/>
                </a:cxn>
                <a:cxn ang="0">
                  <a:pos x="57" y="9"/>
                </a:cxn>
                <a:cxn ang="0">
                  <a:pos x="68" y="9"/>
                </a:cxn>
                <a:cxn ang="0">
                  <a:pos x="83" y="11"/>
                </a:cxn>
                <a:cxn ang="0">
                  <a:pos x="85" y="9"/>
                </a:cxn>
                <a:cxn ang="0">
                  <a:pos x="86" y="6"/>
                </a:cxn>
                <a:cxn ang="0">
                  <a:pos x="89" y="4"/>
                </a:cxn>
                <a:cxn ang="0">
                  <a:pos x="94" y="8"/>
                </a:cxn>
                <a:cxn ang="0">
                  <a:pos x="99" y="6"/>
                </a:cxn>
                <a:cxn ang="0">
                  <a:pos x="109" y="9"/>
                </a:cxn>
                <a:cxn ang="0">
                  <a:pos x="117" y="9"/>
                </a:cxn>
                <a:cxn ang="0">
                  <a:pos x="121" y="14"/>
                </a:cxn>
                <a:cxn ang="0">
                  <a:pos x="125" y="16"/>
                </a:cxn>
                <a:cxn ang="0">
                  <a:pos x="126" y="17"/>
                </a:cxn>
                <a:cxn ang="0">
                  <a:pos x="144" y="17"/>
                </a:cxn>
                <a:cxn ang="0">
                  <a:pos x="149" y="19"/>
                </a:cxn>
                <a:cxn ang="0">
                  <a:pos x="150" y="25"/>
                </a:cxn>
                <a:cxn ang="0">
                  <a:pos x="155" y="28"/>
                </a:cxn>
                <a:cxn ang="0">
                  <a:pos x="152" y="27"/>
                </a:cxn>
                <a:cxn ang="0">
                  <a:pos x="131" y="24"/>
                </a:cxn>
                <a:cxn ang="0">
                  <a:pos x="125" y="25"/>
                </a:cxn>
                <a:cxn ang="0">
                  <a:pos x="115" y="24"/>
                </a:cxn>
                <a:cxn ang="0">
                  <a:pos x="115" y="24"/>
                </a:cxn>
              </a:cxnLst>
              <a:rect l="0" t="0" r="r" b="b"/>
              <a:pathLst>
                <a:path w="155" h="28">
                  <a:moveTo>
                    <a:pt x="115" y="24"/>
                  </a:moveTo>
                  <a:lnTo>
                    <a:pt x="109" y="25"/>
                  </a:lnTo>
                  <a:lnTo>
                    <a:pt x="101" y="22"/>
                  </a:lnTo>
                  <a:lnTo>
                    <a:pt x="93" y="22"/>
                  </a:lnTo>
                  <a:lnTo>
                    <a:pt x="73" y="17"/>
                  </a:lnTo>
                  <a:lnTo>
                    <a:pt x="59" y="17"/>
                  </a:lnTo>
                  <a:lnTo>
                    <a:pt x="56" y="19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12"/>
                  </a:lnTo>
                  <a:lnTo>
                    <a:pt x="22" y="11"/>
                  </a:lnTo>
                  <a:lnTo>
                    <a:pt x="3" y="8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6"/>
                  </a:lnTo>
                  <a:lnTo>
                    <a:pt x="9" y="1"/>
                  </a:lnTo>
                  <a:lnTo>
                    <a:pt x="12" y="0"/>
                  </a:lnTo>
                  <a:lnTo>
                    <a:pt x="24" y="1"/>
                  </a:lnTo>
                  <a:lnTo>
                    <a:pt x="30" y="0"/>
                  </a:lnTo>
                  <a:lnTo>
                    <a:pt x="33" y="3"/>
                  </a:lnTo>
                  <a:lnTo>
                    <a:pt x="46" y="3"/>
                  </a:lnTo>
                  <a:lnTo>
                    <a:pt x="54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3" y="11"/>
                  </a:lnTo>
                  <a:lnTo>
                    <a:pt x="85" y="9"/>
                  </a:lnTo>
                  <a:lnTo>
                    <a:pt x="86" y="6"/>
                  </a:lnTo>
                  <a:lnTo>
                    <a:pt x="89" y="4"/>
                  </a:lnTo>
                  <a:lnTo>
                    <a:pt x="94" y="8"/>
                  </a:lnTo>
                  <a:lnTo>
                    <a:pt x="99" y="6"/>
                  </a:lnTo>
                  <a:lnTo>
                    <a:pt x="109" y="9"/>
                  </a:lnTo>
                  <a:lnTo>
                    <a:pt x="117" y="9"/>
                  </a:lnTo>
                  <a:lnTo>
                    <a:pt x="121" y="14"/>
                  </a:lnTo>
                  <a:lnTo>
                    <a:pt x="125" y="16"/>
                  </a:lnTo>
                  <a:lnTo>
                    <a:pt x="126" y="17"/>
                  </a:lnTo>
                  <a:lnTo>
                    <a:pt x="144" y="17"/>
                  </a:lnTo>
                  <a:lnTo>
                    <a:pt x="149" y="19"/>
                  </a:lnTo>
                  <a:lnTo>
                    <a:pt x="150" y="25"/>
                  </a:lnTo>
                  <a:lnTo>
                    <a:pt x="155" y="28"/>
                  </a:lnTo>
                  <a:lnTo>
                    <a:pt x="152" y="27"/>
                  </a:lnTo>
                  <a:lnTo>
                    <a:pt x="131" y="24"/>
                  </a:lnTo>
                  <a:lnTo>
                    <a:pt x="125" y="25"/>
                  </a:lnTo>
                  <a:lnTo>
                    <a:pt x="115" y="24"/>
                  </a:lnTo>
                  <a:lnTo>
                    <a:pt x="11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77" name="Freeform 51">
              <a:extLst>
                <a:ext uri="{FF2B5EF4-FFF2-40B4-BE49-F238E27FC236}">
                  <a16:creationId xmlns:a16="http://schemas.microsoft.com/office/drawing/2014/main" id="{604F041F-F903-71FC-BE35-BEA230A1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78" name="Freeform 52">
              <a:extLst>
                <a:ext uri="{FF2B5EF4-FFF2-40B4-BE49-F238E27FC236}">
                  <a16:creationId xmlns:a16="http://schemas.microsoft.com/office/drawing/2014/main" id="{0C474A41-D5BD-3311-4959-18E66BF19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402" y="-1776167"/>
              <a:ext cx="39428" cy="4214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7" y="3"/>
                </a:cxn>
                <a:cxn ang="0">
                  <a:pos x="29" y="10"/>
                </a:cxn>
                <a:cxn ang="0">
                  <a:pos x="19" y="16"/>
                </a:cxn>
                <a:cxn ang="0">
                  <a:pos x="19" y="18"/>
                </a:cxn>
                <a:cxn ang="0">
                  <a:pos x="10" y="26"/>
                </a:cxn>
                <a:cxn ang="0">
                  <a:pos x="2" y="31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8" y="23"/>
                </a:cxn>
                <a:cxn ang="0">
                  <a:pos x="19" y="11"/>
                </a:cxn>
                <a:cxn ang="0">
                  <a:pos x="22" y="10"/>
                </a:cxn>
                <a:cxn ang="0">
                  <a:pos x="22" y="5"/>
                </a:cxn>
                <a:cxn ang="0">
                  <a:pos x="24" y="7"/>
                </a:cxn>
                <a:cxn ang="0">
                  <a:pos x="24" y="5"/>
                </a:cxn>
                <a:cxn ang="0">
                  <a:pos x="22" y="5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9" h="31">
                  <a:moveTo>
                    <a:pt x="24" y="0"/>
                  </a:moveTo>
                  <a:lnTo>
                    <a:pt x="24" y="0"/>
                  </a:lnTo>
                  <a:lnTo>
                    <a:pt x="27" y="3"/>
                  </a:lnTo>
                  <a:lnTo>
                    <a:pt x="29" y="10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0" y="26"/>
                  </a:lnTo>
                  <a:lnTo>
                    <a:pt x="2" y="31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8" y="23"/>
                  </a:lnTo>
                  <a:lnTo>
                    <a:pt x="19" y="11"/>
                  </a:lnTo>
                  <a:lnTo>
                    <a:pt x="22" y="10"/>
                  </a:lnTo>
                  <a:lnTo>
                    <a:pt x="22" y="5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2" y="5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79" name="Freeform 53">
              <a:extLst>
                <a:ext uri="{FF2B5EF4-FFF2-40B4-BE49-F238E27FC236}">
                  <a16:creationId xmlns:a16="http://schemas.microsoft.com/office/drawing/2014/main" id="{A7E7E40C-76C3-0669-E703-8AA7CED26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828" y="-1784324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80" name="Freeform 54">
              <a:extLst>
                <a:ext uri="{FF2B5EF4-FFF2-40B4-BE49-F238E27FC236}">
                  <a16:creationId xmlns:a16="http://schemas.microsoft.com/office/drawing/2014/main" id="{9675BFED-8120-5778-564C-FF365965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3109" y="-1788403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81" name="Freeform 55">
              <a:extLst>
                <a:ext uri="{FF2B5EF4-FFF2-40B4-BE49-F238E27FC236}">
                  <a16:creationId xmlns:a16="http://schemas.microsoft.com/office/drawing/2014/main" id="{03C593B4-22DD-7C00-B868-A82EEC07B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188" y="-1806077"/>
              <a:ext cx="28551" cy="190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0" y="0"/>
                </a:cxn>
                <a:cxn ang="0">
                  <a:pos x="18" y="3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18" y="14"/>
                </a:cxn>
                <a:cxn ang="0">
                  <a:pos x="13" y="11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1" h="14">
                  <a:moveTo>
                    <a:pt x="0" y="1"/>
                  </a:moveTo>
                  <a:lnTo>
                    <a:pt x="10" y="0"/>
                  </a:lnTo>
                  <a:lnTo>
                    <a:pt x="18" y="3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3" y="11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82" name="Freeform 56">
              <a:extLst>
                <a:ext uri="{FF2B5EF4-FFF2-40B4-BE49-F238E27FC236}">
                  <a16:creationId xmlns:a16="http://schemas.microsoft.com/office/drawing/2014/main" id="{14AF519E-EB12-7695-2421-833657F3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1356" y="-1880853"/>
              <a:ext cx="107405" cy="8701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13"/>
                </a:cxn>
                <a:cxn ang="0">
                  <a:pos x="39" y="20"/>
                </a:cxn>
                <a:cxn ang="0">
                  <a:pos x="31" y="31"/>
                </a:cxn>
                <a:cxn ang="0">
                  <a:pos x="29" y="36"/>
                </a:cxn>
                <a:cxn ang="0">
                  <a:pos x="36" y="45"/>
                </a:cxn>
                <a:cxn ang="0">
                  <a:pos x="44" y="50"/>
                </a:cxn>
                <a:cxn ang="0">
                  <a:pos x="45" y="48"/>
                </a:cxn>
                <a:cxn ang="0">
                  <a:pos x="56" y="48"/>
                </a:cxn>
                <a:cxn ang="0">
                  <a:pos x="63" y="52"/>
                </a:cxn>
                <a:cxn ang="0">
                  <a:pos x="72" y="52"/>
                </a:cxn>
                <a:cxn ang="0">
                  <a:pos x="69" y="55"/>
                </a:cxn>
                <a:cxn ang="0">
                  <a:pos x="74" y="56"/>
                </a:cxn>
                <a:cxn ang="0">
                  <a:pos x="79" y="61"/>
                </a:cxn>
                <a:cxn ang="0">
                  <a:pos x="76" y="63"/>
                </a:cxn>
                <a:cxn ang="0">
                  <a:pos x="72" y="61"/>
                </a:cxn>
                <a:cxn ang="0">
                  <a:pos x="63" y="56"/>
                </a:cxn>
                <a:cxn ang="0">
                  <a:pos x="50" y="50"/>
                </a:cxn>
                <a:cxn ang="0">
                  <a:pos x="42" y="52"/>
                </a:cxn>
                <a:cxn ang="0">
                  <a:pos x="34" y="53"/>
                </a:cxn>
                <a:cxn ang="0">
                  <a:pos x="24" y="52"/>
                </a:cxn>
                <a:cxn ang="0">
                  <a:pos x="21" y="48"/>
                </a:cxn>
                <a:cxn ang="0">
                  <a:pos x="18" y="42"/>
                </a:cxn>
                <a:cxn ang="0">
                  <a:pos x="13" y="42"/>
                </a:cxn>
                <a:cxn ang="0">
                  <a:pos x="10" y="39"/>
                </a:cxn>
                <a:cxn ang="0">
                  <a:pos x="3" y="26"/>
                </a:cxn>
                <a:cxn ang="0">
                  <a:pos x="10" y="28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6" y="3"/>
                </a:cxn>
                <a:cxn ang="0">
                  <a:pos x="28" y="2"/>
                </a:cxn>
                <a:cxn ang="0">
                  <a:pos x="31" y="3"/>
                </a:cxn>
              </a:cxnLst>
              <a:rect l="0" t="0" r="r" b="b"/>
              <a:pathLst>
                <a:path w="79" h="64">
                  <a:moveTo>
                    <a:pt x="31" y="3"/>
                  </a:moveTo>
                  <a:lnTo>
                    <a:pt x="32" y="3"/>
                  </a:lnTo>
                  <a:lnTo>
                    <a:pt x="31" y="7"/>
                  </a:lnTo>
                  <a:lnTo>
                    <a:pt x="32" y="13"/>
                  </a:lnTo>
                  <a:lnTo>
                    <a:pt x="39" y="18"/>
                  </a:lnTo>
                  <a:lnTo>
                    <a:pt x="39" y="20"/>
                  </a:lnTo>
                  <a:lnTo>
                    <a:pt x="37" y="28"/>
                  </a:lnTo>
                  <a:lnTo>
                    <a:pt x="31" y="31"/>
                  </a:lnTo>
                  <a:lnTo>
                    <a:pt x="31" y="36"/>
                  </a:lnTo>
                  <a:lnTo>
                    <a:pt x="29" y="36"/>
                  </a:lnTo>
                  <a:lnTo>
                    <a:pt x="36" y="42"/>
                  </a:lnTo>
                  <a:lnTo>
                    <a:pt x="36" y="45"/>
                  </a:lnTo>
                  <a:lnTo>
                    <a:pt x="39" y="48"/>
                  </a:lnTo>
                  <a:lnTo>
                    <a:pt x="44" y="50"/>
                  </a:lnTo>
                  <a:lnTo>
                    <a:pt x="47" y="50"/>
                  </a:lnTo>
                  <a:lnTo>
                    <a:pt x="45" y="48"/>
                  </a:lnTo>
                  <a:lnTo>
                    <a:pt x="52" y="47"/>
                  </a:lnTo>
                  <a:lnTo>
                    <a:pt x="56" y="48"/>
                  </a:lnTo>
                  <a:lnTo>
                    <a:pt x="61" y="53"/>
                  </a:lnTo>
                  <a:lnTo>
                    <a:pt x="63" y="52"/>
                  </a:lnTo>
                  <a:lnTo>
                    <a:pt x="61" y="50"/>
                  </a:lnTo>
                  <a:lnTo>
                    <a:pt x="72" y="52"/>
                  </a:lnTo>
                  <a:lnTo>
                    <a:pt x="72" y="53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4" y="56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79" y="64"/>
                  </a:lnTo>
                  <a:lnTo>
                    <a:pt x="76" y="63"/>
                  </a:lnTo>
                  <a:lnTo>
                    <a:pt x="77" y="61"/>
                  </a:lnTo>
                  <a:lnTo>
                    <a:pt x="72" y="61"/>
                  </a:lnTo>
                  <a:lnTo>
                    <a:pt x="66" y="60"/>
                  </a:lnTo>
                  <a:lnTo>
                    <a:pt x="63" y="56"/>
                  </a:lnTo>
                  <a:lnTo>
                    <a:pt x="53" y="52"/>
                  </a:lnTo>
                  <a:lnTo>
                    <a:pt x="50" y="50"/>
                  </a:lnTo>
                  <a:lnTo>
                    <a:pt x="56" y="58"/>
                  </a:lnTo>
                  <a:lnTo>
                    <a:pt x="42" y="52"/>
                  </a:lnTo>
                  <a:lnTo>
                    <a:pt x="37" y="52"/>
                  </a:lnTo>
                  <a:lnTo>
                    <a:pt x="34" y="53"/>
                  </a:lnTo>
                  <a:lnTo>
                    <a:pt x="31" y="53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1" y="48"/>
                  </a:lnTo>
                  <a:lnTo>
                    <a:pt x="23" y="44"/>
                  </a:lnTo>
                  <a:lnTo>
                    <a:pt x="18" y="42"/>
                  </a:lnTo>
                  <a:lnTo>
                    <a:pt x="19" y="45"/>
                  </a:lnTo>
                  <a:lnTo>
                    <a:pt x="13" y="42"/>
                  </a:lnTo>
                  <a:lnTo>
                    <a:pt x="11" y="42"/>
                  </a:lnTo>
                  <a:lnTo>
                    <a:pt x="10" y="39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3" y="8"/>
                  </a:lnTo>
                  <a:lnTo>
                    <a:pt x="5" y="2"/>
                  </a:lnTo>
                  <a:lnTo>
                    <a:pt x="5" y="0"/>
                  </a:lnTo>
                  <a:lnTo>
                    <a:pt x="15" y="2"/>
                  </a:lnTo>
                  <a:lnTo>
                    <a:pt x="21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83" name="Freeform 57">
              <a:extLst>
                <a:ext uri="{FF2B5EF4-FFF2-40B4-BE49-F238E27FC236}">
                  <a16:creationId xmlns:a16="http://schemas.microsoft.com/office/drawing/2014/main" id="{F26DC74D-FB97-A3AC-874E-4A33D80A0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1660" y="-1827830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2" name="Freeform 58">
              <a:extLst>
                <a:ext uri="{FF2B5EF4-FFF2-40B4-BE49-F238E27FC236}">
                  <a16:creationId xmlns:a16="http://schemas.microsoft.com/office/drawing/2014/main" id="{5838CC48-DE92-6585-61FB-563ED1CBF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806077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3" name="Freeform 59">
              <a:extLst>
                <a:ext uri="{FF2B5EF4-FFF2-40B4-BE49-F238E27FC236}">
                  <a16:creationId xmlns:a16="http://schemas.microsoft.com/office/drawing/2014/main" id="{C14608C3-4EF7-366A-6794-335AD6693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615" y="-1793841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4" name="Freeform 60">
              <a:extLst>
                <a:ext uri="{FF2B5EF4-FFF2-40B4-BE49-F238E27FC236}">
                  <a16:creationId xmlns:a16="http://schemas.microsoft.com/office/drawing/2014/main" id="{F04521D5-3F2B-4E83-7E29-2743AC5C1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91122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5" name="Freeform 61">
              <a:extLst>
                <a:ext uri="{FF2B5EF4-FFF2-40B4-BE49-F238E27FC236}">
                  <a16:creationId xmlns:a16="http://schemas.microsoft.com/office/drawing/2014/main" id="{357B43E1-6BBA-9B12-E8BB-7BDC0BEAB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806" y="-1793841"/>
              <a:ext cx="19034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5"/>
                </a:cxn>
                <a:cxn ang="0">
                  <a:pos x="14" y="8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1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12" y="5"/>
                  </a:lnTo>
                  <a:lnTo>
                    <a:pt x="14" y="8"/>
                  </a:lnTo>
                  <a:lnTo>
                    <a:pt x="9" y="7"/>
                  </a:lnTo>
                  <a:lnTo>
                    <a:pt x="4" y="5"/>
                  </a:lnTo>
                  <a:lnTo>
                    <a:pt x="1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6" name="Freeform 62">
              <a:extLst>
                <a:ext uri="{FF2B5EF4-FFF2-40B4-BE49-F238E27FC236}">
                  <a16:creationId xmlns:a16="http://schemas.microsoft.com/office/drawing/2014/main" id="{94E10588-774E-62D0-5F00-9099A3C8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559" y="-1793841"/>
              <a:ext cx="36708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19" y="4"/>
                </a:cxn>
                <a:cxn ang="0">
                  <a:pos x="22" y="10"/>
                </a:cxn>
                <a:cxn ang="0">
                  <a:pos x="27" y="16"/>
                </a:cxn>
                <a:cxn ang="0">
                  <a:pos x="19" y="15"/>
                </a:cxn>
                <a:cxn ang="0">
                  <a:pos x="14" y="12"/>
                </a:cxn>
                <a:cxn ang="0">
                  <a:pos x="12" y="8"/>
                </a:cxn>
                <a:cxn ang="0">
                  <a:pos x="4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16">
                  <a:moveTo>
                    <a:pt x="0" y="0"/>
                  </a:moveTo>
                  <a:lnTo>
                    <a:pt x="11" y="0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7" y="16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2" y="8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7" name="Freeform 63">
              <a:extLst>
                <a:ext uri="{FF2B5EF4-FFF2-40B4-BE49-F238E27FC236}">
                  <a16:creationId xmlns:a16="http://schemas.microsoft.com/office/drawing/2014/main" id="{7A4DE285-34D8-2442-E262-22FD8DB2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9334" y="-1782965"/>
              <a:ext cx="25832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19" y="4"/>
                </a:cxn>
                <a:cxn ang="0">
                  <a:pos x="19" y="8"/>
                </a:cxn>
                <a:cxn ang="0">
                  <a:pos x="14" y="12"/>
                </a:cxn>
                <a:cxn ang="0">
                  <a:pos x="8" y="13"/>
                </a:cxn>
                <a:cxn ang="0">
                  <a:pos x="6" y="15"/>
                </a:cxn>
                <a:cxn ang="0">
                  <a:pos x="3" y="10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5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9" y="4"/>
                  </a:lnTo>
                  <a:lnTo>
                    <a:pt x="19" y="8"/>
                  </a:lnTo>
                  <a:lnTo>
                    <a:pt x="14" y="12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3" y="10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8" name="Freeform 64">
              <a:extLst>
                <a:ext uri="{FF2B5EF4-FFF2-40B4-BE49-F238E27FC236}">
                  <a16:creationId xmlns:a16="http://schemas.microsoft.com/office/drawing/2014/main" id="{8BC8BF7C-ED30-C878-D688-14FDFE96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368" y="-1772088"/>
              <a:ext cx="20394" cy="28551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7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2" y="13"/>
                </a:cxn>
                <a:cxn ang="0">
                  <a:pos x="15" y="20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0" y="12"/>
                </a:cxn>
                <a:cxn ang="0">
                  <a:pos x="5" y="10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5" h="21">
                  <a:moveTo>
                    <a:pt x="5" y="2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2" y="13"/>
                  </a:lnTo>
                  <a:lnTo>
                    <a:pt x="15" y="20"/>
                  </a:lnTo>
                  <a:lnTo>
                    <a:pt x="13" y="21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5" y="10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99" name="Freeform 65">
              <a:extLst>
                <a:ext uri="{FF2B5EF4-FFF2-40B4-BE49-F238E27FC236}">
                  <a16:creationId xmlns:a16="http://schemas.microsoft.com/office/drawing/2014/main" id="{45973F6E-5899-F941-C9C7-7509024F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77527"/>
              <a:ext cx="25832" cy="190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9" y="1"/>
                </a:cxn>
                <a:cxn ang="0">
                  <a:pos x="13" y="3"/>
                </a:cxn>
                <a:cxn ang="0">
                  <a:pos x="14" y="8"/>
                </a:cxn>
                <a:cxn ang="0">
                  <a:pos x="19" y="12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3" y="12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3" y="1"/>
                  </a:lnTo>
                  <a:lnTo>
                    <a:pt x="9" y="1"/>
                  </a:lnTo>
                  <a:lnTo>
                    <a:pt x="13" y="3"/>
                  </a:lnTo>
                  <a:lnTo>
                    <a:pt x="14" y="8"/>
                  </a:lnTo>
                  <a:lnTo>
                    <a:pt x="19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3" y="12"/>
                  </a:lnTo>
                  <a:lnTo>
                    <a:pt x="8" y="6"/>
                  </a:ln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0" name="Freeform 66">
              <a:extLst>
                <a:ext uri="{FF2B5EF4-FFF2-40B4-BE49-F238E27FC236}">
                  <a16:creationId xmlns:a16="http://schemas.microsoft.com/office/drawing/2014/main" id="{17E8A4AD-F05D-D5EE-3067-C8F117DC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1773448"/>
              <a:ext cx="10876" cy="2311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5" y="9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7">
                  <a:moveTo>
                    <a:pt x="5" y="0"/>
                  </a:moveTo>
                  <a:lnTo>
                    <a:pt x="8" y="8"/>
                  </a:lnTo>
                  <a:lnTo>
                    <a:pt x="5" y="9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1" name="Freeform 67">
              <a:extLst>
                <a:ext uri="{FF2B5EF4-FFF2-40B4-BE49-F238E27FC236}">
                  <a16:creationId xmlns:a16="http://schemas.microsoft.com/office/drawing/2014/main" id="{85E1FCD3-B5F3-7FD0-C5D3-670034C74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638" y="-1758493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2" name="Freeform 68">
              <a:extLst>
                <a:ext uri="{FF2B5EF4-FFF2-40B4-BE49-F238E27FC236}">
                  <a16:creationId xmlns:a16="http://schemas.microsoft.com/office/drawing/2014/main" id="{79F1885D-1F44-1DFB-DF55-68E54E8C7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54414"/>
              <a:ext cx="97888" cy="59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48" y="0"/>
                </a:cxn>
                <a:cxn ang="0">
                  <a:pos x="59" y="7"/>
                </a:cxn>
                <a:cxn ang="0">
                  <a:pos x="63" y="10"/>
                </a:cxn>
                <a:cxn ang="0">
                  <a:pos x="61" y="13"/>
                </a:cxn>
                <a:cxn ang="0">
                  <a:pos x="64" y="13"/>
                </a:cxn>
                <a:cxn ang="0">
                  <a:pos x="72" y="24"/>
                </a:cxn>
                <a:cxn ang="0">
                  <a:pos x="72" y="28"/>
                </a:cxn>
                <a:cxn ang="0">
                  <a:pos x="69" y="31"/>
                </a:cxn>
                <a:cxn ang="0">
                  <a:pos x="71" y="36"/>
                </a:cxn>
                <a:cxn ang="0">
                  <a:pos x="69" y="34"/>
                </a:cxn>
                <a:cxn ang="0">
                  <a:pos x="66" y="29"/>
                </a:cxn>
                <a:cxn ang="0">
                  <a:pos x="61" y="26"/>
                </a:cxn>
                <a:cxn ang="0">
                  <a:pos x="59" y="26"/>
                </a:cxn>
                <a:cxn ang="0">
                  <a:pos x="56" y="31"/>
                </a:cxn>
                <a:cxn ang="0">
                  <a:pos x="56" y="32"/>
                </a:cxn>
                <a:cxn ang="0">
                  <a:pos x="63" y="39"/>
                </a:cxn>
                <a:cxn ang="0">
                  <a:pos x="61" y="44"/>
                </a:cxn>
                <a:cxn ang="0">
                  <a:pos x="59" y="42"/>
                </a:cxn>
                <a:cxn ang="0">
                  <a:pos x="56" y="39"/>
                </a:cxn>
                <a:cxn ang="0">
                  <a:pos x="51" y="40"/>
                </a:cxn>
                <a:cxn ang="0">
                  <a:pos x="42" y="37"/>
                </a:cxn>
                <a:cxn ang="0">
                  <a:pos x="40" y="36"/>
                </a:cxn>
                <a:cxn ang="0">
                  <a:pos x="34" y="29"/>
                </a:cxn>
                <a:cxn ang="0">
                  <a:pos x="35" y="24"/>
                </a:cxn>
                <a:cxn ang="0">
                  <a:pos x="26" y="20"/>
                </a:cxn>
                <a:cxn ang="0">
                  <a:pos x="24" y="20"/>
                </a:cxn>
                <a:cxn ang="0">
                  <a:pos x="22" y="24"/>
                </a:cxn>
                <a:cxn ang="0">
                  <a:pos x="19" y="23"/>
                </a:cxn>
                <a:cxn ang="0">
                  <a:pos x="18" y="23"/>
                </a:cxn>
                <a:cxn ang="0">
                  <a:pos x="14" y="26"/>
                </a:cxn>
                <a:cxn ang="0">
                  <a:pos x="11" y="21"/>
                </a:cxn>
                <a:cxn ang="0">
                  <a:pos x="10" y="21"/>
                </a:cxn>
                <a:cxn ang="0">
                  <a:pos x="8" y="24"/>
                </a:cxn>
                <a:cxn ang="0">
                  <a:pos x="6" y="29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3" y="18"/>
                </a:cxn>
                <a:cxn ang="0">
                  <a:pos x="11" y="16"/>
                </a:cxn>
                <a:cxn ang="0">
                  <a:pos x="13" y="15"/>
                </a:cxn>
                <a:cxn ang="0">
                  <a:pos x="18" y="11"/>
                </a:cxn>
                <a:cxn ang="0">
                  <a:pos x="24" y="13"/>
                </a:cxn>
                <a:cxn ang="0">
                  <a:pos x="26" y="15"/>
                </a:cxn>
                <a:cxn ang="0">
                  <a:pos x="26" y="18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5" y="13"/>
                </a:cxn>
                <a:cxn ang="0">
                  <a:pos x="37" y="13"/>
                </a:cxn>
                <a:cxn ang="0">
                  <a:pos x="38" y="8"/>
                </a:cxn>
                <a:cxn ang="0">
                  <a:pos x="42" y="10"/>
                </a:cxn>
                <a:cxn ang="0">
                  <a:pos x="48" y="8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72" h="44">
                  <a:moveTo>
                    <a:pt x="45" y="0"/>
                  </a:moveTo>
                  <a:lnTo>
                    <a:pt x="48" y="0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1" y="13"/>
                  </a:lnTo>
                  <a:lnTo>
                    <a:pt x="64" y="13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69" y="31"/>
                  </a:lnTo>
                  <a:lnTo>
                    <a:pt x="71" y="36"/>
                  </a:lnTo>
                  <a:lnTo>
                    <a:pt x="69" y="34"/>
                  </a:lnTo>
                  <a:lnTo>
                    <a:pt x="66" y="29"/>
                  </a:lnTo>
                  <a:lnTo>
                    <a:pt x="61" y="26"/>
                  </a:lnTo>
                  <a:lnTo>
                    <a:pt x="59" y="26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63" y="39"/>
                  </a:lnTo>
                  <a:lnTo>
                    <a:pt x="61" y="44"/>
                  </a:lnTo>
                  <a:lnTo>
                    <a:pt x="59" y="42"/>
                  </a:lnTo>
                  <a:lnTo>
                    <a:pt x="56" y="39"/>
                  </a:lnTo>
                  <a:lnTo>
                    <a:pt x="51" y="40"/>
                  </a:lnTo>
                  <a:lnTo>
                    <a:pt x="42" y="37"/>
                  </a:lnTo>
                  <a:lnTo>
                    <a:pt x="40" y="36"/>
                  </a:lnTo>
                  <a:lnTo>
                    <a:pt x="34" y="29"/>
                  </a:lnTo>
                  <a:lnTo>
                    <a:pt x="35" y="24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4" y="26"/>
                  </a:lnTo>
                  <a:lnTo>
                    <a:pt x="11" y="21"/>
                  </a:lnTo>
                  <a:lnTo>
                    <a:pt x="10" y="21"/>
                  </a:lnTo>
                  <a:lnTo>
                    <a:pt x="8" y="24"/>
                  </a:lnTo>
                  <a:lnTo>
                    <a:pt x="6" y="29"/>
                  </a:lnTo>
                  <a:lnTo>
                    <a:pt x="2" y="29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3" y="18"/>
                  </a:lnTo>
                  <a:lnTo>
                    <a:pt x="11" y="16"/>
                  </a:lnTo>
                  <a:lnTo>
                    <a:pt x="13" y="15"/>
                  </a:lnTo>
                  <a:lnTo>
                    <a:pt x="18" y="11"/>
                  </a:lnTo>
                  <a:lnTo>
                    <a:pt x="24" y="13"/>
                  </a:lnTo>
                  <a:lnTo>
                    <a:pt x="26" y="15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5" y="13"/>
                  </a:lnTo>
                  <a:lnTo>
                    <a:pt x="37" y="13"/>
                  </a:lnTo>
                  <a:lnTo>
                    <a:pt x="38" y="8"/>
                  </a:lnTo>
                  <a:lnTo>
                    <a:pt x="42" y="10"/>
                  </a:lnTo>
                  <a:lnTo>
                    <a:pt x="48" y="8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3" name="Freeform 69">
              <a:extLst>
                <a:ext uri="{FF2B5EF4-FFF2-40B4-BE49-F238E27FC236}">
                  <a16:creationId xmlns:a16="http://schemas.microsoft.com/office/drawing/2014/main" id="{6663A473-4A24-3FEA-4A85-FABBF70D3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087" y="-1710908"/>
              <a:ext cx="10876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8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4" name="Freeform 70">
              <a:extLst>
                <a:ext uri="{FF2B5EF4-FFF2-40B4-BE49-F238E27FC236}">
                  <a16:creationId xmlns:a16="http://schemas.microsoft.com/office/drawing/2014/main" id="{69296960-8CA1-AF89-DCB9-3EC604A1D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6132" y="-1701391"/>
              <a:ext cx="10876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3" y="0"/>
                  </a:lnTo>
                  <a:lnTo>
                    <a:pt x="8" y="1"/>
                  </a:ln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5" name="Freeform 71">
              <a:extLst>
                <a:ext uri="{FF2B5EF4-FFF2-40B4-BE49-F238E27FC236}">
                  <a16:creationId xmlns:a16="http://schemas.microsoft.com/office/drawing/2014/main" id="{5D55EB57-BFEA-0584-FFEE-19AA6F0B8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458" y="-1690515"/>
              <a:ext cx="6798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3">
                  <a:moveTo>
                    <a:pt x="0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6" name="Freeform 72">
              <a:extLst>
                <a:ext uri="{FF2B5EF4-FFF2-40B4-BE49-F238E27FC236}">
                  <a16:creationId xmlns:a16="http://schemas.microsoft.com/office/drawing/2014/main" id="{08B460C9-EF73-5E82-75F0-34FDC96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0617" y="-1827830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7" name="Freeform 73">
              <a:extLst>
                <a:ext uri="{FF2B5EF4-FFF2-40B4-BE49-F238E27FC236}">
                  <a16:creationId xmlns:a16="http://schemas.microsoft.com/office/drawing/2014/main" id="{E42C02EA-1C11-4EB6-7EAF-53C365DA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9741" y="-1808796"/>
              <a:ext cx="5438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8" name="Freeform 74">
              <a:extLst>
                <a:ext uri="{FF2B5EF4-FFF2-40B4-BE49-F238E27FC236}">
                  <a16:creationId xmlns:a16="http://schemas.microsoft.com/office/drawing/2014/main" id="{97DFCA26-FD08-CDFC-7F1C-958AF6515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920" y="-1725864"/>
              <a:ext cx="2719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09" name="Rectangle 75">
              <a:extLst>
                <a:ext uri="{FF2B5EF4-FFF2-40B4-BE49-F238E27FC236}">
                  <a16:creationId xmlns:a16="http://schemas.microsoft.com/office/drawing/2014/main" id="{DD52613D-286B-E9AF-CA04-E1A915A1E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179" y="-1751695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0" name="Freeform 76">
              <a:extLst>
                <a:ext uri="{FF2B5EF4-FFF2-40B4-BE49-F238E27FC236}">
                  <a16:creationId xmlns:a16="http://schemas.microsoft.com/office/drawing/2014/main" id="{CE6EB853-BF86-7912-01B7-3C6DB3798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4675" y="-17163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1" name="Freeform 77">
              <a:extLst>
                <a:ext uri="{FF2B5EF4-FFF2-40B4-BE49-F238E27FC236}">
                  <a16:creationId xmlns:a16="http://schemas.microsoft.com/office/drawing/2014/main" id="{A6155489-671A-7CB9-9BB3-BFB95C0F9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159" y="-169459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2" name="Freeform 78">
              <a:extLst>
                <a:ext uri="{FF2B5EF4-FFF2-40B4-BE49-F238E27FC236}">
                  <a16:creationId xmlns:a16="http://schemas.microsoft.com/office/drawing/2014/main" id="{B638074C-9594-2237-292E-0C69F3E1A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1592627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3" name="Freeform 79">
              <a:extLst>
                <a:ext uri="{FF2B5EF4-FFF2-40B4-BE49-F238E27FC236}">
                  <a16:creationId xmlns:a16="http://schemas.microsoft.com/office/drawing/2014/main" id="{49BB86BC-7534-D007-5273-F0FFBDD5B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1439" y="-1600784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4" name="Freeform 80">
              <a:extLst>
                <a:ext uri="{FF2B5EF4-FFF2-40B4-BE49-F238E27FC236}">
                  <a16:creationId xmlns:a16="http://schemas.microsoft.com/office/drawing/2014/main" id="{DFB9F16A-2462-9004-9D47-BF0F2A1AC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7754" y="-1585829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5" name="Freeform 81">
              <a:extLst>
                <a:ext uri="{FF2B5EF4-FFF2-40B4-BE49-F238E27FC236}">
                  <a16:creationId xmlns:a16="http://schemas.microsoft.com/office/drawing/2014/main" id="{3D8D2DE7-51BD-A3E3-E6A5-55526DC5E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6787" y="-1584470"/>
              <a:ext cx="61180" cy="31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" y="7"/>
                </a:cxn>
                <a:cxn ang="0">
                  <a:pos x="21" y="7"/>
                </a:cxn>
                <a:cxn ang="0">
                  <a:pos x="37" y="13"/>
                </a:cxn>
                <a:cxn ang="0">
                  <a:pos x="40" y="15"/>
                </a:cxn>
                <a:cxn ang="0">
                  <a:pos x="45" y="18"/>
                </a:cxn>
                <a:cxn ang="0">
                  <a:pos x="43" y="23"/>
                </a:cxn>
                <a:cxn ang="0">
                  <a:pos x="42" y="23"/>
                </a:cxn>
                <a:cxn ang="0">
                  <a:pos x="34" y="13"/>
                </a:cxn>
                <a:cxn ang="0">
                  <a:pos x="29" y="1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3">
                  <a:moveTo>
                    <a:pt x="0" y="0"/>
                  </a:moveTo>
                  <a:lnTo>
                    <a:pt x="18" y="7"/>
                  </a:lnTo>
                  <a:lnTo>
                    <a:pt x="21" y="7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5" y="18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34" y="13"/>
                  </a:lnTo>
                  <a:lnTo>
                    <a:pt x="29" y="1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6" name="Freeform 82">
              <a:extLst>
                <a:ext uri="{FF2B5EF4-FFF2-40B4-BE49-F238E27FC236}">
                  <a16:creationId xmlns:a16="http://schemas.microsoft.com/office/drawing/2014/main" id="{6F9B1A80-ED03-4FCB-7E54-001282643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8810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5" y="1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7" name="Freeform 83">
              <a:extLst>
                <a:ext uri="{FF2B5EF4-FFF2-40B4-BE49-F238E27FC236}">
                  <a16:creationId xmlns:a16="http://schemas.microsoft.com/office/drawing/2014/main" id="{A7E5BCA4-7C63-7B2B-CBC3-D20CA7A92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202" y="-1542323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8" name="Freeform 84">
              <a:extLst>
                <a:ext uri="{FF2B5EF4-FFF2-40B4-BE49-F238E27FC236}">
                  <a16:creationId xmlns:a16="http://schemas.microsoft.com/office/drawing/2014/main" id="{162D4695-472F-AF66-5784-2A57B986C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0079" y="-1562717"/>
              <a:ext cx="82933" cy="3127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3"/>
                </a:cxn>
                <a:cxn ang="0">
                  <a:pos x="14" y="15"/>
                </a:cxn>
                <a:cxn ang="0">
                  <a:pos x="22" y="15"/>
                </a:cxn>
                <a:cxn ang="0">
                  <a:pos x="25" y="13"/>
                </a:cxn>
                <a:cxn ang="0">
                  <a:pos x="25" y="10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43" y="10"/>
                </a:cxn>
                <a:cxn ang="0">
                  <a:pos x="50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9" y="4"/>
                </a:cxn>
                <a:cxn ang="0">
                  <a:pos x="61" y="7"/>
                </a:cxn>
                <a:cxn ang="0">
                  <a:pos x="58" y="8"/>
                </a:cxn>
                <a:cxn ang="0">
                  <a:pos x="59" y="13"/>
                </a:cxn>
                <a:cxn ang="0">
                  <a:pos x="59" y="15"/>
                </a:cxn>
                <a:cxn ang="0">
                  <a:pos x="53" y="15"/>
                </a:cxn>
                <a:cxn ang="0">
                  <a:pos x="50" y="20"/>
                </a:cxn>
                <a:cxn ang="0">
                  <a:pos x="42" y="21"/>
                </a:cxn>
                <a:cxn ang="0">
                  <a:pos x="25" y="23"/>
                </a:cxn>
                <a:cxn ang="0">
                  <a:pos x="21" y="21"/>
                </a:cxn>
                <a:cxn ang="0">
                  <a:pos x="16" y="21"/>
                </a:cxn>
                <a:cxn ang="0">
                  <a:pos x="5" y="18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61" h="23">
                  <a:moveTo>
                    <a:pt x="0" y="15"/>
                  </a:moveTo>
                  <a:lnTo>
                    <a:pt x="0" y="13"/>
                  </a:lnTo>
                  <a:lnTo>
                    <a:pt x="14" y="15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25" y="10"/>
                  </a:lnTo>
                  <a:lnTo>
                    <a:pt x="27" y="13"/>
                  </a:lnTo>
                  <a:lnTo>
                    <a:pt x="38" y="15"/>
                  </a:lnTo>
                  <a:lnTo>
                    <a:pt x="43" y="10"/>
                  </a:lnTo>
                  <a:lnTo>
                    <a:pt x="50" y="8"/>
                  </a:lnTo>
                  <a:lnTo>
                    <a:pt x="46" y="2"/>
                  </a:lnTo>
                  <a:lnTo>
                    <a:pt x="54" y="0"/>
                  </a:lnTo>
                  <a:lnTo>
                    <a:pt x="59" y="4"/>
                  </a:lnTo>
                  <a:lnTo>
                    <a:pt x="61" y="7"/>
                  </a:lnTo>
                  <a:lnTo>
                    <a:pt x="58" y="8"/>
                  </a:lnTo>
                  <a:lnTo>
                    <a:pt x="59" y="13"/>
                  </a:lnTo>
                  <a:lnTo>
                    <a:pt x="59" y="15"/>
                  </a:lnTo>
                  <a:lnTo>
                    <a:pt x="53" y="15"/>
                  </a:lnTo>
                  <a:lnTo>
                    <a:pt x="50" y="20"/>
                  </a:lnTo>
                  <a:lnTo>
                    <a:pt x="42" y="21"/>
                  </a:lnTo>
                  <a:lnTo>
                    <a:pt x="25" y="23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5" y="18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19" name="Freeform 85">
              <a:extLst>
                <a:ext uri="{FF2B5EF4-FFF2-40B4-BE49-F238E27FC236}">
                  <a16:creationId xmlns:a16="http://schemas.microsoft.com/office/drawing/2014/main" id="{8BAA0906-8452-BF5E-1955-00481BB04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596" y="-1551840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0" name="Freeform 86">
              <a:extLst>
                <a:ext uri="{FF2B5EF4-FFF2-40B4-BE49-F238E27FC236}">
                  <a16:creationId xmlns:a16="http://schemas.microsoft.com/office/drawing/2014/main" id="{A9A75FC7-EAB0-B978-C0C5-03E277841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7395" y="-1545042"/>
              <a:ext cx="35348" cy="203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24" y="10"/>
                </a:cxn>
                <a:cxn ang="0">
                  <a:pos x="26" y="13"/>
                </a:cxn>
                <a:cxn ang="0">
                  <a:pos x="21" y="15"/>
                </a:cxn>
                <a:cxn ang="0">
                  <a:pos x="14" y="13"/>
                </a:cxn>
                <a:cxn ang="0">
                  <a:pos x="11" y="8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5">
                  <a:moveTo>
                    <a:pt x="0" y="0"/>
                  </a:moveTo>
                  <a:lnTo>
                    <a:pt x="5" y="0"/>
                  </a:lnTo>
                  <a:lnTo>
                    <a:pt x="24" y="10"/>
                  </a:lnTo>
                  <a:lnTo>
                    <a:pt x="26" y="13"/>
                  </a:lnTo>
                  <a:lnTo>
                    <a:pt x="21" y="15"/>
                  </a:lnTo>
                  <a:lnTo>
                    <a:pt x="14" y="13"/>
                  </a:lnTo>
                  <a:lnTo>
                    <a:pt x="11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1" name="Freeform 87">
              <a:extLst>
                <a:ext uri="{FF2B5EF4-FFF2-40B4-BE49-F238E27FC236}">
                  <a16:creationId xmlns:a16="http://schemas.microsoft.com/office/drawing/2014/main" id="{481A5B0D-2B68-5A2F-0D8B-1BD30586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620" y="-1527368"/>
              <a:ext cx="25832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9" y="6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lnTo>
                    <a:pt x="8" y="2"/>
                  </a:lnTo>
                  <a:lnTo>
                    <a:pt x="19" y="6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2" name="Freeform 88">
              <a:extLst>
                <a:ext uri="{FF2B5EF4-FFF2-40B4-BE49-F238E27FC236}">
                  <a16:creationId xmlns:a16="http://schemas.microsoft.com/office/drawing/2014/main" id="{1A921CF2-DB1F-BAA5-C45C-70D4E6BBF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9058" y="-151649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3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3" name="Freeform 89">
              <a:extLst>
                <a:ext uri="{FF2B5EF4-FFF2-40B4-BE49-F238E27FC236}">
                  <a16:creationId xmlns:a16="http://schemas.microsoft.com/office/drawing/2014/main" id="{4AD6890E-FC05-4D13-91D1-9F5BA8250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9934" y="-1512413"/>
              <a:ext cx="6798" cy="407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5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4" name="Freeform 90">
              <a:extLst>
                <a:ext uri="{FF2B5EF4-FFF2-40B4-BE49-F238E27FC236}">
                  <a16:creationId xmlns:a16="http://schemas.microsoft.com/office/drawing/2014/main" id="{EE988818-8513-8988-F5C7-54BD02445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9451" y="-1509694"/>
              <a:ext cx="14956" cy="815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9" y="3"/>
                </a:cxn>
                <a:cxn ang="0">
                  <a:pos x="11" y="6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1" h="6">
                  <a:moveTo>
                    <a:pt x="0" y="3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5" name="Freeform 91">
              <a:extLst>
                <a:ext uri="{FF2B5EF4-FFF2-40B4-BE49-F238E27FC236}">
                  <a16:creationId xmlns:a16="http://schemas.microsoft.com/office/drawing/2014/main" id="{8CB80FB1-6CD9-CB04-4C38-06B0E8809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3530" y="-1502896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6" name="Freeform 92">
              <a:extLst>
                <a:ext uri="{FF2B5EF4-FFF2-40B4-BE49-F238E27FC236}">
                  <a16:creationId xmlns:a16="http://schemas.microsoft.com/office/drawing/2014/main" id="{CE45DAA5-BD7D-27AC-084B-3F6A7FF3A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125" y="-1501536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7" name="Freeform 93">
              <a:extLst>
                <a:ext uri="{FF2B5EF4-FFF2-40B4-BE49-F238E27FC236}">
                  <a16:creationId xmlns:a16="http://schemas.microsoft.com/office/drawing/2014/main" id="{4E2B529E-5BAA-0221-1F46-DEC2CC29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564" y="-1516492"/>
              <a:ext cx="35348" cy="135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26" y="10"/>
                </a:cxn>
                <a:cxn ang="0">
                  <a:pos x="7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10">
                  <a:moveTo>
                    <a:pt x="0" y="0"/>
                  </a:moveTo>
                  <a:lnTo>
                    <a:pt x="23" y="6"/>
                  </a:lnTo>
                  <a:lnTo>
                    <a:pt x="26" y="10"/>
                  </a:lnTo>
                  <a:lnTo>
                    <a:pt x="7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8" name="Freeform 94">
              <a:extLst>
                <a:ext uri="{FF2B5EF4-FFF2-40B4-BE49-F238E27FC236}">
                  <a16:creationId xmlns:a16="http://schemas.microsoft.com/office/drawing/2014/main" id="{2FEAE0BF-BE32-F11A-869E-7B7BA102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505615"/>
              <a:ext cx="28551" cy="2039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6" y="5"/>
                </a:cxn>
                <a:cxn ang="0">
                  <a:pos x="13" y="10"/>
                </a:cxn>
                <a:cxn ang="0">
                  <a:pos x="14" y="11"/>
                </a:cxn>
                <a:cxn ang="0">
                  <a:pos x="18" y="11"/>
                </a:cxn>
                <a:cxn ang="0">
                  <a:pos x="21" y="15"/>
                </a:cxn>
                <a:cxn ang="0">
                  <a:pos x="10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1" h="15">
                  <a:moveTo>
                    <a:pt x="0" y="2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6" y="5"/>
                  </a:lnTo>
                  <a:lnTo>
                    <a:pt x="13" y="10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21" y="15"/>
                  </a:lnTo>
                  <a:lnTo>
                    <a:pt x="10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29" name="Freeform 95">
              <a:extLst>
                <a:ext uri="{FF2B5EF4-FFF2-40B4-BE49-F238E27FC236}">
                  <a16:creationId xmlns:a16="http://schemas.microsoft.com/office/drawing/2014/main" id="{B1645674-9126-6378-ED58-9B4A4A9E2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789" y="-1494739"/>
              <a:ext cx="6798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0" name="Freeform 96">
              <a:extLst>
                <a:ext uri="{FF2B5EF4-FFF2-40B4-BE49-F238E27FC236}">
                  <a16:creationId xmlns:a16="http://schemas.microsoft.com/office/drawing/2014/main" id="{35CDB75C-02D7-AAD0-BDDB-EAE91DD29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912" y="-1490660"/>
              <a:ext cx="3127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0"/>
                </a:cxn>
                <a:cxn ang="0">
                  <a:pos x="23" y="4"/>
                </a:cxn>
                <a:cxn ang="0">
                  <a:pos x="23" y="5"/>
                </a:cxn>
                <a:cxn ang="0">
                  <a:pos x="21" y="7"/>
                </a:cxn>
                <a:cxn ang="0">
                  <a:pos x="8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11" y="0"/>
                  </a:lnTo>
                  <a:lnTo>
                    <a:pt x="23" y="4"/>
                  </a:lnTo>
                  <a:lnTo>
                    <a:pt x="23" y="5"/>
                  </a:lnTo>
                  <a:lnTo>
                    <a:pt x="21" y="7"/>
                  </a:lnTo>
                  <a:lnTo>
                    <a:pt x="8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1" name="Freeform 97">
              <a:extLst>
                <a:ext uri="{FF2B5EF4-FFF2-40B4-BE49-F238E27FC236}">
                  <a16:creationId xmlns:a16="http://schemas.microsoft.com/office/drawing/2014/main" id="{EF9AFA9F-ADD0-61F2-4A19-87839507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1418" y="-1479783"/>
              <a:ext cx="25832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4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" h="8">
                  <a:moveTo>
                    <a:pt x="0" y="0"/>
                  </a:moveTo>
                  <a:lnTo>
                    <a:pt x="13" y="4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2" name="Freeform 98">
              <a:extLst>
                <a:ext uri="{FF2B5EF4-FFF2-40B4-BE49-F238E27FC236}">
                  <a16:creationId xmlns:a16="http://schemas.microsoft.com/office/drawing/2014/main" id="{2C32A95C-B064-B26B-4864-35A6FC19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2923" y="-1494739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2"/>
                </a:cxn>
                <a:cxn ang="0">
                  <a:pos x="7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3" name="Freeform 99">
              <a:extLst>
                <a:ext uri="{FF2B5EF4-FFF2-40B4-BE49-F238E27FC236}">
                  <a16:creationId xmlns:a16="http://schemas.microsoft.com/office/drawing/2014/main" id="{CAE9158B-38C2-BBC9-2030-26452D413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9417" y="-1490660"/>
              <a:ext cx="1359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10" y="5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lnTo>
                    <a:pt x="8" y="2"/>
                  </a:lnTo>
                  <a:lnTo>
                    <a:pt x="10" y="5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4" name="Freeform 100">
              <a:extLst>
                <a:ext uri="{FF2B5EF4-FFF2-40B4-BE49-F238E27FC236}">
                  <a16:creationId xmlns:a16="http://schemas.microsoft.com/office/drawing/2014/main" id="{2B199DB4-E8B4-81D1-8638-9F30C69B3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0293" y="-1483862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8" y="3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5" name="Freeform 101">
              <a:extLst>
                <a:ext uri="{FF2B5EF4-FFF2-40B4-BE49-F238E27FC236}">
                  <a16:creationId xmlns:a16="http://schemas.microsoft.com/office/drawing/2014/main" id="{B0B1B26E-59BC-4326-86AA-417495F6A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607582"/>
              <a:ext cx="19034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6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6" name="Freeform 102">
              <a:extLst>
                <a:ext uri="{FF2B5EF4-FFF2-40B4-BE49-F238E27FC236}">
                  <a16:creationId xmlns:a16="http://schemas.microsoft.com/office/drawing/2014/main" id="{7D8574AA-D7C1-C4A3-592B-6195764C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617" y="-1596705"/>
              <a:ext cx="2719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1"/>
                </a:cxn>
                <a:cxn ang="0">
                  <a:pos x="20" y="3"/>
                </a:cxn>
                <a:cxn ang="0">
                  <a:pos x="1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lnTo>
                    <a:pt x="19" y="1"/>
                  </a:lnTo>
                  <a:lnTo>
                    <a:pt x="20" y="3"/>
                  </a:lnTo>
                  <a:lnTo>
                    <a:pt x="1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7" name="Freeform 103">
              <a:extLst>
                <a:ext uri="{FF2B5EF4-FFF2-40B4-BE49-F238E27FC236}">
                  <a16:creationId xmlns:a16="http://schemas.microsoft.com/office/drawing/2014/main" id="{9EF842FA-8134-8F70-58E6-D3A328ECC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16" y="-1618458"/>
              <a:ext cx="20394" cy="543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0"/>
                </a:cxn>
                <a:cxn ang="0">
                  <a:pos x="15" y="3"/>
                </a:cxn>
                <a:cxn ang="0">
                  <a:pos x="8" y="4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4">
                  <a:moveTo>
                    <a:pt x="0" y="1"/>
                  </a:moveTo>
                  <a:lnTo>
                    <a:pt x="5" y="0"/>
                  </a:lnTo>
                  <a:lnTo>
                    <a:pt x="15" y="3"/>
                  </a:lnTo>
                  <a:lnTo>
                    <a:pt x="8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8" name="Freeform 104">
              <a:extLst>
                <a:ext uri="{FF2B5EF4-FFF2-40B4-BE49-F238E27FC236}">
                  <a16:creationId xmlns:a16="http://schemas.microsoft.com/office/drawing/2014/main" id="{333F3CCA-1CDE-1A15-D86F-A41A09992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4538" y="-1595346"/>
              <a:ext cx="13596" cy="54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5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4">
                  <a:moveTo>
                    <a:pt x="0" y="2"/>
                  </a:moveTo>
                  <a:lnTo>
                    <a:pt x="8" y="0"/>
                  </a:lnTo>
                  <a:lnTo>
                    <a:pt x="10" y="4"/>
                  </a:lnTo>
                  <a:lnTo>
                    <a:pt x="5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9" name="Freeform 105">
              <a:extLst>
                <a:ext uri="{FF2B5EF4-FFF2-40B4-BE49-F238E27FC236}">
                  <a16:creationId xmlns:a16="http://schemas.microsoft.com/office/drawing/2014/main" id="{1634FB9E-5641-D7C5-64A0-1EC344E9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1909" y="-1579031"/>
              <a:ext cx="65259" cy="14956"/>
            </a:xfrm>
            <a:custGeom>
              <a:avLst/>
              <a:gdLst/>
              <a:ahLst/>
              <a:cxnLst>
                <a:cxn ang="0">
                  <a:pos x="2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1" y="1"/>
                </a:cxn>
                <a:cxn ang="0">
                  <a:pos x="40" y="3"/>
                </a:cxn>
                <a:cxn ang="0">
                  <a:pos x="45" y="6"/>
                </a:cxn>
                <a:cxn ang="0">
                  <a:pos x="47" y="6"/>
                </a:cxn>
                <a:cxn ang="0">
                  <a:pos x="48" y="9"/>
                </a:cxn>
                <a:cxn ang="0">
                  <a:pos x="48" y="11"/>
                </a:cxn>
                <a:cxn ang="0">
                  <a:pos x="29" y="4"/>
                </a:cxn>
                <a:cxn ang="0">
                  <a:pos x="21" y="6"/>
                </a:cxn>
                <a:cxn ang="0">
                  <a:pos x="16" y="4"/>
                </a:cxn>
                <a:cxn ang="0">
                  <a:pos x="10" y="6"/>
                </a:cxn>
                <a:cxn ang="0">
                  <a:pos x="3" y="3"/>
                </a:cxn>
                <a:cxn ang="0">
                  <a:pos x="2" y="8"/>
                </a:cxn>
                <a:cxn ang="0">
                  <a:pos x="2" y="8"/>
                </a:cxn>
              </a:cxnLst>
              <a:rect l="0" t="0" r="r" b="b"/>
              <a:pathLst>
                <a:path w="48" h="11">
                  <a:moveTo>
                    <a:pt x="2" y="8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40" y="3"/>
                  </a:lnTo>
                  <a:lnTo>
                    <a:pt x="45" y="6"/>
                  </a:lnTo>
                  <a:lnTo>
                    <a:pt x="47" y="6"/>
                  </a:lnTo>
                  <a:lnTo>
                    <a:pt x="48" y="9"/>
                  </a:lnTo>
                  <a:lnTo>
                    <a:pt x="48" y="11"/>
                  </a:lnTo>
                  <a:lnTo>
                    <a:pt x="29" y="4"/>
                  </a:lnTo>
                  <a:lnTo>
                    <a:pt x="21" y="6"/>
                  </a:lnTo>
                  <a:lnTo>
                    <a:pt x="16" y="4"/>
                  </a:lnTo>
                  <a:lnTo>
                    <a:pt x="10" y="6"/>
                  </a:lnTo>
                  <a:lnTo>
                    <a:pt x="3" y="3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0" name="Freeform 106">
              <a:extLst>
                <a:ext uri="{FF2B5EF4-FFF2-40B4-BE49-F238E27FC236}">
                  <a16:creationId xmlns:a16="http://schemas.microsoft.com/office/drawing/2014/main" id="{07929C66-5000-3116-B2C8-4AB2082FE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269" y="-15450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1" name="Freeform 107">
              <a:extLst>
                <a:ext uri="{FF2B5EF4-FFF2-40B4-BE49-F238E27FC236}">
                  <a16:creationId xmlns:a16="http://schemas.microsoft.com/office/drawing/2014/main" id="{86B842D0-9814-BF0C-D763-453068C2F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42323"/>
              <a:ext cx="12236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8" y="1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1"/>
                  </a:lnTo>
                  <a:lnTo>
                    <a:pt x="9" y="9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2" name="Freeform 108">
              <a:extLst>
                <a:ext uri="{FF2B5EF4-FFF2-40B4-BE49-F238E27FC236}">
                  <a16:creationId xmlns:a16="http://schemas.microsoft.com/office/drawing/2014/main" id="{20B7B671-21EA-BCB0-E25A-8FC80759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2819" y="-1531446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3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3"/>
                  </a:lnTo>
                  <a:lnTo>
                    <a:pt x="6" y="6"/>
                  </a:lnTo>
                  <a:lnTo>
                    <a:pt x="5" y="6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3" name="Freeform 109">
              <a:extLst>
                <a:ext uri="{FF2B5EF4-FFF2-40B4-BE49-F238E27FC236}">
                  <a16:creationId xmlns:a16="http://schemas.microsoft.com/office/drawing/2014/main" id="{8372A176-71F5-B5CE-3E8A-22EF9852A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5718" y="-1519211"/>
              <a:ext cx="10876" cy="10876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6" y="0"/>
                </a:cxn>
                <a:cxn ang="0">
                  <a:pos x="8" y="4"/>
                </a:cxn>
                <a:cxn ang="0">
                  <a:pos x="5" y="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8" h="8">
                  <a:moveTo>
                    <a:pt x="0" y="7"/>
                  </a:moveTo>
                  <a:lnTo>
                    <a:pt x="2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4"/>
                  </a:lnTo>
                  <a:lnTo>
                    <a:pt x="5" y="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4" name="Freeform 110">
              <a:extLst>
                <a:ext uri="{FF2B5EF4-FFF2-40B4-BE49-F238E27FC236}">
                  <a16:creationId xmlns:a16="http://schemas.microsoft.com/office/drawing/2014/main" id="{A8B34BDD-C353-2160-B0AA-8E78EDE31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3088" y="-1509694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3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5" name="Rectangle 111">
              <a:extLst>
                <a:ext uri="{FF2B5EF4-FFF2-40B4-BE49-F238E27FC236}">
                  <a16:creationId xmlns:a16="http://schemas.microsoft.com/office/drawing/2014/main" id="{9D5E59D1-60B7-500B-778A-96DD194CC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7257" y="-1519211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6" name="Freeform 112">
              <a:extLst>
                <a:ext uri="{FF2B5EF4-FFF2-40B4-BE49-F238E27FC236}">
                  <a16:creationId xmlns:a16="http://schemas.microsoft.com/office/drawing/2014/main" id="{37C0055C-3D1B-EC20-BB5D-26DE616F4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513773"/>
              <a:ext cx="21753" cy="5438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1" y="0"/>
                </a:cxn>
                <a:cxn ang="0">
                  <a:pos x="16" y="1"/>
                </a:cxn>
                <a:cxn ang="0">
                  <a:pos x="11" y="4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1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7" name="Freeform 113">
              <a:extLst>
                <a:ext uri="{FF2B5EF4-FFF2-40B4-BE49-F238E27FC236}">
                  <a16:creationId xmlns:a16="http://schemas.microsoft.com/office/drawing/2014/main" id="{3C33D821-F2EF-1AF3-4A64-5D2A46199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72057" cy="28551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23" y="14"/>
                </a:cxn>
                <a:cxn ang="0">
                  <a:pos x="18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2" y="13"/>
                </a:cxn>
                <a:cxn ang="0">
                  <a:pos x="2" y="13"/>
                </a:cxn>
                <a:cxn ang="0">
                  <a:pos x="16" y="8"/>
                </a:cxn>
                <a:cxn ang="0">
                  <a:pos x="19" y="3"/>
                </a:cxn>
                <a:cxn ang="0">
                  <a:pos x="50" y="0"/>
                </a:cxn>
                <a:cxn ang="0">
                  <a:pos x="53" y="1"/>
                </a:cxn>
                <a:cxn ang="0">
                  <a:pos x="53" y="4"/>
                </a:cxn>
                <a:cxn ang="0">
                  <a:pos x="29" y="9"/>
                </a:cxn>
                <a:cxn ang="0">
                  <a:pos x="24" y="13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53" h="21">
                  <a:moveTo>
                    <a:pt x="23" y="11"/>
                  </a:moveTo>
                  <a:lnTo>
                    <a:pt x="23" y="14"/>
                  </a:lnTo>
                  <a:lnTo>
                    <a:pt x="18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16" y="8"/>
                  </a:lnTo>
                  <a:lnTo>
                    <a:pt x="19" y="3"/>
                  </a:lnTo>
                  <a:lnTo>
                    <a:pt x="50" y="0"/>
                  </a:lnTo>
                  <a:lnTo>
                    <a:pt x="53" y="1"/>
                  </a:lnTo>
                  <a:lnTo>
                    <a:pt x="53" y="4"/>
                  </a:lnTo>
                  <a:lnTo>
                    <a:pt x="29" y="9"/>
                  </a:lnTo>
                  <a:lnTo>
                    <a:pt x="24" y="13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8" name="Freeform 114">
              <a:extLst>
                <a:ext uri="{FF2B5EF4-FFF2-40B4-BE49-F238E27FC236}">
                  <a16:creationId xmlns:a16="http://schemas.microsoft.com/office/drawing/2014/main" id="{4F3208BF-ABF8-5A4C-2364-84A2E6E9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1472986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0" y="3"/>
                  </a:lnTo>
                  <a:lnTo>
                    <a:pt x="8" y="0"/>
                  </a:lnTo>
                  <a:lnTo>
                    <a:pt x="7" y="3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9" name="Freeform 115">
              <a:extLst>
                <a:ext uri="{FF2B5EF4-FFF2-40B4-BE49-F238E27FC236}">
                  <a16:creationId xmlns:a16="http://schemas.microsoft.com/office/drawing/2014/main" id="{BAE546C1-A2D7-CA46-3C15-6EF72188A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05615"/>
              <a:ext cx="1359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0" name="Freeform 116">
              <a:extLst>
                <a:ext uri="{FF2B5EF4-FFF2-40B4-BE49-F238E27FC236}">
                  <a16:creationId xmlns:a16="http://schemas.microsoft.com/office/drawing/2014/main" id="{E51AFC14-595B-2FA9-1438-8F3618A80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02896"/>
              <a:ext cx="6798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5" h="3">
                  <a:moveTo>
                    <a:pt x="2" y="1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B35CCC4D-74D6-57DA-9F7B-98C7A1862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8493" y="-1505615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6" y="0"/>
                </a:cxn>
                <a:cxn ang="0">
                  <a:pos x="8" y="2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94775BCF-B38D-A209-D2EC-0A639153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717" y="-1508334"/>
              <a:ext cx="67978" cy="13596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11" y="2"/>
                </a:cxn>
                <a:cxn ang="0">
                  <a:pos x="19" y="4"/>
                </a:cxn>
                <a:cxn ang="0">
                  <a:pos x="26" y="7"/>
                </a:cxn>
                <a:cxn ang="0">
                  <a:pos x="34" y="5"/>
                </a:cxn>
                <a:cxn ang="0">
                  <a:pos x="40" y="7"/>
                </a:cxn>
                <a:cxn ang="0">
                  <a:pos x="48" y="4"/>
                </a:cxn>
                <a:cxn ang="0">
                  <a:pos x="47" y="0"/>
                </a:cxn>
                <a:cxn ang="0">
                  <a:pos x="50" y="4"/>
                </a:cxn>
                <a:cxn ang="0">
                  <a:pos x="43" y="8"/>
                </a:cxn>
                <a:cxn ang="0">
                  <a:pos x="21" y="10"/>
                </a:cxn>
                <a:cxn ang="0">
                  <a:pos x="11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50" h="10">
                  <a:moveTo>
                    <a:pt x="2" y="5"/>
                  </a:moveTo>
                  <a:lnTo>
                    <a:pt x="11" y="2"/>
                  </a:lnTo>
                  <a:lnTo>
                    <a:pt x="19" y="4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0" y="7"/>
                  </a:lnTo>
                  <a:lnTo>
                    <a:pt x="48" y="4"/>
                  </a:lnTo>
                  <a:lnTo>
                    <a:pt x="47" y="0"/>
                  </a:lnTo>
                  <a:lnTo>
                    <a:pt x="50" y="4"/>
                  </a:lnTo>
                  <a:lnTo>
                    <a:pt x="43" y="8"/>
                  </a:lnTo>
                  <a:lnTo>
                    <a:pt x="21" y="10"/>
                  </a:lnTo>
                  <a:lnTo>
                    <a:pt x="11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586377A3-0E62-CCFC-D5C3-9451F43E3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1490660"/>
              <a:ext cx="42147" cy="1631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6" y="5"/>
                </a:cxn>
                <a:cxn ang="0">
                  <a:pos x="31" y="10"/>
                </a:cxn>
                <a:cxn ang="0">
                  <a:pos x="26" y="12"/>
                </a:cxn>
                <a:cxn ang="0">
                  <a:pos x="23" y="12"/>
                </a:cxn>
                <a:cxn ang="0">
                  <a:pos x="10" y="7"/>
                </a:cxn>
                <a:cxn ang="0">
                  <a:pos x="4" y="5"/>
                </a:cxn>
                <a:cxn ang="0">
                  <a:pos x="0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31" h="12">
                  <a:moveTo>
                    <a:pt x="13" y="0"/>
                  </a:moveTo>
                  <a:lnTo>
                    <a:pt x="26" y="5"/>
                  </a:lnTo>
                  <a:lnTo>
                    <a:pt x="31" y="10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10" y="7"/>
                  </a:lnTo>
                  <a:lnTo>
                    <a:pt x="4" y="5"/>
                  </a:lnTo>
                  <a:lnTo>
                    <a:pt x="0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4" name="Freeform 120">
              <a:extLst>
                <a:ext uri="{FF2B5EF4-FFF2-40B4-BE49-F238E27FC236}">
                  <a16:creationId xmlns:a16="http://schemas.microsoft.com/office/drawing/2014/main" id="{A9B5285D-E16A-6AEA-A7D1-84BD9C20F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739" y="-1505615"/>
              <a:ext cx="53023" cy="1359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3" y="3"/>
                </a:cxn>
                <a:cxn ang="0">
                  <a:pos x="18" y="6"/>
                </a:cxn>
                <a:cxn ang="0">
                  <a:pos x="23" y="5"/>
                </a:cxn>
                <a:cxn ang="0">
                  <a:pos x="16" y="2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3" y="2"/>
                </a:cxn>
                <a:cxn ang="0">
                  <a:pos x="28" y="2"/>
                </a:cxn>
                <a:cxn ang="0">
                  <a:pos x="31" y="3"/>
                </a:cxn>
                <a:cxn ang="0">
                  <a:pos x="32" y="2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6" y="6"/>
                </a:cxn>
                <a:cxn ang="0">
                  <a:pos x="31" y="6"/>
                </a:cxn>
                <a:cxn ang="0">
                  <a:pos x="28" y="6"/>
                </a:cxn>
                <a:cxn ang="0">
                  <a:pos x="16" y="10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39" h="10">
                  <a:moveTo>
                    <a:pt x="5" y="3"/>
                  </a:moveTo>
                  <a:lnTo>
                    <a:pt x="13" y="3"/>
                  </a:lnTo>
                  <a:lnTo>
                    <a:pt x="18" y="6"/>
                  </a:lnTo>
                  <a:lnTo>
                    <a:pt x="23" y="5"/>
                  </a:lnTo>
                  <a:lnTo>
                    <a:pt x="16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2" y="2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6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16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5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5" name="Freeform 121">
              <a:extLst>
                <a:ext uri="{FF2B5EF4-FFF2-40B4-BE49-F238E27FC236}">
                  <a16:creationId xmlns:a16="http://schemas.microsoft.com/office/drawing/2014/main" id="{47E0B46F-3A69-35F4-F3FA-B12ED83CA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9424" y="-1502896"/>
              <a:ext cx="14956" cy="8157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4" y="0"/>
                </a:cxn>
                <a:cxn ang="0">
                  <a:pos x="9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1" h="6">
                  <a:moveTo>
                    <a:pt x="1" y="1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6" name="Freeform 122">
              <a:extLst>
                <a:ext uri="{FF2B5EF4-FFF2-40B4-BE49-F238E27FC236}">
                  <a16:creationId xmlns:a16="http://schemas.microsoft.com/office/drawing/2014/main" id="{1B7DD8E5-8EC8-F2F1-3D0A-18D75C43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5435" y="-1505615"/>
              <a:ext cx="24472" cy="81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18" y="2"/>
                </a:cxn>
                <a:cxn ang="0">
                  <a:pos x="18" y="3"/>
                </a:cxn>
                <a:cxn ang="0">
                  <a:pos x="15" y="5"/>
                </a:cxn>
                <a:cxn ang="0">
                  <a:pos x="13" y="6"/>
                </a:cxn>
                <a:cxn ang="0">
                  <a:pos x="7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6">
                  <a:moveTo>
                    <a:pt x="7" y="0"/>
                  </a:moveTo>
                  <a:lnTo>
                    <a:pt x="13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5" y="5"/>
                  </a:lnTo>
                  <a:lnTo>
                    <a:pt x="13" y="6"/>
                  </a:lnTo>
                  <a:lnTo>
                    <a:pt x="7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7" name="Freeform 123">
              <a:extLst>
                <a:ext uri="{FF2B5EF4-FFF2-40B4-BE49-F238E27FC236}">
                  <a16:creationId xmlns:a16="http://schemas.microsoft.com/office/drawing/2014/main" id="{C2BC0EF3-9A7B-1FC0-42B9-8524967AE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0570" y="-1523289"/>
              <a:ext cx="28551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1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">
                  <a:moveTo>
                    <a:pt x="0" y="0"/>
                  </a:moveTo>
                  <a:lnTo>
                    <a:pt x="19" y="0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8" name="Freeform 124">
              <a:extLst>
                <a:ext uri="{FF2B5EF4-FFF2-40B4-BE49-F238E27FC236}">
                  <a16:creationId xmlns:a16="http://schemas.microsoft.com/office/drawing/2014/main" id="{5E0192A7-2257-7D7B-D8CE-D2D3E0825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4952" y="-1524649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9" name="Freeform 125">
              <a:extLst>
                <a:ext uri="{FF2B5EF4-FFF2-40B4-BE49-F238E27FC236}">
                  <a16:creationId xmlns:a16="http://schemas.microsoft.com/office/drawing/2014/main" id="{B9AA3901-BBBF-77E9-FDD9-CD3C8E68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3413" y="-1642930"/>
              <a:ext cx="115563" cy="101967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43" y="8"/>
                </a:cxn>
                <a:cxn ang="0">
                  <a:pos x="56" y="8"/>
                </a:cxn>
                <a:cxn ang="0">
                  <a:pos x="71" y="8"/>
                </a:cxn>
                <a:cxn ang="0">
                  <a:pos x="84" y="2"/>
                </a:cxn>
                <a:cxn ang="0">
                  <a:pos x="79" y="11"/>
                </a:cxn>
                <a:cxn ang="0">
                  <a:pos x="61" y="14"/>
                </a:cxn>
                <a:cxn ang="0">
                  <a:pos x="37" y="14"/>
                </a:cxn>
                <a:cxn ang="0">
                  <a:pos x="24" y="14"/>
                </a:cxn>
                <a:cxn ang="0">
                  <a:pos x="13" y="16"/>
                </a:cxn>
                <a:cxn ang="0">
                  <a:pos x="13" y="26"/>
                </a:cxn>
                <a:cxn ang="0">
                  <a:pos x="26" y="32"/>
                </a:cxn>
                <a:cxn ang="0">
                  <a:pos x="35" y="27"/>
                </a:cxn>
                <a:cxn ang="0">
                  <a:pos x="45" y="27"/>
                </a:cxn>
                <a:cxn ang="0">
                  <a:pos x="56" y="26"/>
                </a:cxn>
                <a:cxn ang="0">
                  <a:pos x="61" y="24"/>
                </a:cxn>
                <a:cxn ang="0">
                  <a:pos x="66" y="26"/>
                </a:cxn>
                <a:cxn ang="0">
                  <a:pos x="64" y="29"/>
                </a:cxn>
                <a:cxn ang="0">
                  <a:pos x="58" y="27"/>
                </a:cxn>
                <a:cxn ang="0">
                  <a:pos x="42" y="37"/>
                </a:cxn>
                <a:cxn ang="0">
                  <a:pos x="39" y="39"/>
                </a:cxn>
                <a:cxn ang="0">
                  <a:pos x="59" y="51"/>
                </a:cxn>
                <a:cxn ang="0">
                  <a:pos x="58" y="55"/>
                </a:cxn>
                <a:cxn ang="0">
                  <a:pos x="64" y="59"/>
                </a:cxn>
                <a:cxn ang="0">
                  <a:pos x="69" y="63"/>
                </a:cxn>
                <a:cxn ang="0">
                  <a:pos x="56" y="67"/>
                </a:cxn>
                <a:cxn ang="0">
                  <a:pos x="48" y="63"/>
                </a:cxn>
                <a:cxn ang="0">
                  <a:pos x="39" y="56"/>
                </a:cxn>
                <a:cxn ang="0">
                  <a:pos x="37" y="50"/>
                </a:cxn>
                <a:cxn ang="0">
                  <a:pos x="34" y="45"/>
                </a:cxn>
                <a:cxn ang="0">
                  <a:pos x="24" y="48"/>
                </a:cxn>
                <a:cxn ang="0">
                  <a:pos x="27" y="53"/>
                </a:cxn>
                <a:cxn ang="0">
                  <a:pos x="32" y="69"/>
                </a:cxn>
                <a:cxn ang="0">
                  <a:pos x="23" y="75"/>
                </a:cxn>
                <a:cxn ang="0">
                  <a:pos x="18" y="72"/>
                </a:cxn>
                <a:cxn ang="0">
                  <a:pos x="13" y="53"/>
                </a:cxn>
                <a:cxn ang="0">
                  <a:pos x="3" y="51"/>
                </a:cxn>
                <a:cxn ang="0">
                  <a:pos x="5" y="37"/>
                </a:cxn>
                <a:cxn ang="0">
                  <a:pos x="7" y="24"/>
                </a:cxn>
                <a:cxn ang="0">
                  <a:pos x="5" y="19"/>
                </a:cxn>
                <a:cxn ang="0">
                  <a:pos x="7" y="11"/>
                </a:cxn>
                <a:cxn ang="0">
                  <a:pos x="15" y="10"/>
                </a:cxn>
                <a:cxn ang="0">
                  <a:pos x="21" y="5"/>
                </a:cxn>
              </a:cxnLst>
              <a:rect l="0" t="0" r="r" b="b"/>
              <a:pathLst>
                <a:path w="85" h="75">
                  <a:moveTo>
                    <a:pt x="21" y="5"/>
                  </a:moveTo>
                  <a:lnTo>
                    <a:pt x="26" y="5"/>
                  </a:lnTo>
                  <a:lnTo>
                    <a:pt x="29" y="6"/>
                  </a:lnTo>
                  <a:lnTo>
                    <a:pt x="43" y="8"/>
                  </a:lnTo>
                  <a:lnTo>
                    <a:pt x="50" y="10"/>
                  </a:lnTo>
                  <a:lnTo>
                    <a:pt x="56" y="8"/>
                  </a:lnTo>
                  <a:lnTo>
                    <a:pt x="68" y="10"/>
                  </a:lnTo>
                  <a:lnTo>
                    <a:pt x="71" y="8"/>
                  </a:lnTo>
                  <a:lnTo>
                    <a:pt x="82" y="0"/>
                  </a:lnTo>
                  <a:lnTo>
                    <a:pt x="84" y="2"/>
                  </a:lnTo>
                  <a:lnTo>
                    <a:pt x="85" y="5"/>
                  </a:lnTo>
                  <a:lnTo>
                    <a:pt x="79" y="11"/>
                  </a:lnTo>
                  <a:lnTo>
                    <a:pt x="74" y="14"/>
                  </a:lnTo>
                  <a:lnTo>
                    <a:pt x="61" y="14"/>
                  </a:lnTo>
                  <a:lnTo>
                    <a:pt x="53" y="13"/>
                  </a:lnTo>
                  <a:lnTo>
                    <a:pt x="37" y="14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15" y="13"/>
                  </a:lnTo>
                  <a:lnTo>
                    <a:pt x="13" y="16"/>
                  </a:lnTo>
                  <a:lnTo>
                    <a:pt x="11" y="21"/>
                  </a:lnTo>
                  <a:lnTo>
                    <a:pt x="13" y="26"/>
                  </a:lnTo>
                  <a:lnTo>
                    <a:pt x="19" y="29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45" y="27"/>
                  </a:lnTo>
                  <a:lnTo>
                    <a:pt x="45" y="27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61" y="24"/>
                  </a:lnTo>
                  <a:lnTo>
                    <a:pt x="64" y="24"/>
                  </a:lnTo>
                  <a:lnTo>
                    <a:pt x="66" y="26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1" y="27"/>
                  </a:lnTo>
                  <a:lnTo>
                    <a:pt x="58" y="27"/>
                  </a:lnTo>
                  <a:lnTo>
                    <a:pt x="51" y="34"/>
                  </a:lnTo>
                  <a:lnTo>
                    <a:pt x="42" y="37"/>
                  </a:lnTo>
                  <a:lnTo>
                    <a:pt x="37" y="37"/>
                  </a:lnTo>
                  <a:lnTo>
                    <a:pt x="39" y="39"/>
                  </a:lnTo>
                  <a:lnTo>
                    <a:pt x="43" y="40"/>
                  </a:lnTo>
                  <a:lnTo>
                    <a:pt x="59" y="51"/>
                  </a:lnTo>
                  <a:lnTo>
                    <a:pt x="56" y="53"/>
                  </a:lnTo>
                  <a:lnTo>
                    <a:pt x="58" y="55"/>
                  </a:lnTo>
                  <a:lnTo>
                    <a:pt x="64" y="58"/>
                  </a:lnTo>
                  <a:lnTo>
                    <a:pt x="64" y="59"/>
                  </a:lnTo>
                  <a:lnTo>
                    <a:pt x="68" y="59"/>
                  </a:lnTo>
                  <a:lnTo>
                    <a:pt x="69" y="63"/>
                  </a:lnTo>
                  <a:lnTo>
                    <a:pt x="59" y="64"/>
                  </a:lnTo>
                  <a:lnTo>
                    <a:pt x="56" y="67"/>
                  </a:lnTo>
                  <a:lnTo>
                    <a:pt x="51" y="67"/>
                  </a:lnTo>
                  <a:lnTo>
                    <a:pt x="48" y="63"/>
                  </a:lnTo>
                  <a:lnTo>
                    <a:pt x="48" y="61"/>
                  </a:lnTo>
                  <a:lnTo>
                    <a:pt x="39" y="56"/>
                  </a:lnTo>
                  <a:lnTo>
                    <a:pt x="35" y="53"/>
                  </a:lnTo>
                  <a:lnTo>
                    <a:pt x="37" y="50"/>
                  </a:lnTo>
                  <a:lnTo>
                    <a:pt x="35" y="47"/>
                  </a:lnTo>
                  <a:lnTo>
                    <a:pt x="34" y="45"/>
                  </a:lnTo>
                  <a:lnTo>
                    <a:pt x="31" y="45"/>
                  </a:lnTo>
                  <a:lnTo>
                    <a:pt x="24" y="48"/>
                  </a:lnTo>
                  <a:lnTo>
                    <a:pt x="24" y="50"/>
                  </a:lnTo>
                  <a:lnTo>
                    <a:pt x="27" y="53"/>
                  </a:lnTo>
                  <a:lnTo>
                    <a:pt x="32" y="66"/>
                  </a:lnTo>
                  <a:lnTo>
                    <a:pt x="32" y="69"/>
                  </a:lnTo>
                  <a:lnTo>
                    <a:pt x="35" y="75"/>
                  </a:lnTo>
                  <a:lnTo>
                    <a:pt x="23" y="75"/>
                  </a:lnTo>
                  <a:lnTo>
                    <a:pt x="21" y="75"/>
                  </a:lnTo>
                  <a:lnTo>
                    <a:pt x="18" y="72"/>
                  </a:lnTo>
                  <a:lnTo>
                    <a:pt x="18" y="59"/>
                  </a:lnTo>
                  <a:lnTo>
                    <a:pt x="13" y="53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5"/>
                  </a:lnTo>
                  <a:lnTo>
                    <a:pt x="5" y="37"/>
                  </a:lnTo>
                  <a:lnTo>
                    <a:pt x="3" y="32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10" y="10"/>
                  </a:lnTo>
                  <a:lnTo>
                    <a:pt x="15" y="1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0" name="Freeform 126">
              <a:extLst>
                <a:ext uri="{FF2B5EF4-FFF2-40B4-BE49-F238E27FC236}">
                  <a16:creationId xmlns:a16="http://schemas.microsoft.com/office/drawing/2014/main" id="{98EDE307-A18C-FB8A-5171-8CF5CAD91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549" y="-1546402"/>
              <a:ext cx="679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1" name="Freeform 127">
              <a:extLst>
                <a:ext uri="{FF2B5EF4-FFF2-40B4-BE49-F238E27FC236}">
                  <a16:creationId xmlns:a16="http://schemas.microsoft.com/office/drawing/2014/main" id="{BA1BF8DD-EBBC-5358-7229-B8B7495AF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065" y="-155319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6" y="6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5" y="0"/>
                  </a:lnTo>
                  <a:lnTo>
                    <a:pt x="6" y="6"/>
                  </a:lnTo>
                  <a:lnTo>
                    <a:pt x="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2" name="Freeform 128">
              <a:extLst>
                <a:ext uri="{FF2B5EF4-FFF2-40B4-BE49-F238E27FC236}">
                  <a16:creationId xmlns:a16="http://schemas.microsoft.com/office/drawing/2014/main" id="{B3D800E3-BBD7-61EF-6C59-FACDD8F7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57278"/>
              <a:ext cx="8157" cy="1631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6" y="9"/>
                </a:cxn>
                <a:cxn ang="0">
                  <a:pos x="1" y="12"/>
                </a:cxn>
                <a:cxn ang="0">
                  <a:pos x="0" y="11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6" h="12">
                  <a:moveTo>
                    <a:pt x="0" y="6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6" y="9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3" name="Freeform 129">
              <a:extLst>
                <a:ext uri="{FF2B5EF4-FFF2-40B4-BE49-F238E27FC236}">
                  <a16:creationId xmlns:a16="http://schemas.microsoft.com/office/drawing/2014/main" id="{547A6289-53CC-A2B3-3042-356B84A73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9941" y="-1562717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4" name="Freeform 130">
              <a:extLst>
                <a:ext uri="{FF2B5EF4-FFF2-40B4-BE49-F238E27FC236}">
                  <a16:creationId xmlns:a16="http://schemas.microsoft.com/office/drawing/2014/main" id="{69EBD0A5-005D-B7E6-FDFB-2A8AE64E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268" y="-1600784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1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5" name="Freeform 131">
              <a:extLst>
                <a:ext uri="{FF2B5EF4-FFF2-40B4-BE49-F238E27FC236}">
                  <a16:creationId xmlns:a16="http://schemas.microsoft.com/office/drawing/2014/main" id="{B0E6AB8B-B518-EF33-FAB7-29B0D8F9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0425" y="-1600784"/>
              <a:ext cx="6798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" h="3">
                  <a:moveTo>
                    <a:pt x="0" y="1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6" name="Freeform 132">
              <a:extLst>
                <a:ext uri="{FF2B5EF4-FFF2-40B4-BE49-F238E27FC236}">
                  <a16:creationId xmlns:a16="http://schemas.microsoft.com/office/drawing/2014/main" id="{DCF496C2-CDD3-94A1-F624-A1999B2F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16" y="-1595346"/>
              <a:ext cx="19034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4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14" y="2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7" name="Freeform 133">
              <a:extLst>
                <a:ext uri="{FF2B5EF4-FFF2-40B4-BE49-F238E27FC236}">
                  <a16:creationId xmlns:a16="http://schemas.microsoft.com/office/drawing/2014/main" id="{0A5F9C5A-7EAE-D83D-98CF-BE595B85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0728" y="-1592627"/>
              <a:ext cx="17675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13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8" name="Freeform 134">
              <a:extLst>
                <a:ext uri="{FF2B5EF4-FFF2-40B4-BE49-F238E27FC236}">
                  <a16:creationId xmlns:a16="http://schemas.microsoft.com/office/drawing/2014/main" id="{A8F5BD8B-FADE-3300-C3FC-FE6180B6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605" y="-1589908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9" name="Freeform 135">
              <a:extLst>
                <a:ext uri="{FF2B5EF4-FFF2-40B4-BE49-F238E27FC236}">
                  <a16:creationId xmlns:a16="http://schemas.microsoft.com/office/drawing/2014/main" id="{F7C53CB8-57BF-2DD8-0178-3141250A1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1122" y="-1577671"/>
              <a:ext cx="27191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0" y="7"/>
                </a:cxn>
                <a:cxn ang="0">
                  <a:pos x="19" y="8"/>
                </a:cxn>
                <a:cxn ang="0">
                  <a:pos x="14" y="10"/>
                </a:cxn>
                <a:cxn ang="0">
                  <a:pos x="9" y="8"/>
                </a:cxn>
                <a:cxn ang="0">
                  <a:pos x="3" y="7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0" h="10">
                  <a:moveTo>
                    <a:pt x="0" y="2"/>
                  </a:moveTo>
                  <a:lnTo>
                    <a:pt x="1" y="2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4" y="10"/>
                  </a:lnTo>
                  <a:lnTo>
                    <a:pt x="9" y="8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0" name="Freeform 136">
              <a:extLst>
                <a:ext uri="{FF2B5EF4-FFF2-40B4-BE49-F238E27FC236}">
                  <a16:creationId xmlns:a16="http://schemas.microsoft.com/office/drawing/2014/main" id="{1C8FA6BC-A5FB-C779-CBEC-AE3239407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650" y="-1682358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1" name="Freeform 137">
              <a:extLst>
                <a:ext uri="{FF2B5EF4-FFF2-40B4-BE49-F238E27FC236}">
                  <a16:creationId xmlns:a16="http://schemas.microsoft.com/office/drawing/2014/main" id="{AA8139DD-3298-14F0-6AC7-7430DA9F7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156" y="-1656526"/>
              <a:ext cx="8157" cy="95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5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2" name="Freeform 138">
              <a:extLst>
                <a:ext uri="{FF2B5EF4-FFF2-40B4-BE49-F238E27FC236}">
                  <a16:creationId xmlns:a16="http://schemas.microsoft.com/office/drawing/2014/main" id="{7AB85A0E-6B69-8B11-D023-CE65E95D9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560" y="-1649728"/>
              <a:ext cx="38068" cy="4350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2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10" y="10"/>
                </a:cxn>
                <a:cxn ang="0">
                  <a:pos x="7" y="15"/>
                </a:cxn>
                <a:cxn ang="0">
                  <a:pos x="8" y="15"/>
                </a:cxn>
                <a:cxn ang="0">
                  <a:pos x="16" y="8"/>
                </a:cxn>
                <a:cxn ang="0">
                  <a:pos x="18" y="8"/>
                </a:cxn>
                <a:cxn ang="0">
                  <a:pos x="21" y="10"/>
                </a:cxn>
                <a:cxn ang="0">
                  <a:pos x="23" y="11"/>
                </a:cxn>
                <a:cxn ang="0">
                  <a:pos x="18" y="15"/>
                </a:cxn>
                <a:cxn ang="0">
                  <a:pos x="23" y="18"/>
                </a:cxn>
                <a:cxn ang="0">
                  <a:pos x="28" y="21"/>
                </a:cxn>
                <a:cxn ang="0">
                  <a:pos x="13" y="18"/>
                </a:cxn>
                <a:cxn ang="0">
                  <a:pos x="13" y="19"/>
                </a:cxn>
                <a:cxn ang="0">
                  <a:pos x="15" y="26"/>
                </a:cxn>
                <a:cxn ang="0">
                  <a:pos x="24" y="32"/>
                </a:cxn>
                <a:cxn ang="0">
                  <a:pos x="23" y="32"/>
                </a:cxn>
                <a:cxn ang="0">
                  <a:pos x="12" y="26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8" h="32">
                  <a:moveTo>
                    <a:pt x="5" y="0"/>
                  </a:moveTo>
                  <a:lnTo>
                    <a:pt x="7" y="2"/>
                  </a:lnTo>
                  <a:lnTo>
                    <a:pt x="5" y="3"/>
                  </a:lnTo>
                  <a:lnTo>
                    <a:pt x="8" y="7"/>
                  </a:lnTo>
                  <a:lnTo>
                    <a:pt x="10" y="10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1" y="10"/>
                  </a:lnTo>
                  <a:lnTo>
                    <a:pt x="23" y="11"/>
                  </a:lnTo>
                  <a:lnTo>
                    <a:pt x="18" y="15"/>
                  </a:lnTo>
                  <a:lnTo>
                    <a:pt x="23" y="18"/>
                  </a:lnTo>
                  <a:lnTo>
                    <a:pt x="28" y="21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5" y="26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12" y="26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2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3" name="Freeform 139">
              <a:extLst>
                <a:ext uri="{FF2B5EF4-FFF2-40B4-BE49-F238E27FC236}">
                  <a16:creationId xmlns:a16="http://schemas.microsoft.com/office/drawing/2014/main" id="{57E68D65-0D5E-242C-0284-73581438F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3358" y="-1614380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0" y="5"/>
                </a:cxn>
                <a:cxn ang="0">
                  <a:pos x="10" y="6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5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4" name="Freeform 140">
              <a:extLst>
                <a:ext uri="{FF2B5EF4-FFF2-40B4-BE49-F238E27FC236}">
                  <a16:creationId xmlns:a16="http://schemas.microsoft.com/office/drawing/2014/main" id="{6C04613E-9DAF-25A1-D51B-8CD021109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1599424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1" y="2"/>
                </a:cxn>
                <a:cxn ang="0">
                  <a:pos x="11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5" name="Freeform 141">
              <a:extLst>
                <a:ext uri="{FF2B5EF4-FFF2-40B4-BE49-F238E27FC236}">
                  <a16:creationId xmlns:a16="http://schemas.microsoft.com/office/drawing/2014/main" id="{E2DF2ED5-ACE3-C128-0310-C894A420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5987" y="-1568155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381D77AD-069D-7A7F-B6FE-80F21E26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261" y="-1750336"/>
              <a:ext cx="19034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4" y="7"/>
                </a:cxn>
                <a:cxn ang="0">
                  <a:pos x="8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D98ECBA0-3E8A-96DC-9354-A2B0A82BA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5586" y="-1777527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E9AA3530-5707-EAB1-39B2-ED52DB05E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0272" y="-174353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2"/>
                  </a:lnTo>
                  <a:lnTo>
                    <a:pt x="6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931AF6E3-F109-8597-41E9-3B3EB7F7A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980" y="-1607582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0" name="Freeform 146">
              <a:extLst>
                <a:ext uri="{FF2B5EF4-FFF2-40B4-BE49-F238E27FC236}">
                  <a16:creationId xmlns:a16="http://schemas.microsoft.com/office/drawing/2014/main" id="{24B8D3A3-7135-4B15-F503-A0A6BF7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0003" y="-1647009"/>
              <a:ext cx="8157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1" name="Freeform 147">
              <a:extLst>
                <a:ext uri="{FF2B5EF4-FFF2-40B4-BE49-F238E27FC236}">
                  <a16:creationId xmlns:a16="http://schemas.microsoft.com/office/drawing/2014/main" id="{69B4E7AF-D74B-B5F1-40E8-8CD3E1813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587" y="-1613020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2" name="Freeform 148">
              <a:extLst>
                <a:ext uri="{FF2B5EF4-FFF2-40B4-BE49-F238E27FC236}">
                  <a16:creationId xmlns:a16="http://schemas.microsoft.com/office/drawing/2014/main" id="{ED25FE7F-01DD-940B-9F54-0F20B442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375" y="-15028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3" name="Freeform 149">
              <a:extLst>
                <a:ext uri="{FF2B5EF4-FFF2-40B4-BE49-F238E27FC236}">
                  <a16:creationId xmlns:a16="http://schemas.microsoft.com/office/drawing/2014/main" id="{0DD67FFB-B8F0-9FF5-61C2-B17B4495E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9306" y="-1472986"/>
              <a:ext cx="951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5" y="2"/>
                </a:cxn>
                <a:cxn ang="0">
                  <a:pos x="7" y="2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7" h="3">
                  <a:moveTo>
                    <a:pt x="0" y="2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4" name="Freeform 150">
              <a:extLst>
                <a:ext uri="{FF2B5EF4-FFF2-40B4-BE49-F238E27FC236}">
                  <a16:creationId xmlns:a16="http://schemas.microsoft.com/office/drawing/2014/main" id="{202DCF28-B83E-1FE6-F046-DCE795FFB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312" y="-1573593"/>
              <a:ext cx="9517" cy="1087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8">
                  <a:moveTo>
                    <a:pt x="2" y="0"/>
                  </a:moveTo>
                  <a:lnTo>
                    <a:pt x="7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5" name="Freeform 151">
              <a:extLst>
                <a:ext uri="{FF2B5EF4-FFF2-40B4-BE49-F238E27FC236}">
                  <a16:creationId xmlns:a16="http://schemas.microsoft.com/office/drawing/2014/main" id="{BB48F2C5-23B7-7DB0-7C0E-864067299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445" y="-1638852"/>
              <a:ext cx="6798" cy="2719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6" name="Freeform 152">
              <a:extLst>
                <a:ext uri="{FF2B5EF4-FFF2-40B4-BE49-F238E27FC236}">
                  <a16:creationId xmlns:a16="http://schemas.microsoft.com/office/drawing/2014/main" id="{18713AD4-4131-09CD-4FF7-279A06F54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8051" y="-172994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7" name="Freeform 153">
              <a:extLst>
                <a:ext uri="{FF2B5EF4-FFF2-40B4-BE49-F238E27FC236}">
                  <a16:creationId xmlns:a16="http://schemas.microsoft.com/office/drawing/2014/main" id="{75E22A93-6F48-5C41-D7C8-45CB5DB2E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5438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2">
                  <a:moveTo>
                    <a:pt x="2" y="0"/>
                  </a:moveTo>
                  <a:lnTo>
                    <a:pt x="0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8" name="Freeform 154">
              <a:extLst>
                <a:ext uri="{FF2B5EF4-FFF2-40B4-BE49-F238E27FC236}">
                  <a16:creationId xmlns:a16="http://schemas.microsoft.com/office/drawing/2014/main" id="{8C5CCD6C-7104-0106-E670-509674937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6" y="-1780246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89" name="Freeform 155">
              <a:extLst>
                <a:ext uri="{FF2B5EF4-FFF2-40B4-BE49-F238E27FC236}">
                  <a16:creationId xmlns:a16="http://schemas.microsoft.com/office/drawing/2014/main" id="{9A76E16D-FF65-60E7-4259-CDB7CA3BB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658" y="-1793841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2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0" name="Freeform 156">
              <a:extLst>
                <a:ext uri="{FF2B5EF4-FFF2-40B4-BE49-F238E27FC236}">
                  <a16:creationId xmlns:a16="http://schemas.microsoft.com/office/drawing/2014/main" id="{5D997FEB-0E6D-57FE-4C9C-708727AA6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523" y="-1716346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1" name="Freeform 157">
              <a:extLst>
                <a:ext uri="{FF2B5EF4-FFF2-40B4-BE49-F238E27FC236}">
                  <a16:creationId xmlns:a16="http://schemas.microsoft.com/office/drawing/2014/main" id="{A2A192DA-0B21-ED15-0AC7-69FE84C69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310" y="-1694593"/>
              <a:ext cx="273271" cy="15906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3"/>
                </a:cxn>
                <a:cxn ang="0">
                  <a:pos x="44" y="8"/>
                </a:cxn>
                <a:cxn ang="0">
                  <a:pos x="61" y="19"/>
                </a:cxn>
                <a:cxn ang="0">
                  <a:pos x="82" y="27"/>
                </a:cxn>
                <a:cxn ang="0">
                  <a:pos x="87" y="30"/>
                </a:cxn>
                <a:cxn ang="0">
                  <a:pos x="98" y="35"/>
                </a:cxn>
                <a:cxn ang="0">
                  <a:pos x="102" y="33"/>
                </a:cxn>
                <a:cxn ang="0">
                  <a:pos x="118" y="41"/>
                </a:cxn>
                <a:cxn ang="0">
                  <a:pos x="124" y="44"/>
                </a:cxn>
                <a:cxn ang="0">
                  <a:pos x="129" y="46"/>
                </a:cxn>
                <a:cxn ang="0">
                  <a:pos x="137" y="48"/>
                </a:cxn>
                <a:cxn ang="0">
                  <a:pos x="138" y="52"/>
                </a:cxn>
                <a:cxn ang="0">
                  <a:pos x="148" y="54"/>
                </a:cxn>
                <a:cxn ang="0">
                  <a:pos x="146" y="59"/>
                </a:cxn>
                <a:cxn ang="0">
                  <a:pos x="148" y="64"/>
                </a:cxn>
                <a:cxn ang="0">
                  <a:pos x="156" y="67"/>
                </a:cxn>
                <a:cxn ang="0">
                  <a:pos x="164" y="67"/>
                </a:cxn>
                <a:cxn ang="0">
                  <a:pos x="175" y="78"/>
                </a:cxn>
                <a:cxn ang="0">
                  <a:pos x="177" y="81"/>
                </a:cxn>
                <a:cxn ang="0">
                  <a:pos x="196" y="86"/>
                </a:cxn>
                <a:cxn ang="0">
                  <a:pos x="196" y="94"/>
                </a:cxn>
                <a:cxn ang="0">
                  <a:pos x="201" y="115"/>
                </a:cxn>
                <a:cxn ang="0">
                  <a:pos x="191" y="115"/>
                </a:cxn>
                <a:cxn ang="0">
                  <a:pos x="183" y="112"/>
                </a:cxn>
                <a:cxn ang="0">
                  <a:pos x="185" y="115"/>
                </a:cxn>
                <a:cxn ang="0">
                  <a:pos x="167" y="107"/>
                </a:cxn>
                <a:cxn ang="0">
                  <a:pos x="137" y="93"/>
                </a:cxn>
                <a:cxn ang="0">
                  <a:pos x="111" y="77"/>
                </a:cxn>
                <a:cxn ang="0">
                  <a:pos x="97" y="64"/>
                </a:cxn>
                <a:cxn ang="0">
                  <a:pos x="87" y="57"/>
                </a:cxn>
                <a:cxn ang="0">
                  <a:pos x="68" y="40"/>
                </a:cxn>
                <a:cxn ang="0">
                  <a:pos x="49" y="33"/>
                </a:cxn>
                <a:cxn ang="0">
                  <a:pos x="42" y="27"/>
                </a:cxn>
                <a:cxn ang="0">
                  <a:pos x="29" y="19"/>
                </a:cxn>
                <a:cxn ang="0">
                  <a:pos x="7" y="9"/>
                </a:cxn>
                <a:cxn ang="0">
                  <a:pos x="0" y="0"/>
                </a:cxn>
              </a:cxnLst>
              <a:rect l="0" t="0" r="r" b="b"/>
              <a:pathLst>
                <a:path w="201" h="117">
                  <a:moveTo>
                    <a:pt x="0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18" y="3"/>
                  </a:lnTo>
                  <a:lnTo>
                    <a:pt x="37" y="4"/>
                  </a:lnTo>
                  <a:lnTo>
                    <a:pt x="44" y="8"/>
                  </a:lnTo>
                  <a:lnTo>
                    <a:pt x="53" y="14"/>
                  </a:lnTo>
                  <a:lnTo>
                    <a:pt x="61" y="19"/>
                  </a:lnTo>
                  <a:lnTo>
                    <a:pt x="71" y="22"/>
                  </a:lnTo>
                  <a:lnTo>
                    <a:pt x="82" y="27"/>
                  </a:lnTo>
                  <a:lnTo>
                    <a:pt x="84" y="28"/>
                  </a:lnTo>
                  <a:lnTo>
                    <a:pt x="87" y="30"/>
                  </a:lnTo>
                  <a:lnTo>
                    <a:pt x="95" y="35"/>
                  </a:lnTo>
                  <a:lnTo>
                    <a:pt x="98" y="35"/>
                  </a:lnTo>
                  <a:lnTo>
                    <a:pt x="98" y="33"/>
                  </a:lnTo>
                  <a:lnTo>
                    <a:pt x="102" y="33"/>
                  </a:lnTo>
                  <a:lnTo>
                    <a:pt x="108" y="40"/>
                  </a:lnTo>
                  <a:lnTo>
                    <a:pt x="118" y="41"/>
                  </a:lnTo>
                  <a:lnTo>
                    <a:pt x="122" y="44"/>
                  </a:lnTo>
                  <a:lnTo>
                    <a:pt x="124" y="44"/>
                  </a:lnTo>
                  <a:lnTo>
                    <a:pt x="122" y="43"/>
                  </a:lnTo>
                  <a:lnTo>
                    <a:pt x="129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5" y="49"/>
                  </a:lnTo>
                  <a:lnTo>
                    <a:pt x="138" y="52"/>
                  </a:lnTo>
                  <a:lnTo>
                    <a:pt x="143" y="51"/>
                  </a:lnTo>
                  <a:lnTo>
                    <a:pt x="148" y="54"/>
                  </a:lnTo>
                  <a:lnTo>
                    <a:pt x="150" y="56"/>
                  </a:lnTo>
                  <a:lnTo>
                    <a:pt x="146" y="59"/>
                  </a:lnTo>
                  <a:lnTo>
                    <a:pt x="150" y="59"/>
                  </a:lnTo>
                  <a:lnTo>
                    <a:pt x="148" y="64"/>
                  </a:lnTo>
                  <a:lnTo>
                    <a:pt x="150" y="65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64" y="67"/>
                  </a:lnTo>
                  <a:lnTo>
                    <a:pt x="169" y="77"/>
                  </a:lnTo>
                  <a:lnTo>
                    <a:pt x="175" y="78"/>
                  </a:lnTo>
                  <a:lnTo>
                    <a:pt x="174" y="80"/>
                  </a:lnTo>
                  <a:lnTo>
                    <a:pt x="177" y="81"/>
                  </a:lnTo>
                  <a:lnTo>
                    <a:pt x="188" y="81"/>
                  </a:lnTo>
                  <a:lnTo>
                    <a:pt x="196" y="86"/>
                  </a:lnTo>
                  <a:lnTo>
                    <a:pt x="196" y="88"/>
                  </a:lnTo>
                  <a:lnTo>
                    <a:pt x="196" y="94"/>
                  </a:lnTo>
                  <a:lnTo>
                    <a:pt x="198" y="96"/>
                  </a:lnTo>
                  <a:lnTo>
                    <a:pt x="201" y="115"/>
                  </a:lnTo>
                  <a:lnTo>
                    <a:pt x="193" y="112"/>
                  </a:lnTo>
                  <a:lnTo>
                    <a:pt x="191" y="115"/>
                  </a:lnTo>
                  <a:lnTo>
                    <a:pt x="190" y="115"/>
                  </a:lnTo>
                  <a:lnTo>
                    <a:pt x="183" y="112"/>
                  </a:lnTo>
                  <a:lnTo>
                    <a:pt x="182" y="113"/>
                  </a:lnTo>
                  <a:lnTo>
                    <a:pt x="185" y="115"/>
                  </a:lnTo>
                  <a:lnTo>
                    <a:pt x="183" y="117"/>
                  </a:lnTo>
                  <a:lnTo>
                    <a:pt x="167" y="107"/>
                  </a:lnTo>
                  <a:lnTo>
                    <a:pt x="143" y="99"/>
                  </a:lnTo>
                  <a:lnTo>
                    <a:pt x="137" y="93"/>
                  </a:lnTo>
                  <a:lnTo>
                    <a:pt x="114" y="80"/>
                  </a:lnTo>
                  <a:lnTo>
                    <a:pt x="111" y="77"/>
                  </a:lnTo>
                  <a:lnTo>
                    <a:pt x="103" y="69"/>
                  </a:lnTo>
                  <a:lnTo>
                    <a:pt x="97" y="64"/>
                  </a:lnTo>
                  <a:lnTo>
                    <a:pt x="90" y="60"/>
                  </a:lnTo>
                  <a:lnTo>
                    <a:pt x="87" y="57"/>
                  </a:lnTo>
                  <a:lnTo>
                    <a:pt x="79" y="54"/>
                  </a:lnTo>
                  <a:lnTo>
                    <a:pt x="68" y="40"/>
                  </a:lnTo>
                  <a:lnTo>
                    <a:pt x="61" y="36"/>
                  </a:lnTo>
                  <a:lnTo>
                    <a:pt x="49" y="33"/>
                  </a:lnTo>
                  <a:lnTo>
                    <a:pt x="45" y="27"/>
                  </a:lnTo>
                  <a:lnTo>
                    <a:pt x="42" y="27"/>
                  </a:lnTo>
                  <a:lnTo>
                    <a:pt x="36" y="22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7" y="9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2" name="Freeform 158">
              <a:extLst>
                <a:ext uri="{FF2B5EF4-FFF2-40B4-BE49-F238E27FC236}">
                  <a16:creationId xmlns:a16="http://schemas.microsoft.com/office/drawing/2014/main" id="{F69F1F18-D0F2-4BEA-C67D-CE451F8C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5422" y="-1657886"/>
              <a:ext cx="14956" cy="815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9" y="5"/>
                </a:cxn>
                <a:cxn ang="0">
                  <a:pos x="11" y="6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1" h="6">
                  <a:moveTo>
                    <a:pt x="0" y="1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11" y="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3" name="Freeform 159">
              <a:extLst>
                <a:ext uri="{FF2B5EF4-FFF2-40B4-BE49-F238E27FC236}">
                  <a16:creationId xmlns:a16="http://schemas.microsoft.com/office/drawing/2014/main" id="{B787D2E9-8C23-BAC4-E42D-8CF0B070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411" y="-1638852"/>
              <a:ext cx="20394" cy="1359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13" y="1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5" h="10">
                  <a:moveTo>
                    <a:pt x="0" y="2"/>
                  </a:moveTo>
                  <a:lnTo>
                    <a:pt x="3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13" y="1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4" name="Freeform 160">
              <a:extLst>
                <a:ext uri="{FF2B5EF4-FFF2-40B4-BE49-F238E27FC236}">
                  <a16:creationId xmlns:a16="http://schemas.microsoft.com/office/drawing/2014/main" id="{C9F43A57-DB8D-B201-F4B8-160EDEC73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9142" y="-1647009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5" name="Freeform 161">
              <a:extLst>
                <a:ext uri="{FF2B5EF4-FFF2-40B4-BE49-F238E27FC236}">
                  <a16:creationId xmlns:a16="http://schemas.microsoft.com/office/drawing/2014/main" id="{73675612-5D2E-9BE4-58BA-24B93398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640211"/>
              <a:ext cx="1087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6" name="Freeform 162">
              <a:extLst>
                <a:ext uri="{FF2B5EF4-FFF2-40B4-BE49-F238E27FC236}">
                  <a16:creationId xmlns:a16="http://schemas.microsoft.com/office/drawing/2014/main" id="{D62CE97B-26AE-163C-CA79-134BA996A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2917" y="-1603503"/>
              <a:ext cx="1495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11" y="8"/>
                </a:cxn>
                <a:cxn ang="0">
                  <a:pos x="7" y="8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3" y="0"/>
                  </a:lnTo>
                  <a:lnTo>
                    <a:pt x="11" y="8"/>
                  </a:lnTo>
                  <a:lnTo>
                    <a:pt x="7" y="8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7" name="Freeform 163">
              <a:extLst>
                <a:ext uri="{FF2B5EF4-FFF2-40B4-BE49-F238E27FC236}">
                  <a16:creationId xmlns:a16="http://schemas.microsoft.com/office/drawing/2014/main" id="{BD035FE6-D4CA-3CA6-5821-9749F0AC0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401" y="-1634773"/>
              <a:ext cx="8157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2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8" name="Freeform 164">
              <a:extLst>
                <a:ext uri="{FF2B5EF4-FFF2-40B4-BE49-F238E27FC236}">
                  <a16:creationId xmlns:a16="http://schemas.microsoft.com/office/drawing/2014/main" id="{B9298761-6B8F-E6D2-4981-7F02C550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98" y="-1613020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99" name="Freeform 165">
              <a:extLst>
                <a:ext uri="{FF2B5EF4-FFF2-40B4-BE49-F238E27FC236}">
                  <a16:creationId xmlns:a16="http://schemas.microsoft.com/office/drawing/2014/main" id="{CCFBBE3E-E2FB-9903-8336-B65F344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1596705"/>
              <a:ext cx="39428" cy="2175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0" y="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20" y="9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0" y="13"/>
                </a:cxn>
                <a:cxn ang="0">
                  <a:pos x="12" y="6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9" h="16">
                  <a:moveTo>
                    <a:pt x="0" y="5"/>
                  </a:moveTo>
                  <a:lnTo>
                    <a:pt x="4" y="1"/>
                  </a:lnTo>
                  <a:lnTo>
                    <a:pt x="7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20" y="9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0" y="13"/>
                  </a:lnTo>
                  <a:lnTo>
                    <a:pt x="12" y="6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0" name="Freeform 166">
              <a:extLst>
                <a:ext uri="{FF2B5EF4-FFF2-40B4-BE49-F238E27FC236}">
                  <a16:creationId xmlns:a16="http://schemas.microsoft.com/office/drawing/2014/main" id="{47F01831-7D3C-C763-52B8-4E3732BCF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1412" y="-1581750"/>
              <a:ext cx="13596" cy="815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10" y="2"/>
                </a:cxn>
                <a:cxn ang="0">
                  <a:pos x="10" y="6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6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1" name="Freeform 167">
              <a:extLst>
                <a:ext uri="{FF2B5EF4-FFF2-40B4-BE49-F238E27FC236}">
                  <a16:creationId xmlns:a16="http://schemas.microsoft.com/office/drawing/2014/main" id="{40D1C35A-5AEE-80F9-AB32-28FCEB6BE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77" y="-1902606"/>
              <a:ext cx="46225" cy="28551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26" y="0"/>
                </a:cxn>
                <a:cxn ang="0">
                  <a:pos x="31" y="2"/>
                </a:cxn>
                <a:cxn ang="0">
                  <a:pos x="34" y="5"/>
                </a:cxn>
                <a:cxn ang="0">
                  <a:pos x="32" y="8"/>
                </a:cxn>
                <a:cxn ang="0">
                  <a:pos x="29" y="15"/>
                </a:cxn>
                <a:cxn ang="0">
                  <a:pos x="24" y="19"/>
                </a:cxn>
                <a:cxn ang="0">
                  <a:pos x="21" y="19"/>
                </a:cxn>
                <a:cxn ang="0">
                  <a:pos x="19" y="21"/>
                </a:cxn>
                <a:cxn ang="0">
                  <a:pos x="5" y="19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11" y="2"/>
                </a:cxn>
                <a:cxn ang="0">
                  <a:pos x="26" y="2"/>
                </a:cxn>
                <a:cxn ang="0">
                  <a:pos x="26" y="2"/>
                </a:cxn>
              </a:cxnLst>
              <a:rect l="0" t="0" r="r" b="b"/>
              <a:pathLst>
                <a:path w="34" h="21">
                  <a:moveTo>
                    <a:pt x="26" y="2"/>
                  </a:moveTo>
                  <a:lnTo>
                    <a:pt x="26" y="0"/>
                  </a:lnTo>
                  <a:lnTo>
                    <a:pt x="31" y="2"/>
                  </a:lnTo>
                  <a:lnTo>
                    <a:pt x="34" y="5"/>
                  </a:lnTo>
                  <a:lnTo>
                    <a:pt x="32" y="8"/>
                  </a:lnTo>
                  <a:lnTo>
                    <a:pt x="29" y="15"/>
                  </a:lnTo>
                  <a:lnTo>
                    <a:pt x="24" y="19"/>
                  </a:lnTo>
                  <a:lnTo>
                    <a:pt x="21" y="19"/>
                  </a:lnTo>
                  <a:lnTo>
                    <a:pt x="19" y="21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11" y="2"/>
                  </a:lnTo>
                  <a:lnTo>
                    <a:pt x="26" y="2"/>
                  </a:lnTo>
                  <a:lnTo>
                    <a:pt x="2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2" name="Freeform 168">
              <a:extLst>
                <a:ext uri="{FF2B5EF4-FFF2-40B4-BE49-F238E27FC236}">
                  <a16:creationId xmlns:a16="http://schemas.microsoft.com/office/drawing/2014/main" id="{7DC10235-9021-8909-865C-EBCD7B567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803" y="-1939314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3" name="Freeform 169">
              <a:extLst>
                <a:ext uri="{FF2B5EF4-FFF2-40B4-BE49-F238E27FC236}">
                  <a16:creationId xmlns:a16="http://schemas.microsoft.com/office/drawing/2014/main" id="{2FF82F85-04A2-1997-9AA1-0BA3BD1FA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017" y="-1804718"/>
              <a:ext cx="6798" cy="2719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6"/>
                </a:cxn>
                <a:cxn ang="0">
                  <a:pos x="3" y="20"/>
                </a:cxn>
                <a:cxn ang="0">
                  <a:pos x="5" y="20"/>
                </a:cxn>
                <a:cxn ang="0">
                  <a:pos x="3" y="5"/>
                </a:cxn>
                <a:cxn ang="0">
                  <a:pos x="5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20">
                  <a:moveTo>
                    <a:pt x="2" y="0"/>
                  </a:moveTo>
                  <a:lnTo>
                    <a:pt x="2" y="13"/>
                  </a:lnTo>
                  <a:lnTo>
                    <a:pt x="0" y="16"/>
                  </a:lnTo>
                  <a:lnTo>
                    <a:pt x="3" y="20"/>
                  </a:lnTo>
                  <a:lnTo>
                    <a:pt x="5" y="20"/>
                  </a:lnTo>
                  <a:lnTo>
                    <a:pt x="3" y="5"/>
                  </a:lnTo>
                  <a:lnTo>
                    <a:pt x="5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4" name="Freeform 170">
              <a:extLst>
                <a:ext uri="{FF2B5EF4-FFF2-40B4-BE49-F238E27FC236}">
                  <a16:creationId xmlns:a16="http://schemas.microsoft.com/office/drawing/2014/main" id="{84F283F9-30A1-F65D-11F0-377510AE2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852" y="-2519845"/>
              <a:ext cx="97888" cy="18354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0"/>
                </a:cxn>
                <a:cxn ang="0">
                  <a:pos x="10" y="5"/>
                </a:cxn>
                <a:cxn ang="0">
                  <a:pos x="15" y="12"/>
                </a:cxn>
                <a:cxn ang="0">
                  <a:pos x="26" y="28"/>
                </a:cxn>
                <a:cxn ang="0">
                  <a:pos x="27" y="36"/>
                </a:cxn>
                <a:cxn ang="0">
                  <a:pos x="26" y="36"/>
                </a:cxn>
                <a:cxn ang="0">
                  <a:pos x="34" y="49"/>
                </a:cxn>
                <a:cxn ang="0">
                  <a:pos x="37" y="52"/>
                </a:cxn>
                <a:cxn ang="0">
                  <a:pos x="45" y="61"/>
                </a:cxn>
                <a:cxn ang="0">
                  <a:pos x="53" y="73"/>
                </a:cxn>
                <a:cxn ang="0">
                  <a:pos x="63" y="84"/>
                </a:cxn>
                <a:cxn ang="0">
                  <a:pos x="72" y="93"/>
                </a:cxn>
                <a:cxn ang="0">
                  <a:pos x="64" y="87"/>
                </a:cxn>
                <a:cxn ang="0">
                  <a:pos x="56" y="84"/>
                </a:cxn>
                <a:cxn ang="0">
                  <a:pos x="48" y="84"/>
                </a:cxn>
                <a:cxn ang="0">
                  <a:pos x="47" y="85"/>
                </a:cxn>
                <a:cxn ang="0">
                  <a:pos x="47" y="103"/>
                </a:cxn>
                <a:cxn ang="0">
                  <a:pos x="48" y="109"/>
                </a:cxn>
                <a:cxn ang="0">
                  <a:pos x="58" y="116"/>
                </a:cxn>
                <a:cxn ang="0">
                  <a:pos x="61" y="121"/>
                </a:cxn>
                <a:cxn ang="0">
                  <a:pos x="68" y="122"/>
                </a:cxn>
                <a:cxn ang="0">
                  <a:pos x="72" y="130"/>
                </a:cxn>
                <a:cxn ang="0">
                  <a:pos x="71" y="134"/>
                </a:cxn>
                <a:cxn ang="0">
                  <a:pos x="66" y="125"/>
                </a:cxn>
                <a:cxn ang="0">
                  <a:pos x="55" y="124"/>
                </a:cxn>
                <a:cxn ang="0">
                  <a:pos x="53" y="125"/>
                </a:cxn>
                <a:cxn ang="0">
                  <a:pos x="53" y="135"/>
                </a:cxn>
                <a:cxn ang="0">
                  <a:pos x="50" y="134"/>
                </a:cxn>
                <a:cxn ang="0">
                  <a:pos x="45" y="124"/>
                </a:cxn>
                <a:cxn ang="0">
                  <a:pos x="40" y="106"/>
                </a:cxn>
                <a:cxn ang="0">
                  <a:pos x="42" y="103"/>
                </a:cxn>
                <a:cxn ang="0">
                  <a:pos x="32" y="93"/>
                </a:cxn>
                <a:cxn ang="0">
                  <a:pos x="29" y="74"/>
                </a:cxn>
                <a:cxn ang="0">
                  <a:pos x="23" y="61"/>
                </a:cxn>
                <a:cxn ang="0">
                  <a:pos x="19" y="53"/>
                </a:cxn>
                <a:cxn ang="0">
                  <a:pos x="16" y="49"/>
                </a:cxn>
                <a:cxn ang="0">
                  <a:pos x="10" y="45"/>
                </a:cxn>
                <a:cxn ang="0">
                  <a:pos x="5" y="36"/>
                </a:cxn>
                <a:cxn ang="0">
                  <a:pos x="5" y="31"/>
                </a:cxn>
                <a:cxn ang="0">
                  <a:pos x="0" y="18"/>
                </a:cxn>
                <a:cxn ang="0">
                  <a:pos x="0" y="16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11" y="12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2" h="135">
                  <a:moveTo>
                    <a:pt x="5" y="0"/>
                  </a:moveTo>
                  <a:lnTo>
                    <a:pt x="7" y="0"/>
                  </a:lnTo>
                  <a:lnTo>
                    <a:pt x="10" y="5"/>
                  </a:lnTo>
                  <a:lnTo>
                    <a:pt x="15" y="12"/>
                  </a:lnTo>
                  <a:lnTo>
                    <a:pt x="26" y="28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34" y="49"/>
                  </a:lnTo>
                  <a:lnTo>
                    <a:pt x="37" y="52"/>
                  </a:lnTo>
                  <a:lnTo>
                    <a:pt x="45" y="61"/>
                  </a:lnTo>
                  <a:lnTo>
                    <a:pt x="53" y="73"/>
                  </a:lnTo>
                  <a:lnTo>
                    <a:pt x="63" y="84"/>
                  </a:lnTo>
                  <a:lnTo>
                    <a:pt x="72" y="93"/>
                  </a:lnTo>
                  <a:lnTo>
                    <a:pt x="64" y="87"/>
                  </a:lnTo>
                  <a:lnTo>
                    <a:pt x="56" y="84"/>
                  </a:lnTo>
                  <a:lnTo>
                    <a:pt x="48" y="84"/>
                  </a:lnTo>
                  <a:lnTo>
                    <a:pt x="47" y="85"/>
                  </a:lnTo>
                  <a:lnTo>
                    <a:pt x="47" y="103"/>
                  </a:lnTo>
                  <a:lnTo>
                    <a:pt x="48" y="109"/>
                  </a:lnTo>
                  <a:lnTo>
                    <a:pt x="58" y="116"/>
                  </a:lnTo>
                  <a:lnTo>
                    <a:pt x="61" y="121"/>
                  </a:lnTo>
                  <a:lnTo>
                    <a:pt x="68" y="122"/>
                  </a:lnTo>
                  <a:lnTo>
                    <a:pt x="72" y="130"/>
                  </a:lnTo>
                  <a:lnTo>
                    <a:pt x="71" y="134"/>
                  </a:lnTo>
                  <a:lnTo>
                    <a:pt x="66" y="125"/>
                  </a:lnTo>
                  <a:lnTo>
                    <a:pt x="55" y="124"/>
                  </a:lnTo>
                  <a:lnTo>
                    <a:pt x="53" y="125"/>
                  </a:lnTo>
                  <a:lnTo>
                    <a:pt x="53" y="135"/>
                  </a:lnTo>
                  <a:lnTo>
                    <a:pt x="50" y="134"/>
                  </a:lnTo>
                  <a:lnTo>
                    <a:pt x="45" y="124"/>
                  </a:lnTo>
                  <a:lnTo>
                    <a:pt x="40" y="106"/>
                  </a:lnTo>
                  <a:lnTo>
                    <a:pt x="42" y="103"/>
                  </a:lnTo>
                  <a:lnTo>
                    <a:pt x="32" y="93"/>
                  </a:lnTo>
                  <a:lnTo>
                    <a:pt x="29" y="74"/>
                  </a:lnTo>
                  <a:lnTo>
                    <a:pt x="23" y="61"/>
                  </a:lnTo>
                  <a:lnTo>
                    <a:pt x="19" y="53"/>
                  </a:lnTo>
                  <a:lnTo>
                    <a:pt x="16" y="49"/>
                  </a:lnTo>
                  <a:lnTo>
                    <a:pt x="10" y="45"/>
                  </a:lnTo>
                  <a:lnTo>
                    <a:pt x="5" y="36"/>
                  </a:lnTo>
                  <a:lnTo>
                    <a:pt x="5" y="3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5" name="Freeform 171">
              <a:extLst>
                <a:ext uri="{FF2B5EF4-FFF2-40B4-BE49-F238E27FC236}">
                  <a16:creationId xmlns:a16="http://schemas.microsoft.com/office/drawing/2014/main" id="{3BBC8DA0-61E7-8C3C-6F47-FCEC819D5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033" y="-2438271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6" name="Freeform 172">
              <a:extLst>
                <a:ext uri="{FF2B5EF4-FFF2-40B4-BE49-F238E27FC236}">
                  <a16:creationId xmlns:a16="http://schemas.microsoft.com/office/drawing/2014/main" id="{65F5C789-1DDB-45C3-D106-4011C3B82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9438" y="-2436911"/>
              <a:ext cx="13596" cy="1359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8" y="7"/>
                </a:cxn>
                <a:cxn ang="0">
                  <a:pos x="10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0" h="10">
                  <a:moveTo>
                    <a:pt x="7" y="0"/>
                  </a:moveTo>
                  <a:lnTo>
                    <a:pt x="5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7" name="Freeform 173">
              <a:extLst>
                <a:ext uri="{FF2B5EF4-FFF2-40B4-BE49-F238E27FC236}">
                  <a16:creationId xmlns:a16="http://schemas.microsoft.com/office/drawing/2014/main" id="{E7BA7ABB-BE4F-9474-E493-8D1F6F47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000" y="-2415158"/>
              <a:ext cx="1360" cy="95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7">
                  <a:moveTo>
                    <a:pt x="1" y="0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8" name="Freeform 174">
              <a:extLst>
                <a:ext uri="{FF2B5EF4-FFF2-40B4-BE49-F238E27FC236}">
                  <a16:creationId xmlns:a16="http://schemas.microsoft.com/office/drawing/2014/main" id="{9F33058C-84F8-C55A-D34E-44C0DDA6E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561" y="-2397485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09" name="Freeform 175">
              <a:extLst>
                <a:ext uri="{FF2B5EF4-FFF2-40B4-BE49-F238E27FC236}">
                  <a16:creationId xmlns:a16="http://schemas.microsoft.com/office/drawing/2014/main" id="{B0A0A66A-E931-BAB2-1D65-FED10A3E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2729" y="-2360776"/>
              <a:ext cx="6798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3" y="4"/>
                  </a:ln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0" name="Freeform 176">
              <a:extLst>
                <a:ext uri="{FF2B5EF4-FFF2-40B4-BE49-F238E27FC236}">
                  <a16:creationId xmlns:a16="http://schemas.microsoft.com/office/drawing/2014/main" id="{7849B5F8-9C5F-3CC7-ACA6-D0562A76A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100" y="-2343102"/>
              <a:ext cx="13596" cy="13596"/>
            </a:xfrm>
            <a:custGeom>
              <a:avLst/>
              <a:gdLst/>
              <a:ahLst/>
              <a:cxnLst>
                <a:cxn ang="0">
                  <a:pos x="10" y="2"/>
                </a:cxn>
                <a:cxn ang="0">
                  <a:pos x="5" y="7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3" y="4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0" y="2"/>
                </a:cxn>
              </a:cxnLst>
              <a:rect l="0" t="0" r="r" b="b"/>
              <a:pathLst>
                <a:path w="10" h="10">
                  <a:moveTo>
                    <a:pt x="10" y="2"/>
                  </a:moveTo>
                  <a:lnTo>
                    <a:pt x="5" y="7"/>
                  </a:lnTo>
                  <a:lnTo>
                    <a:pt x="0" y="10"/>
                  </a:lnTo>
                  <a:lnTo>
                    <a:pt x="0" y="8"/>
                  </a:lnTo>
                  <a:lnTo>
                    <a:pt x="3" y="4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1" name="Freeform 177">
              <a:extLst>
                <a:ext uri="{FF2B5EF4-FFF2-40B4-BE49-F238E27FC236}">
                  <a16:creationId xmlns:a16="http://schemas.microsoft.com/office/drawing/2014/main" id="{382CA48C-4270-1C87-4703-A721213FC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313" y="-2326788"/>
              <a:ext cx="29910" cy="19034"/>
            </a:xfrm>
            <a:custGeom>
              <a:avLst/>
              <a:gdLst/>
              <a:ahLst/>
              <a:cxnLst>
                <a:cxn ang="0">
                  <a:pos x="22" y="1"/>
                </a:cxn>
                <a:cxn ang="0">
                  <a:pos x="9" y="8"/>
                </a:cxn>
                <a:cxn ang="0">
                  <a:pos x="1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8" y="3"/>
                </a:cxn>
                <a:cxn ang="0">
                  <a:pos x="12" y="3"/>
                </a:cxn>
                <a:cxn ang="0">
                  <a:pos x="19" y="0"/>
                </a:cxn>
                <a:cxn ang="0">
                  <a:pos x="22" y="1"/>
                </a:cxn>
                <a:cxn ang="0">
                  <a:pos x="22" y="1"/>
                </a:cxn>
              </a:cxnLst>
              <a:rect l="0" t="0" r="r" b="b"/>
              <a:pathLst>
                <a:path w="22" h="14">
                  <a:moveTo>
                    <a:pt x="22" y="1"/>
                  </a:moveTo>
                  <a:lnTo>
                    <a:pt x="9" y="8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36BBAAE7-1369-B1E7-74D5-7FF5B31EA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6594" y="-2294158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3" name="Freeform 179">
              <a:extLst>
                <a:ext uri="{FF2B5EF4-FFF2-40B4-BE49-F238E27FC236}">
                  <a16:creationId xmlns:a16="http://schemas.microsoft.com/office/drawing/2014/main" id="{CFFAAC8F-FF5F-A52F-8CE5-455879E1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4841" y="-2307754"/>
              <a:ext cx="1359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3"/>
                </a:cxn>
                <a:cxn ang="0">
                  <a:pos x="2" y="11"/>
                </a:cxn>
                <a:cxn ang="0">
                  <a:pos x="0" y="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0" h="11">
                  <a:moveTo>
                    <a:pt x="5" y="0"/>
                  </a:moveTo>
                  <a:lnTo>
                    <a:pt x="10" y="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4" name="Freeform 180">
              <a:extLst>
                <a:ext uri="{FF2B5EF4-FFF2-40B4-BE49-F238E27FC236}">
                  <a16:creationId xmlns:a16="http://schemas.microsoft.com/office/drawing/2014/main" id="{246D37C3-A811-0E3B-50D9-A2E6FBD6F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875" y="-2325428"/>
              <a:ext cx="112844" cy="7613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70" y="16"/>
                </a:cxn>
                <a:cxn ang="0">
                  <a:pos x="70" y="16"/>
                </a:cxn>
                <a:cxn ang="0">
                  <a:pos x="70" y="23"/>
                </a:cxn>
                <a:cxn ang="0">
                  <a:pos x="75" y="26"/>
                </a:cxn>
                <a:cxn ang="0">
                  <a:pos x="75" y="29"/>
                </a:cxn>
                <a:cxn ang="0">
                  <a:pos x="83" y="29"/>
                </a:cxn>
                <a:cxn ang="0">
                  <a:pos x="81" y="31"/>
                </a:cxn>
                <a:cxn ang="0">
                  <a:pos x="75" y="34"/>
                </a:cxn>
                <a:cxn ang="0">
                  <a:pos x="70" y="34"/>
                </a:cxn>
                <a:cxn ang="0">
                  <a:pos x="70" y="35"/>
                </a:cxn>
                <a:cxn ang="0">
                  <a:pos x="61" y="35"/>
                </a:cxn>
                <a:cxn ang="0">
                  <a:pos x="57" y="37"/>
                </a:cxn>
                <a:cxn ang="0">
                  <a:pos x="56" y="39"/>
                </a:cxn>
                <a:cxn ang="0">
                  <a:pos x="53" y="48"/>
                </a:cxn>
                <a:cxn ang="0">
                  <a:pos x="30" y="40"/>
                </a:cxn>
                <a:cxn ang="0">
                  <a:pos x="25" y="40"/>
                </a:cxn>
                <a:cxn ang="0">
                  <a:pos x="21" y="43"/>
                </a:cxn>
                <a:cxn ang="0">
                  <a:pos x="9" y="42"/>
                </a:cxn>
                <a:cxn ang="0">
                  <a:pos x="9" y="43"/>
                </a:cxn>
                <a:cxn ang="0">
                  <a:pos x="11" y="47"/>
                </a:cxn>
                <a:cxn ang="0">
                  <a:pos x="24" y="50"/>
                </a:cxn>
                <a:cxn ang="0">
                  <a:pos x="24" y="51"/>
                </a:cxn>
                <a:cxn ang="0">
                  <a:pos x="17" y="51"/>
                </a:cxn>
                <a:cxn ang="0">
                  <a:pos x="11" y="56"/>
                </a:cxn>
                <a:cxn ang="0">
                  <a:pos x="9" y="56"/>
                </a:cxn>
                <a:cxn ang="0">
                  <a:pos x="8" y="55"/>
                </a:cxn>
                <a:cxn ang="0">
                  <a:pos x="8" y="48"/>
                </a:cxn>
                <a:cxn ang="0">
                  <a:pos x="1" y="45"/>
                </a:cxn>
                <a:cxn ang="0">
                  <a:pos x="0" y="40"/>
                </a:cxn>
                <a:cxn ang="0">
                  <a:pos x="6" y="35"/>
                </a:cxn>
                <a:cxn ang="0">
                  <a:pos x="4" y="31"/>
                </a:cxn>
                <a:cxn ang="0">
                  <a:pos x="17" y="32"/>
                </a:cxn>
                <a:cxn ang="0">
                  <a:pos x="19" y="29"/>
                </a:cxn>
                <a:cxn ang="0">
                  <a:pos x="16" y="24"/>
                </a:cxn>
                <a:cxn ang="0">
                  <a:pos x="17" y="19"/>
                </a:cxn>
                <a:cxn ang="0">
                  <a:pos x="16" y="10"/>
                </a:cxn>
                <a:cxn ang="0">
                  <a:pos x="14" y="7"/>
                </a:cxn>
                <a:cxn ang="0">
                  <a:pos x="11" y="2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9" y="10"/>
                </a:cxn>
                <a:cxn ang="0">
                  <a:pos x="43" y="16"/>
                </a:cxn>
                <a:cxn ang="0">
                  <a:pos x="61" y="21"/>
                </a:cxn>
                <a:cxn ang="0">
                  <a:pos x="67" y="19"/>
                </a:cxn>
                <a:cxn ang="0">
                  <a:pos x="67" y="19"/>
                </a:cxn>
              </a:cxnLst>
              <a:rect l="0" t="0" r="r" b="b"/>
              <a:pathLst>
                <a:path w="83" h="56">
                  <a:moveTo>
                    <a:pt x="67" y="19"/>
                  </a:moveTo>
                  <a:lnTo>
                    <a:pt x="70" y="16"/>
                  </a:lnTo>
                  <a:lnTo>
                    <a:pt x="70" y="16"/>
                  </a:lnTo>
                  <a:lnTo>
                    <a:pt x="70" y="23"/>
                  </a:lnTo>
                  <a:lnTo>
                    <a:pt x="75" y="26"/>
                  </a:lnTo>
                  <a:lnTo>
                    <a:pt x="75" y="29"/>
                  </a:lnTo>
                  <a:lnTo>
                    <a:pt x="83" y="29"/>
                  </a:lnTo>
                  <a:lnTo>
                    <a:pt x="81" y="31"/>
                  </a:lnTo>
                  <a:lnTo>
                    <a:pt x="75" y="34"/>
                  </a:lnTo>
                  <a:lnTo>
                    <a:pt x="70" y="34"/>
                  </a:lnTo>
                  <a:lnTo>
                    <a:pt x="70" y="35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6" y="39"/>
                  </a:lnTo>
                  <a:lnTo>
                    <a:pt x="53" y="48"/>
                  </a:lnTo>
                  <a:lnTo>
                    <a:pt x="30" y="40"/>
                  </a:lnTo>
                  <a:lnTo>
                    <a:pt x="25" y="40"/>
                  </a:lnTo>
                  <a:lnTo>
                    <a:pt x="21" y="43"/>
                  </a:lnTo>
                  <a:lnTo>
                    <a:pt x="9" y="42"/>
                  </a:lnTo>
                  <a:lnTo>
                    <a:pt x="9" y="43"/>
                  </a:lnTo>
                  <a:lnTo>
                    <a:pt x="11" y="47"/>
                  </a:lnTo>
                  <a:lnTo>
                    <a:pt x="24" y="50"/>
                  </a:lnTo>
                  <a:lnTo>
                    <a:pt x="24" y="51"/>
                  </a:lnTo>
                  <a:lnTo>
                    <a:pt x="17" y="51"/>
                  </a:lnTo>
                  <a:lnTo>
                    <a:pt x="11" y="56"/>
                  </a:lnTo>
                  <a:lnTo>
                    <a:pt x="9" y="56"/>
                  </a:lnTo>
                  <a:lnTo>
                    <a:pt x="8" y="55"/>
                  </a:lnTo>
                  <a:lnTo>
                    <a:pt x="8" y="48"/>
                  </a:lnTo>
                  <a:lnTo>
                    <a:pt x="1" y="45"/>
                  </a:lnTo>
                  <a:lnTo>
                    <a:pt x="0" y="40"/>
                  </a:lnTo>
                  <a:lnTo>
                    <a:pt x="6" y="35"/>
                  </a:lnTo>
                  <a:lnTo>
                    <a:pt x="4" y="31"/>
                  </a:lnTo>
                  <a:lnTo>
                    <a:pt x="17" y="32"/>
                  </a:lnTo>
                  <a:lnTo>
                    <a:pt x="19" y="29"/>
                  </a:lnTo>
                  <a:lnTo>
                    <a:pt x="16" y="24"/>
                  </a:lnTo>
                  <a:lnTo>
                    <a:pt x="17" y="19"/>
                  </a:lnTo>
                  <a:lnTo>
                    <a:pt x="16" y="10"/>
                  </a:lnTo>
                  <a:lnTo>
                    <a:pt x="14" y="7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9" y="10"/>
                  </a:lnTo>
                  <a:lnTo>
                    <a:pt x="43" y="16"/>
                  </a:lnTo>
                  <a:lnTo>
                    <a:pt x="61" y="21"/>
                  </a:lnTo>
                  <a:lnTo>
                    <a:pt x="67" y="19"/>
                  </a:lnTo>
                  <a:lnTo>
                    <a:pt x="67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5" name="Freeform 181">
              <a:extLst>
                <a:ext uri="{FF2B5EF4-FFF2-40B4-BE49-F238E27FC236}">
                  <a16:creationId xmlns:a16="http://schemas.microsoft.com/office/drawing/2014/main" id="{4077F8AF-55C0-8185-DC13-7CCAC850A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6953" y="-2321349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6" name="Freeform 182">
              <a:extLst>
                <a:ext uri="{FF2B5EF4-FFF2-40B4-BE49-F238E27FC236}">
                  <a16:creationId xmlns:a16="http://schemas.microsoft.com/office/drawing/2014/main" id="{E7097155-DC5E-34DA-B445-60EF5E5E8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249293"/>
              <a:ext cx="190338" cy="140035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132" y="18"/>
                </a:cxn>
                <a:cxn ang="0">
                  <a:pos x="138" y="31"/>
                </a:cxn>
                <a:cxn ang="0">
                  <a:pos x="137" y="40"/>
                </a:cxn>
                <a:cxn ang="0">
                  <a:pos x="130" y="42"/>
                </a:cxn>
                <a:cxn ang="0">
                  <a:pos x="137" y="58"/>
                </a:cxn>
                <a:cxn ang="0">
                  <a:pos x="135" y="68"/>
                </a:cxn>
                <a:cxn ang="0">
                  <a:pos x="140" y="74"/>
                </a:cxn>
                <a:cxn ang="0">
                  <a:pos x="130" y="85"/>
                </a:cxn>
                <a:cxn ang="0">
                  <a:pos x="130" y="76"/>
                </a:cxn>
                <a:cxn ang="0">
                  <a:pos x="126" y="82"/>
                </a:cxn>
                <a:cxn ang="0">
                  <a:pos x="118" y="88"/>
                </a:cxn>
                <a:cxn ang="0">
                  <a:pos x="114" y="84"/>
                </a:cxn>
                <a:cxn ang="0">
                  <a:pos x="108" y="88"/>
                </a:cxn>
                <a:cxn ang="0">
                  <a:pos x="92" y="87"/>
                </a:cxn>
                <a:cxn ang="0">
                  <a:pos x="87" y="87"/>
                </a:cxn>
                <a:cxn ang="0">
                  <a:pos x="84" y="84"/>
                </a:cxn>
                <a:cxn ang="0">
                  <a:pos x="87" y="90"/>
                </a:cxn>
                <a:cxn ang="0">
                  <a:pos x="87" y="93"/>
                </a:cxn>
                <a:cxn ang="0">
                  <a:pos x="79" y="101"/>
                </a:cxn>
                <a:cxn ang="0">
                  <a:pos x="71" y="101"/>
                </a:cxn>
                <a:cxn ang="0">
                  <a:pos x="63" y="93"/>
                </a:cxn>
                <a:cxn ang="0">
                  <a:pos x="65" y="88"/>
                </a:cxn>
                <a:cxn ang="0">
                  <a:pos x="49" y="87"/>
                </a:cxn>
                <a:cxn ang="0">
                  <a:pos x="41" y="90"/>
                </a:cxn>
                <a:cxn ang="0">
                  <a:pos x="23" y="92"/>
                </a:cxn>
                <a:cxn ang="0">
                  <a:pos x="12" y="96"/>
                </a:cxn>
                <a:cxn ang="0">
                  <a:pos x="0" y="96"/>
                </a:cxn>
                <a:cxn ang="0">
                  <a:pos x="7" y="92"/>
                </a:cxn>
                <a:cxn ang="0">
                  <a:pos x="41" y="77"/>
                </a:cxn>
                <a:cxn ang="0">
                  <a:pos x="58" y="77"/>
                </a:cxn>
                <a:cxn ang="0">
                  <a:pos x="69" y="74"/>
                </a:cxn>
                <a:cxn ang="0">
                  <a:pos x="73" y="63"/>
                </a:cxn>
                <a:cxn ang="0">
                  <a:pos x="77" y="52"/>
                </a:cxn>
                <a:cxn ang="0">
                  <a:pos x="79" y="55"/>
                </a:cxn>
                <a:cxn ang="0">
                  <a:pos x="79" y="61"/>
                </a:cxn>
                <a:cxn ang="0">
                  <a:pos x="95" y="55"/>
                </a:cxn>
                <a:cxn ang="0">
                  <a:pos x="105" y="45"/>
                </a:cxn>
                <a:cxn ang="0">
                  <a:pos x="108" y="26"/>
                </a:cxn>
                <a:cxn ang="0">
                  <a:pos x="101" y="20"/>
                </a:cxn>
                <a:cxn ang="0">
                  <a:pos x="101" y="11"/>
                </a:cxn>
                <a:cxn ang="0">
                  <a:pos x="103" y="5"/>
                </a:cxn>
                <a:cxn ang="0">
                  <a:pos x="113" y="8"/>
                </a:cxn>
                <a:cxn ang="0">
                  <a:pos x="118" y="7"/>
                </a:cxn>
                <a:cxn ang="0">
                  <a:pos x="113" y="3"/>
                </a:cxn>
                <a:cxn ang="0">
                  <a:pos x="110" y="0"/>
                </a:cxn>
                <a:cxn ang="0">
                  <a:pos x="114" y="0"/>
                </a:cxn>
              </a:cxnLst>
              <a:rect l="0" t="0" r="r" b="b"/>
              <a:pathLst>
                <a:path w="140" h="103">
                  <a:moveTo>
                    <a:pt x="114" y="0"/>
                  </a:moveTo>
                  <a:lnTo>
                    <a:pt x="119" y="0"/>
                  </a:lnTo>
                  <a:lnTo>
                    <a:pt x="122" y="10"/>
                  </a:lnTo>
                  <a:lnTo>
                    <a:pt x="132" y="18"/>
                  </a:lnTo>
                  <a:lnTo>
                    <a:pt x="138" y="26"/>
                  </a:lnTo>
                  <a:lnTo>
                    <a:pt x="138" y="31"/>
                  </a:lnTo>
                  <a:lnTo>
                    <a:pt x="137" y="32"/>
                  </a:lnTo>
                  <a:lnTo>
                    <a:pt x="137" y="40"/>
                  </a:lnTo>
                  <a:lnTo>
                    <a:pt x="134" y="40"/>
                  </a:lnTo>
                  <a:lnTo>
                    <a:pt x="130" y="42"/>
                  </a:lnTo>
                  <a:lnTo>
                    <a:pt x="130" y="47"/>
                  </a:lnTo>
                  <a:lnTo>
                    <a:pt x="137" y="58"/>
                  </a:lnTo>
                  <a:lnTo>
                    <a:pt x="135" y="60"/>
                  </a:lnTo>
                  <a:lnTo>
                    <a:pt x="135" y="68"/>
                  </a:lnTo>
                  <a:lnTo>
                    <a:pt x="137" y="71"/>
                  </a:lnTo>
                  <a:lnTo>
                    <a:pt x="140" y="74"/>
                  </a:lnTo>
                  <a:lnTo>
                    <a:pt x="137" y="82"/>
                  </a:lnTo>
                  <a:lnTo>
                    <a:pt x="130" y="85"/>
                  </a:lnTo>
                  <a:lnTo>
                    <a:pt x="129" y="79"/>
                  </a:lnTo>
                  <a:lnTo>
                    <a:pt x="130" y="76"/>
                  </a:lnTo>
                  <a:lnTo>
                    <a:pt x="126" y="76"/>
                  </a:lnTo>
                  <a:lnTo>
                    <a:pt x="126" y="82"/>
                  </a:lnTo>
                  <a:lnTo>
                    <a:pt x="119" y="80"/>
                  </a:lnTo>
                  <a:lnTo>
                    <a:pt x="118" y="88"/>
                  </a:lnTo>
                  <a:lnTo>
                    <a:pt x="116" y="88"/>
                  </a:lnTo>
                  <a:lnTo>
                    <a:pt x="114" y="84"/>
                  </a:lnTo>
                  <a:lnTo>
                    <a:pt x="111" y="82"/>
                  </a:lnTo>
                  <a:lnTo>
                    <a:pt x="108" y="88"/>
                  </a:lnTo>
                  <a:lnTo>
                    <a:pt x="90" y="88"/>
                  </a:lnTo>
                  <a:lnTo>
                    <a:pt x="92" y="87"/>
                  </a:lnTo>
                  <a:lnTo>
                    <a:pt x="89" y="85"/>
                  </a:lnTo>
                  <a:lnTo>
                    <a:pt x="87" y="87"/>
                  </a:lnTo>
                  <a:lnTo>
                    <a:pt x="85" y="85"/>
                  </a:lnTo>
                  <a:lnTo>
                    <a:pt x="84" y="84"/>
                  </a:lnTo>
                  <a:lnTo>
                    <a:pt x="82" y="88"/>
                  </a:lnTo>
                  <a:lnTo>
                    <a:pt x="87" y="90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2" y="95"/>
                  </a:lnTo>
                  <a:lnTo>
                    <a:pt x="79" y="101"/>
                  </a:lnTo>
                  <a:lnTo>
                    <a:pt x="76" y="103"/>
                  </a:lnTo>
                  <a:lnTo>
                    <a:pt x="71" y="101"/>
                  </a:lnTo>
                  <a:lnTo>
                    <a:pt x="65" y="96"/>
                  </a:lnTo>
                  <a:lnTo>
                    <a:pt x="63" y="93"/>
                  </a:lnTo>
                  <a:lnTo>
                    <a:pt x="65" y="88"/>
                  </a:lnTo>
                  <a:lnTo>
                    <a:pt x="65" y="88"/>
                  </a:lnTo>
                  <a:lnTo>
                    <a:pt x="60" y="88"/>
                  </a:lnTo>
                  <a:lnTo>
                    <a:pt x="49" y="87"/>
                  </a:lnTo>
                  <a:lnTo>
                    <a:pt x="44" y="90"/>
                  </a:lnTo>
                  <a:lnTo>
                    <a:pt x="41" y="90"/>
                  </a:lnTo>
                  <a:lnTo>
                    <a:pt x="25" y="93"/>
                  </a:lnTo>
                  <a:lnTo>
                    <a:pt x="23" y="92"/>
                  </a:lnTo>
                  <a:lnTo>
                    <a:pt x="20" y="98"/>
                  </a:lnTo>
                  <a:lnTo>
                    <a:pt x="12" y="96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7" y="92"/>
                  </a:lnTo>
                  <a:lnTo>
                    <a:pt x="23" y="77"/>
                  </a:lnTo>
                  <a:lnTo>
                    <a:pt x="41" y="77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66" y="77"/>
                  </a:lnTo>
                  <a:lnTo>
                    <a:pt x="69" y="74"/>
                  </a:lnTo>
                  <a:lnTo>
                    <a:pt x="68" y="69"/>
                  </a:lnTo>
                  <a:lnTo>
                    <a:pt x="73" y="63"/>
                  </a:lnTo>
                  <a:lnTo>
                    <a:pt x="73" y="55"/>
                  </a:lnTo>
                  <a:lnTo>
                    <a:pt x="77" y="52"/>
                  </a:lnTo>
                  <a:lnTo>
                    <a:pt x="79" y="53"/>
                  </a:lnTo>
                  <a:lnTo>
                    <a:pt x="79" y="55"/>
                  </a:lnTo>
                  <a:lnTo>
                    <a:pt x="76" y="58"/>
                  </a:lnTo>
                  <a:lnTo>
                    <a:pt x="79" y="61"/>
                  </a:lnTo>
                  <a:lnTo>
                    <a:pt x="84" y="61"/>
                  </a:lnTo>
                  <a:lnTo>
                    <a:pt x="95" y="55"/>
                  </a:lnTo>
                  <a:lnTo>
                    <a:pt x="101" y="47"/>
                  </a:lnTo>
                  <a:lnTo>
                    <a:pt x="105" y="45"/>
                  </a:lnTo>
                  <a:lnTo>
                    <a:pt x="108" y="34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1" y="20"/>
                  </a:lnTo>
                  <a:lnTo>
                    <a:pt x="105" y="16"/>
                  </a:lnTo>
                  <a:lnTo>
                    <a:pt x="101" y="11"/>
                  </a:lnTo>
                  <a:lnTo>
                    <a:pt x="105" y="8"/>
                  </a:lnTo>
                  <a:lnTo>
                    <a:pt x="103" y="5"/>
                  </a:lnTo>
                  <a:lnTo>
                    <a:pt x="106" y="3"/>
                  </a:lnTo>
                  <a:lnTo>
                    <a:pt x="113" y="8"/>
                  </a:lnTo>
                  <a:lnTo>
                    <a:pt x="113" y="7"/>
                  </a:lnTo>
                  <a:lnTo>
                    <a:pt x="118" y="7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7" name="Freeform 183">
              <a:extLst>
                <a:ext uri="{FF2B5EF4-FFF2-40B4-BE49-F238E27FC236}">
                  <a16:creationId xmlns:a16="http://schemas.microsoft.com/office/drawing/2014/main" id="{7B5884D7-6FAC-944D-AF72-2C0B1269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144" y="-2124213"/>
              <a:ext cx="47585" cy="2855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22" y="11"/>
                </a:cxn>
                <a:cxn ang="0">
                  <a:pos x="19" y="11"/>
                </a:cxn>
                <a:cxn ang="0">
                  <a:pos x="18" y="12"/>
                </a:cxn>
                <a:cxn ang="0">
                  <a:pos x="16" y="19"/>
                </a:cxn>
                <a:cxn ang="0">
                  <a:pos x="13" y="21"/>
                </a:cxn>
                <a:cxn ang="0">
                  <a:pos x="8" y="17"/>
                </a:cxn>
                <a:cxn ang="0">
                  <a:pos x="5" y="12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4" y="4"/>
                </a:cxn>
                <a:cxn ang="0">
                  <a:pos x="22" y="0"/>
                </a:cxn>
                <a:cxn ang="0">
                  <a:pos x="30" y="1"/>
                </a:cxn>
                <a:cxn ang="0">
                  <a:pos x="35" y="6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35" h="21">
                  <a:moveTo>
                    <a:pt x="30" y="12"/>
                  </a:moveTo>
                  <a:lnTo>
                    <a:pt x="22" y="11"/>
                  </a:lnTo>
                  <a:lnTo>
                    <a:pt x="19" y="11"/>
                  </a:lnTo>
                  <a:lnTo>
                    <a:pt x="18" y="12"/>
                  </a:lnTo>
                  <a:lnTo>
                    <a:pt x="16" y="19"/>
                  </a:lnTo>
                  <a:lnTo>
                    <a:pt x="13" y="21"/>
                  </a:lnTo>
                  <a:lnTo>
                    <a:pt x="8" y="17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6" y="4"/>
                  </a:lnTo>
                  <a:lnTo>
                    <a:pt x="14" y="4"/>
                  </a:lnTo>
                  <a:lnTo>
                    <a:pt x="22" y="0"/>
                  </a:lnTo>
                  <a:lnTo>
                    <a:pt x="30" y="1"/>
                  </a:lnTo>
                  <a:lnTo>
                    <a:pt x="35" y="6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8" name="Freeform 184">
              <a:extLst>
                <a:ext uri="{FF2B5EF4-FFF2-40B4-BE49-F238E27FC236}">
                  <a16:creationId xmlns:a16="http://schemas.microsoft.com/office/drawing/2014/main" id="{5103FAB3-843E-D31C-07B7-97027C2D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121" y="-2116056"/>
              <a:ext cx="50304" cy="462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3" y="0"/>
                </a:cxn>
                <a:cxn ang="0">
                  <a:pos x="10" y="3"/>
                </a:cxn>
                <a:cxn ang="0">
                  <a:pos x="4" y="5"/>
                </a:cxn>
                <a:cxn ang="0">
                  <a:pos x="0" y="8"/>
                </a:cxn>
                <a:cxn ang="0">
                  <a:pos x="7" y="11"/>
                </a:cxn>
                <a:cxn ang="0">
                  <a:pos x="7" y="13"/>
                </a:cxn>
                <a:cxn ang="0">
                  <a:pos x="4" y="11"/>
                </a:cxn>
                <a:cxn ang="0">
                  <a:pos x="7" y="16"/>
                </a:cxn>
                <a:cxn ang="0">
                  <a:pos x="10" y="15"/>
                </a:cxn>
                <a:cxn ang="0">
                  <a:pos x="13" y="15"/>
                </a:cxn>
                <a:cxn ang="0">
                  <a:pos x="15" y="13"/>
                </a:cxn>
                <a:cxn ang="0">
                  <a:pos x="12" y="11"/>
                </a:cxn>
                <a:cxn ang="0">
                  <a:pos x="10" y="10"/>
                </a:cxn>
                <a:cxn ang="0">
                  <a:pos x="12" y="8"/>
                </a:cxn>
                <a:cxn ang="0">
                  <a:pos x="16" y="13"/>
                </a:cxn>
                <a:cxn ang="0">
                  <a:pos x="20" y="18"/>
                </a:cxn>
                <a:cxn ang="0">
                  <a:pos x="16" y="23"/>
                </a:cxn>
                <a:cxn ang="0">
                  <a:pos x="20" y="31"/>
                </a:cxn>
                <a:cxn ang="0">
                  <a:pos x="24" y="32"/>
                </a:cxn>
                <a:cxn ang="0">
                  <a:pos x="23" y="26"/>
                </a:cxn>
                <a:cxn ang="0">
                  <a:pos x="26" y="27"/>
                </a:cxn>
                <a:cxn ang="0">
                  <a:pos x="24" y="29"/>
                </a:cxn>
                <a:cxn ang="0">
                  <a:pos x="28" y="34"/>
                </a:cxn>
                <a:cxn ang="0">
                  <a:pos x="31" y="32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6" y="18"/>
                </a:cxn>
                <a:cxn ang="0">
                  <a:pos x="37" y="13"/>
                </a:cxn>
                <a:cxn ang="0">
                  <a:pos x="34" y="8"/>
                </a:cxn>
                <a:cxn ang="0">
                  <a:pos x="31" y="8"/>
                </a:cxn>
                <a:cxn ang="0">
                  <a:pos x="29" y="3"/>
                </a:cxn>
                <a:cxn ang="0">
                  <a:pos x="23" y="3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7" h="34">
                  <a:moveTo>
                    <a:pt x="16" y="0"/>
                  </a:moveTo>
                  <a:lnTo>
                    <a:pt x="13" y="0"/>
                  </a:lnTo>
                  <a:lnTo>
                    <a:pt x="10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7" y="11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7" y="16"/>
                  </a:lnTo>
                  <a:lnTo>
                    <a:pt x="10" y="15"/>
                  </a:lnTo>
                  <a:lnTo>
                    <a:pt x="13" y="15"/>
                  </a:lnTo>
                  <a:lnTo>
                    <a:pt x="15" y="13"/>
                  </a:lnTo>
                  <a:lnTo>
                    <a:pt x="12" y="11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6" y="13"/>
                  </a:lnTo>
                  <a:lnTo>
                    <a:pt x="20" y="18"/>
                  </a:lnTo>
                  <a:lnTo>
                    <a:pt x="16" y="23"/>
                  </a:lnTo>
                  <a:lnTo>
                    <a:pt x="20" y="31"/>
                  </a:lnTo>
                  <a:lnTo>
                    <a:pt x="24" y="32"/>
                  </a:lnTo>
                  <a:lnTo>
                    <a:pt x="23" y="26"/>
                  </a:lnTo>
                  <a:lnTo>
                    <a:pt x="26" y="27"/>
                  </a:lnTo>
                  <a:lnTo>
                    <a:pt x="24" y="29"/>
                  </a:lnTo>
                  <a:lnTo>
                    <a:pt x="28" y="34"/>
                  </a:lnTo>
                  <a:lnTo>
                    <a:pt x="31" y="32"/>
                  </a:lnTo>
                  <a:lnTo>
                    <a:pt x="32" y="29"/>
                  </a:lnTo>
                  <a:lnTo>
                    <a:pt x="34" y="29"/>
                  </a:lnTo>
                  <a:lnTo>
                    <a:pt x="36" y="18"/>
                  </a:lnTo>
                  <a:lnTo>
                    <a:pt x="37" y="13"/>
                  </a:lnTo>
                  <a:lnTo>
                    <a:pt x="34" y="8"/>
                  </a:lnTo>
                  <a:lnTo>
                    <a:pt x="31" y="8"/>
                  </a:lnTo>
                  <a:lnTo>
                    <a:pt x="29" y="3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19" name="Freeform 185">
              <a:extLst>
                <a:ext uri="{FF2B5EF4-FFF2-40B4-BE49-F238E27FC236}">
                  <a16:creationId xmlns:a16="http://schemas.microsoft.com/office/drawing/2014/main" id="{1D9B159F-A361-E8FB-9DAB-A2D6F8ED5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6436" y="-2094303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0" name="Freeform 186">
              <a:extLst>
                <a:ext uri="{FF2B5EF4-FFF2-40B4-BE49-F238E27FC236}">
                  <a16:creationId xmlns:a16="http://schemas.microsoft.com/office/drawing/2014/main" id="{9C0A08F6-66FC-B0FA-12C5-6CAF5638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627" y="-2065753"/>
              <a:ext cx="271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1" name="Freeform 187">
              <a:extLst>
                <a:ext uri="{FF2B5EF4-FFF2-40B4-BE49-F238E27FC236}">
                  <a16:creationId xmlns:a16="http://schemas.microsoft.com/office/drawing/2014/main" id="{E80FECBE-081D-21E5-4E00-0786F407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469" y="-2058955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2" name="Freeform 188">
              <a:extLst>
                <a:ext uri="{FF2B5EF4-FFF2-40B4-BE49-F238E27FC236}">
                  <a16:creationId xmlns:a16="http://schemas.microsoft.com/office/drawing/2014/main" id="{56AA5A70-8629-17E9-C656-0CDD328D3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5166" y="-2095663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3" name="Freeform 189">
              <a:extLst>
                <a:ext uri="{FF2B5EF4-FFF2-40B4-BE49-F238E27FC236}">
                  <a16:creationId xmlns:a16="http://schemas.microsoft.com/office/drawing/2014/main" id="{2702EEE8-F656-DAF7-6110-81D71D512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4" y="-2102460"/>
              <a:ext cx="2719" cy="407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4" name="Freeform 190">
              <a:extLst>
                <a:ext uri="{FF2B5EF4-FFF2-40B4-BE49-F238E27FC236}">
                  <a16:creationId xmlns:a16="http://schemas.microsoft.com/office/drawing/2014/main" id="{BA33CE2B-169C-5C1E-7DA0-EB8A10FDE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16056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5" name="Freeform 191">
              <a:extLst>
                <a:ext uri="{FF2B5EF4-FFF2-40B4-BE49-F238E27FC236}">
                  <a16:creationId xmlns:a16="http://schemas.microsoft.com/office/drawing/2014/main" id="{EE44B567-120D-CB6A-E75E-96F0EC616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2854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6" name="Freeform 192">
              <a:extLst>
                <a:ext uri="{FF2B5EF4-FFF2-40B4-BE49-F238E27FC236}">
                  <a16:creationId xmlns:a16="http://schemas.microsoft.com/office/drawing/2014/main" id="{AEB51E71-249E-6A6D-DF02-12E83C6D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885" y="-2129652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0"/>
                  </a:lnTo>
                  <a:lnTo>
                    <a:pt x="1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7" name="Freeform 193">
              <a:extLst>
                <a:ext uri="{FF2B5EF4-FFF2-40B4-BE49-F238E27FC236}">
                  <a16:creationId xmlns:a16="http://schemas.microsoft.com/office/drawing/2014/main" id="{CBFCE127-6750-E0C9-9B60-AEFD5E78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62" y="-2178596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8" name="Freeform 194">
              <a:extLst>
                <a:ext uri="{FF2B5EF4-FFF2-40B4-BE49-F238E27FC236}">
                  <a16:creationId xmlns:a16="http://schemas.microsoft.com/office/drawing/2014/main" id="{1DCB324E-9D16-2A32-CCCF-AEBDF59F4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3503" y="-2109259"/>
              <a:ext cx="12236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8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9" h="3">
                  <a:moveTo>
                    <a:pt x="0" y="1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6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29" name="Freeform 195">
              <a:extLst>
                <a:ext uri="{FF2B5EF4-FFF2-40B4-BE49-F238E27FC236}">
                  <a16:creationId xmlns:a16="http://schemas.microsoft.com/office/drawing/2014/main" id="{DF57CAEE-A1D6-2DE4-12EF-0026DF400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446" y="-1978741"/>
              <a:ext cx="28551" cy="50304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2"/>
                </a:cxn>
                <a:cxn ang="0">
                  <a:pos x="21" y="7"/>
                </a:cxn>
                <a:cxn ang="0">
                  <a:pos x="21" y="21"/>
                </a:cxn>
                <a:cxn ang="0">
                  <a:pos x="16" y="31"/>
                </a:cxn>
                <a:cxn ang="0">
                  <a:pos x="17" y="37"/>
                </a:cxn>
                <a:cxn ang="0">
                  <a:pos x="11" y="32"/>
                </a:cxn>
                <a:cxn ang="0">
                  <a:pos x="3" y="27"/>
                </a:cxn>
                <a:cxn ang="0">
                  <a:pos x="0" y="19"/>
                </a:cxn>
                <a:cxn ang="0">
                  <a:pos x="0" y="15"/>
                </a:cxn>
                <a:cxn ang="0">
                  <a:pos x="6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37">
                  <a:moveTo>
                    <a:pt x="13" y="0"/>
                  </a:moveTo>
                  <a:lnTo>
                    <a:pt x="21" y="2"/>
                  </a:lnTo>
                  <a:lnTo>
                    <a:pt x="21" y="7"/>
                  </a:lnTo>
                  <a:lnTo>
                    <a:pt x="21" y="21"/>
                  </a:lnTo>
                  <a:lnTo>
                    <a:pt x="16" y="31"/>
                  </a:lnTo>
                  <a:lnTo>
                    <a:pt x="17" y="37"/>
                  </a:lnTo>
                  <a:lnTo>
                    <a:pt x="11" y="32"/>
                  </a:lnTo>
                  <a:lnTo>
                    <a:pt x="3" y="27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6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0" name="Freeform 196">
              <a:extLst>
                <a:ext uri="{FF2B5EF4-FFF2-40B4-BE49-F238E27FC236}">
                  <a16:creationId xmlns:a16="http://schemas.microsoft.com/office/drawing/2014/main" id="{592531B9-1793-A313-E7B9-D6DB8AB82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0784" y="-1965146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1" name="Freeform 197">
              <a:extLst>
                <a:ext uri="{FF2B5EF4-FFF2-40B4-BE49-F238E27FC236}">
                  <a16:creationId xmlns:a16="http://schemas.microsoft.com/office/drawing/2014/main" id="{264B73C5-66BF-012A-0B22-42FE435B3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0300" y="-1967865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2" name="Freeform 198">
              <a:extLst>
                <a:ext uri="{FF2B5EF4-FFF2-40B4-BE49-F238E27FC236}">
                  <a16:creationId xmlns:a16="http://schemas.microsoft.com/office/drawing/2014/main" id="{CF338E8D-BE7E-7B86-F82E-4F63B34A5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840" y="-2004572"/>
              <a:ext cx="6798" cy="1223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2" y="6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9">
                  <a:moveTo>
                    <a:pt x="0" y="5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2" y="6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3" name="Freeform 199">
              <a:extLst>
                <a:ext uri="{FF2B5EF4-FFF2-40B4-BE49-F238E27FC236}">
                  <a16:creationId xmlns:a16="http://schemas.microsoft.com/office/drawing/2014/main" id="{531B27B3-FA56-F4E3-7FA8-9A6E00D62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796" y="-2019528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4" name="Freeform 200">
              <a:extLst>
                <a:ext uri="{FF2B5EF4-FFF2-40B4-BE49-F238E27FC236}">
                  <a16:creationId xmlns:a16="http://schemas.microsoft.com/office/drawing/2014/main" id="{4672171C-48D0-EE40-A0D5-3F60F325F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874" y="-2029044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0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5" name="Freeform 201">
              <a:extLst>
                <a:ext uri="{FF2B5EF4-FFF2-40B4-BE49-F238E27FC236}">
                  <a16:creationId xmlns:a16="http://schemas.microsoft.com/office/drawing/2014/main" id="{1E815254-035C-75C5-5343-CF1815C01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053" y="-1971943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6" name="Freeform 202">
              <a:extLst>
                <a:ext uri="{FF2B5EF4-FFF2-40B4-BE49-F238E27FC236}">
                  <a16:creationId xmlns:a16="http://schemas.microsoft.com/office/drawing/2014/main" id="{97505092-CDC7-C8BF-621E-479FD9CF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8540" y="-2488575"/>
              <a:ext cx="14956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1" y="1"/>
                </a:cxn>
                <a:cxn ang="0">
                  <a:pos x="8" y="3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5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7" name="Freeform 203">
              <a:extLst>
                <a:ext uri="{FF2B5EF4-FFF2-40B4-BE49-F238E27FC236}">
                  <a16:creationId xmlns:a16="http://schemas.microsoft.com/office/drawing/2014/main" id="{50FBB24D-98B0-26FF-4B43-034B90B6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1867" y="-2470901"/>
              <a:ext cx="5438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3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3"/>
                  </a:lnTo>
                  <a:lnTo>
                    <a:pt x="1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8" name="Freeform 204">
              <a:extLst>
                <a:ext uri="{FF2B5EF4-FFF2-40B4-BE49-F238E27FC236}">
                  <a16:creationId xmlns:a16="http://schemas.microsoft.com/office/drawing/2014/main" id="{6753C3B7-156B-FBB8-9FC6-4D36FB0F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777" y="-2460024"/>
              <a:ext cx="17675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5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lnTo>
                    <a:pt x="13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39" name="Freeform 206">
              <a:extLst>
                <a:ext uri="{FF2B5EF4-FFF2-40B4-BE49-F238E27FC236}">
                  <a16:creationId xmlns:a16="http://schemas.microsoft.com/office/drawing/2014/main" id="{957F2CFD-28D6-987C-943A-DC0763FEB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5372" y="-2469542"/>
              <a:ext cx="407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3" y="2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0" name="Freeform 207">
              <a:extLst>
                <a:ext uri="{FF2B5EF4-FFF2-40B4-BE49-F238E27FC236}">
                  <a16:creationId xmlns:a16="http://schemas.microsoft.com/office/drawing/2014/main" id="{4489F2E4-9B15-5D74-62F2-FDC37BF2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262" y="-3554468"/>
              <a:ext cx="47585" cy="33989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35" y="11"/>
                </a:cxn>
                <a:cxn ang="0">
                  <a:pos x="29" y="22"/>
                </a:cxn>
                <a:cxn ang="0">
                  <a:pos x="16" y="25"/>
                </a:cxn>
                <a:cxn ang="0">
                  <a:pos x="10" y="21"/>
                </a:cxn>
                <a:cxn ang="0">
                  <a:pos x="21" y="21"/>
                </a:cxn>
                <a:cxn ang="0">
                  <a:pos x="8" y="14"/>
                </a:cxn>
                <a:cxn ang="0">
                  <a:pos x="10" y="14"/>
                </a:cxn>
                <a:cxn ang="0">
                  <a:pos x="8" y="9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35" h="25">
                  <a:moveTo>
                    <a:pt x="5" y="5"/>
                  </a:moveTo>
                  <a:lnTo>
                    <a:pt x="0" y="1"/>
                  </a:lnTo>
                  <a:lnTo>
                    <a:pt x="10" y="0"/>
                  </a:lnTo>
                  <a:lnTo>
                    <a:pt x="35" y="11"/>
                  </a:lnTo>
                  <a:lnTo>
                    <a:pt x="29" y="22"/>
                  </a:lnTo>
                  <a:lnTo>
                    <a:pt x="16" y="25"/>
                  </a:lnTo>
                  <a:lnTo>
                    <a:pt x="10" y="21"/>
                  </a:lnTo>
                  <a:lnTo>
                    <a:pt x="21" y="21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8" y="9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1" name="Freeform 208">
              <a:extLst>
                <a:ext uri="{FF2B5EF4-FFF2-40B4-BE49-F238E27FC236}">
                  <a16:creationId xmlns:a16="http://schemas.microsoft.com/office/drawing/2014/main" id="{3E139BB4-65A3-C8A1-9432-9F33119A8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3652356"/>
              <a:ext cx="16315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4"/>
                </a:cxn>
                <a:cxn ang="0">
                  <a:pos x="10" y="11"/>
                </a:cxn>
                <a:cxn ang="0">
                  <a:pos x="10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" h="11">
                  <a:moveTo>
                    <a:pt x="2" y="0"/>
                  </a:moveTo>
                  <a:lnTo>
                    <a:pt x="12" y="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2" name="Freeform 209">
              <a:extLst>
                <a:ext uri="{FF2B5EF4-FFF2-40B4-BE49-F238E27FC236}">
                  <a16:creationId xmlns:a16="http://schemas.microsoft.com/office/drawing/2014/main" id="{EA569632-1917-2403-18F2-7236844E4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981" y="-3655075"/>
              <a:ext cx="95169" cy="107405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8" y="6"/>
                </a:cxn>
                <a:cxn ang="0">
                  <a:pos x="27" y="3"/>
                </a:cxn>
                <a:cxn ang="0">
                  <a:pos x="32" y="0"/>
                </a:cxn>
                <a:cxn ang="0">
                  <a:pos x="52" y="24"/>
                </a:cxn>
                <a:cxn ang="0">
                  <a:pos x="68" y="37"/>
                </a:cxn>
                <a:cxn ang="0">
                  <a:pos x="62" y="43"/>
                </a:cxn>
                <a:cxn ang="0">
                  <a:pos x="64" y="54"/>
                </a:cxn>
                <a:cxn ang="0">
                  <a:pos x="67" y="53"/>
                </a:cxn>
                <a:cxn ang="0">
                  <a:pos x="68" y="58"/>
                </a:cxn>
                <a:cxn ang="0">
                  <a:pos x="70" y="63"/>
                </a:cxn>
                <a:cxn ang="0">
                  <a:pos x="33" y="79"/>
                </a:cxn>
                <a:cxn ang="0">
                  <a:pos x="9" y="67"/>
                </a:cxn>
                <a:cxn ang="0">
                  <a:pos x="11" y="63"/>
                </a:cxn>
                <a:cxn ang="0">
                  <a:pos x="0" y="64"/>
                </a:cxn>
                <a:cxn ang="0">
                  <a:pos x="4" y="54"/>
                </a:cxn>
                <a:cxn ang="0">
                  <a:pos x="1" y="53"/>
                </a:cxn>
                <a:cxn ang="0">
                  <a:pos x="11" y="48"/>
                </a:cxn>
                <a:cxn ang="0">
                  <a:pos x="11" y="42"/>
                </a:cxn>
                <a:cxn ang="0">
                  <a:pos x="4" y="35"/>
                </a:cxn>
                <a:cxn ang="0">
                  <a:pos x="9" y="22"/>
                </a:cxn>
                <a:cxn ang="0">
                  <a:pos x="27" y="18"/>
                </a:cxn>
                <a:cxn ang="0">
                  <a:pos x="27" y="10"/>
                </a:cxn>
                <a:cxn ang="0">
                  <a:pos x="27" y="10"/>
                </a:cxn>
              </a:cxnLst>
              <a:rect l="0" t="0" r="r" b="b"/>
              <a:pathLst>
                <a:path w="70" h="79">
                  <a:moveTo>
                    <a:pt x="27" y="10"/>
                  </a:moveTo>
                  <a:lnTo>
                    <a:pt x="28" y="6"/>
                  </a:lnTo>
                  <a:lnTo>
                    <a:pt x="27" y="3"/>
                  </a:lnTo>
                  <a:lnTo>
                    <a:pt x="32" y="0"/>
                  </a:lnTo>
                  <a:lnTo>
                    <a:pt x="52" y="24"/>
                  </a:lnTo>
                  <a:lnTo>
                    <a:pt x="68" y="37"/>
                  </a:lnTo>
                  <a:lnTo>
                    <a:pt x="62" y="43"/>
                  </a:lnTo>
                  <a:lnTo>
                    <a:pt x="64" y="54"/>
                  </a:lnTo>
                  <a:lnTo>
                    <a:pt x="67" y="53"/>
                  </a:lnTo>
                  <a:lnTo>
                    <a:pt x="68" y="58"/>
                  </a:lnTo>
                  <a:lnTo>
                    <a:pt x="70" y="63"/>
                  </a:lnTo>
                  <a:lnTo>
                    <a:pt x="33" y="79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0" y="64"/>
                  </a:lnTo>
                  <a:lnTo>
                    <a:pt x="4" y="54"/>
                  </a:lnTo>
                  <a:lnTo>
                    <a:pt x="1" y="53"/>
                  </a:lnTo>
                  <a:lnTo>
                    <a:pt x="11" y="48"/>
                  </a:lnTo>
                  <a:lnTo>
                    <a:pt x="11" y="42"/>
                  </a:lnTo>
                  <a:lnTo>
                    <a:pt x="4" y="35"/>
                  </a:lnTo>
                  <a:lnTo>
                    <a:pt x="9" y="22"/>
                  </a:lnTo>
                  <a:lnTo>
                    <a:pt x="27" y="18"/>
                  </a:lnTo>
                  <a:lnTo>
                    <a:pt x="27" y="1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3" name="Freeform 210">
              <a:extLst>
                <a:ext uri="{FF2B5EF4-FFF2-40B4-BE49-F238E27FC236}">
                  <a16:creationId xmlns:a16="http://schemas.microsoft.com/office/drawing/2014/main" id="{0CFA02B9-71E5-49DC-E262-D6C63CE4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3049" y="-3561265"/>
              <a:ext cx="126439" cy="107405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45" y="0"/>
                </a:cxn>
                <a:cxn ang="0">
                  <a:pos x="55" y="8"/>
                </a:cxn>
                <a:cxn ang="0">
                  <a:pos x="58" y="14"/>
                </a:cxn>
                <a:cxn ang="0">
                  <a:pos x="61" y="14"/>
                </a:cxn>
                <a:cxn ang="0">
                  <a:pos x="60" y="10"/>
                </a:cxn>
                <a:cxn ang="0">
                  <a:pos x="58" y="8"/>
                </a:cxn>
                <a:cxn ang="0">
                  <a:pos x="60" y="6"/>
                </a:cxn>
                <a:cxn ang="0">
                  <a:pos x="73" y="10"/>
                </a:cxn>
                <a:cxn ang="0">
                  <a:pos x="82" y="21"/>
                </a:cxn>
                <a:cxn ang="0">
                  <a:pos x="82" y="29"/>
                </a:cxn>
                <a:cxn ang="0">
                  <a:pos x="87" y="29"/>
                </a:cxn>
                <a:cxn ang="0">
                  <a:pos x="84" y="37"/>
                </a:cxn>
                <a:cxn ang="0">
                  <a:pos x="87" y="51"/>
                </a:cxn>
                <a:cxn ang="0">
                  <a:pos x="77" y="48"/>
                </a:cxn>
                <a:cxn ang="0">
                  <a:pos x="92" y="64"/>
                </a:cxn>
                <a:cxn ang="0">
                  <a:pos x="93" y="72"/>
                </a:cxn>
                <a:cxn ang="0">
                  <a:pos x="84" y="79"/>
                </a:cxn>
                <a:cxn ang="0">
                  <a:pos x="71" y="77"/>
                </a:cxn>
                <a:cxn ang="0">
                  <a:pos x="45" y="66"/>
                </a:cxn>
                <a:cxn ang="0">
                  <a:pos x="40" y="56"/>
                </a:cxn>
                <a:cxn ang="0">
                  <a:pos x="36" y="66"/>
                </a:cxn>
                <a:cxn ang="0">
                  <a:pos x="21" y="53"/>
                </a:cxn>
                <a:cxn ang="0">
                  <a:pos x="16" y="40"/>
                </a:cxn>
                <a:cxn ang="0">
                  <a:pos x="7" y="35"/>
                </a:cxn>
                <a:cxn ang="0">
                  <a:pos x="5" y="42"/>
                </a:cxn>
                <a:cxn ang="0">
                  <a:pos x="0" y="35"/>
                </a:cxn>
                <a:cxn ang="0">
                  <a:pos x="16" y="21"/>
                </a:cxn>
                <a:cxn ang="0">
                  <a:pos x="12" y="16"/>
                </a:cxn>
                <a:cxn ang="0">
                  <a:pos x="16" y="8"/>
                </a:cxn>
                <a:cxn ang="0">
                  <a:pos x="16" y="8"/>
                </a:cxn>
              </a:cxnLst>
              <a:rect l="0" t="0" r="r" b="b"/>
              <a:pathLst>
                <a:path w="93" h="79">
                  <a:moveTo>
                    <a:pt x="16" y="8"/>
                  </a:moveTo>
                  <a:lnTo>
                    <a:pt x="45" y="0"/>
                  </a:lnTo>
                  <a:lnTo>
                    <a:pt x="55" y="8"/>
                  </a:lnTo>
                  <a:lnTo>
                    <a:pt x="58" y="14"/>
                  </a:lnTo>
                  <a:lnTo>
                    <a:pt x="61" y="14"/>
                  </a:lnTo>
                  <a:lnTo>
                    <a:pt x="60" y="10"/>
                  </a:lnTo>
                  <a:lnTo>
                    <a:pt x="58" y="8"/>
                  </a:lnTo>
                  <a:lnTo>
                    <a:pt x="60" y="6"/>
                  </a:lnTo>
                  <a:lnTo>
                    <a:pt x="73" y="10"/>
                  </a:lnTo>
                  <a:lnTo>
                    <a:pt x="82" y="21"/>
                  </a:lnTo>
                  <a:lnTo>
                    <a:pt x="82" y="29"/>
                  </a:lnTo>
                  <a:lnTo>
                    <a:pt x="87" y="29"/>
                  </a:lnTo>
                  <a:lnTo>
                    <a:pt x="84" y="37"/>
                  </a:lnTo>
                  <a:lnTo>
                    <a:pt x="87" y="51"/>
                  </a:lnTo>
                  <a:lnTo>
                    <a:pt x="77" y="48"/>
                  </a:lnTo>
                  <a:lnTo>
                    <a:pt x="92" y="64"/>
                  </a:lnTo>
                  <a:lnTo>
                    <a:pt x="93" y="72"/>
                  </a:lnTo>
                  <a:lnTo>
                    <a:pt x="84" y="79"/>
                  </a:lnTo>
                  <a:lnTo>
                    <a:pt x="71" y="77"/>
                  </a:lnTo>
                  <a:lnTo>
                    <a:pt x="45" y="66"/>
                  </a:lnTo>
                  <a:lnTo>
                    <a:pt x="40" y="56"/>
                  </a:lnTo>
                  <a:lnTo>
                    <a:pt x="36" y="66"/>
                  </a:lnTo>
                  <a:lnTo>
                    <a:pt x="21" y="53"/>
                  </a:lnTo>
                  <a:lnTo>
                    <a:pt x="16" y="40"/>
                  </a:lnTo>
                  <a:lnTo>
                    <a:pt x="7" y="35"/>
                  </a:lnTo>
                  <a:lnTo>
                    <a:pt x="5" y="42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2" y="1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4" name="Freeform 211">
              <a:extLst>
                <a:ext uri="{FF2B5EF4-FFF2-40B4-BE49-F238E27FC236}">
                  <a16:creationId xmlns:a16="http://schemas.microsoft.com/office/drawing/2014/main" id="{56EAE9BE-1BD3-8F6D-8EF0-635389092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63" y="-3504164"/>
              <a:ext cx="93810" cy="106045"/>
            </a:xfrm>
            <a:custGeom>
              <a:avLst/>
              <a:gdLst/>
              <a:ahLst/>
              <a:cxnLst>
                <a:cxn ang="0">
                  <a:pos x="2" y="53"/>
                </a:cxn>
                <a:cxn ang="0">
                  <a:pos x="4" y="35"/>
                </a:cxn>
                <a:cxn ang="0">
                  <a:pos x="7" y="33"/>
                </a:cxn>
                <a:cxn ang="0">
                  <a:pos x="4" y="24"/>
                </a:cxn>
                <a:cxn ang="0">
                  <a:pos x="7" y="22"/>
                </a:cxn>
                <a:cxn ang="0">
                  <a:pos x="5" y="19"/>
                </a:cxn>
                <a:cxn ang="0">
                  <a:pos x="8" y="17"/>
                </a:cxn>
                <a:cxn ang="0">
                  <a:pos x="7" y="12"/>
                </a:cxn>
                <a:cxn ang="0">
                  <a:pos x="10" y="9"/>
                </a:cxn>
                <a:cxn ang="0">
                  <a:pos x="8" y="4"/>
                </a:cxn>
                <a:cxn ang="0">
                  <a:pos x="16" y="11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26" y="4"/>
                </a:cxn>
                <a:cxn ang="0">
                  <a:pos x="26" y="12"/>
                </a:cxn>
                <a:cxn ang="0">
                  <a:pos x="29" y="22"/>
                </a:cxn>
                <a:cxn ang="0">
                  <a:pos x="31" y="11"/>
                </a:cxn>
                <a:cxn ang="0">
                  <a:pos x="37" y="17"/>
                </a:cxn>
                <a:cxn ang="0">
                  <a:pos x="40" y="14"/>
                </a:cxn>
                <a:cxn ang="0">
                  <a:pos x="45" y="24"/>
                </a:cxn>
                <a:cxn ang="0">
                  <a:pos x="47" y="20"/>
                </a:cxn>
                <a:cxn ang="0">
                  <a:pos x="53" y="30"/>
                </a:cxn>
                <a:cxn ang="0">
                  <a:pos x="66" y="40"/>
                </a:cxn>
                <a:cxn ang="0">
                  <a:pos x="69" y="51"/>
                </a:cxn>
                <a:cxn ang="0">
                  <a:pos x="65" y="59"/>
                </a:cxn>
                <a:cxn ang="0">
                  <a:pos x="40" y="67"/>
                </a:cxn>
                <a:cxn ang="0">
                  <a:pos x="20" y="65"/>
                </a:cxn>
                <a:cxn ang="0">
                  <a:pos x="10" y="78"/>
                </a:cxn>
                <a:cxn ang="0">
                  <a:pos x="0" y="73"/>
                </a:cxn>
                <a:cxn ang="0">
                  <a:pos x="4" y="56"/>
                </a:cxn>
                <a:cxn ang="0">
                  <a:pos x="2" y="53"/>
                </a:cxn>
                <a:cxn ang="0">
                  <a:pos x="2" y="53"/>
                </a:cxn>
              </a:cxnLst>
              <a:rect l="0" t="0" r="r" b="b"/>
              <a:pathLst>
                <a:path w="69" h="78">
                  <a:moveTo>
                    <a:pt x="2" y="53"/>
                  </a:moveTo>
                  <a:lnTo>
                    <a:pt x="4" y="35"/>
                  </a:lnTo>
                  <a:lnTo>
                    <a:pt x="7" y="33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8" y="4"/>
                  </a:lnTo>
                  <a:lnTo>
                    <a:pt x="16" y="11"/>
                  </a:lnTo>
                  <a:lnTo>
                    <a:pt x="15" y="3"/>
                  </a:lnTo>
                  <a:lnTo>
                    <a:pt x="16" y="0"/>
                  </a:lnTo>
                  <a:lnTo>
                    <a:pt x="26" y="4"/>
                  </a:lnTo>
                  <a:lnTo>
                    <a:pt x="26" y="12"/>
                  </a:lnTo>
                  <a:lnTo>
                    <a:pt x="29" y="22"/>
                  </a:lnTo>
                  <a:lnTo>
                    <a:pt x="31" y="11"/>
                  </a:lnTo>
                  <a:lnTo>
                    <a:pt x="37" y="17"/>
                  </a:lnTo>
                  <a:lnTo>
                    <a:pt x="40" y="14"/>
                  </a:lnTo>
                  <a:lnTo>
                    <a:pt x="45" y="24"/>
                  </a:lnTo>
                  <a:lnTo>
                    <a:pt x="47" y="20"/>
                  </a:lnTo>
                  <a:lnTo>
                    <a:pt x="53" y="30"/>
                  </a:lnTo>
                  <a:lnTo>
                    <a:pt x="66" y="40"/>
                  </a:lnTo>
                  <a:lnTo>
                    <a:pt x="69" y="51"/>
                  </a:lnTo>
                  <a:lnTo>
                    <a:pt x="65" y="59"/>
                  </a:lnTo>
                  <a:lnTo>
                    <a:pt x="40" y="67"/>
                  </a:lnTo>
                  <a:lnTo>
                    <a:pt x="20" y="65"/>
                  </a:lnTo>
                  <a:lnTo>
                    <a:pt x="10" y="78"/>
                  </a:lnTo>
                  <a:lnTo>
                    <a:pt x="0" y="73"/>
                  </a:lnTo>
                  <a:lnTo>
                    <a:pt x="4" y="56"/>
                  </a:lnTo>
                  <a:lnTo>
                    <a:pt x="2" y="53"/>
                  </a:lnTo>
                  <a:lnTo>
                    <a:pt x="2" y="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5" name="Freeform 212">
              <a:extLst>
                <a:ext uri="{FF2B5EF4-FFF2-40B4-BE49-F238E27FC236}">
                  <a16:creationId xmlns:a16="http://schemas.microsoft.com/office/drawing/2014/main" id="{6C2569D6-A02D-DF4C-ACC3-D9AF991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645" y="-3415793"/>
              <a:ext cx="21753" cy="951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6" y="2"/>
                </a:cxn>
                <a:cxn ang="0">
                  <a:pos x="14" y="7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6" h="7">
                  <a:moveTo>
                    <a:pt x="5" y="0"/>
                  </a:moveTo>
                  <a:lnTo>
                    <a:pt x="16" y="2"/>
                  </a:lnTo>
                  <a:lnTo>
                    <a:pt x="14" y="7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6" name="Freeform 213">
              <a:extLst>
                <a:ext uri="{FF2B5EF4-FFF2-40B4-BE49-F238E27FC236}">
                  <a16:creationId xmlns:a16="http://schemas.microsoft.com/office/drawing/2014/main" id="{F2B1603C-E67E-0893-3386-D83C6DD9D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6" y="-3294792"/>
              <a:ext cx="24472" cy="8157"/>
            </a:xfrm>
            <a:custGeom>
              <a:avLst/>
              <a:gdLst/>
              <a:ahLst/>
              <a:cxnLst>
                <a:cxn ang="0">
                  <a:pos x="1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18" y="1"/>
                </a:cxn>
                <a:cxn ang="0">
                  <a:pos x="18" y="4"/>
                </a:cxn>
                <a:cxn ang="0">
                  <a:pos x="15" y="6"/>
                </a:cxn>
                <a:cxn ang="0">
                  <a:pos x="15" y="6"/>
                </a:cxn>
              </a:cxnLst>
              <a:rect l="0" t="0" r="r" b="b"/>
              <a:pathLst>
                <a:path w="18" h="6">
                  <a:moveTo>
                    <a:pt x="15" y="6"/>
                  </a:moveTo>
                  <a:lnTo>
                    <a:pt x="0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8" y="4"/>
                  </a:lnTo>
                  <a:lnTo>
                    <a:pt x="15" y="6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7" name="Freeform 214">
              <a:extLst>
                <a:ext uri="{FF2B5EF4-FFF2-40B4-BE49-F238E27FC236}">
                  <a16:creationId xmlns:a16="http://schemas.microsoft.com/office/drawing/2014/main" id="{6D312CF7-00BA-7583-3C12-C062D8B8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419" y="-3347815"/>
              <a:ext cx="16315" cy="17675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8" y="13"/>
                </a:cxn>
                <a:cxn ang="0">
                  <a:pos x="8" y="8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2" h="13">
                  <a:moveTo>
                    <a:pt x="12" y="6"/>
                  </a:moveTo>
                  <a:lnTo>
                    <a:pt x="8" y="13"/>
                  </a:lnTo>
                  <a:lnTo>
                    <a:pt x="8" y="8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8" name="Freeform 215">
              <a:extLst>
                <a:ext uri="{FF2B5EF4-FFF2-40B4-BE49-F238E27FC236}">
                  <a16:creationId xmlns:a16="http://schemas.microsoft.com/office/drawing/2014/main" id="{B2F1262A-2DE3-BF32-C93C-5516F6CC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635" y="-3200983"/>
              <a:ext cx="32629" cy="21753"/>
            </a:xfrm>
            <a:custGeom>
              <a:avLst/>
              <a:gdLst/>
              <a:ahLst/>
              <a:cxnLst>
                <a:cxn ang="0">
                  <a:pos x="17" y="1"/>
                </a:cxn>
                <a:cxn ang="0">
                  <a:pos x="21" y="3"/>
                </a:cxn>
                <a:cxn ang="0">
                  <a:pos x="24" y="8"/>
                </a:cxn>
                <a:cxn ang="0">
                  <a:pos x="19" y="16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17" y="1"/>
                </a:cxn>
                <a:cxn ang="0">
                  <a:pos x="17" y="1"/>
                </a:cxn>
              </a:cxnLst>
              <a:rect l="0" t="0" r="r" b="b"/>
              <a:pathLst>
                <a:path w="24" h="16">
                  <a:moveTo>
                    <a:pt x="17" y="1"/>
                  </a:moveTo>
                  <a:lnTo>
                    <a:pt x="21" y="3"/>
                  </a:lnTo>
                  <a:lnTo>
                    <a:pt x="24" y="8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5" y="6"/>
                  </a:lnTo>
                  <a:lnTo>
                    <a:pt x="3" y="0"/>
                  </a:lnTo>
                  <a:lnTo>
                    <a:pt x="17" y="1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49" name="Freeform 216">
              <a:extLst>
                <a:ext uri="{FF2B5EF4-FFF2-40B4-BE49-F238E27FC236}">
                  <a16:creationId xmlns:a16="http://schemas.microsoft.com/office/drawing/2014/main" id="{75AC48A2-C5FE-C8CA-B649-608DB9C3D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99" y="-3188747"/>
              <a:ext cx="19034" cy="1767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4" y="11"/>
                </a:cxn>
                <a:cxn ang="0">
                  <a:pos x="14" y="13"/>
                </a:cxn>
                <a:cxn ang="0">
                  <a:pos x="0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14" h="13">
                  <a:moveTo>
                    <a:pt x="11" y="7"/>
                  </a:moveTo>
                  <a:lnTo>
                    <a:pt x="14" y="11"/>
                  </a:lnTo>
                  <a:lnTo>
                    <a:pt x="14" y="13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0" name="Freeform 217">
              <a:extLst>
                <a:ext uri="{FF2B5EF4-FFF2-40B4-BE49-F238E27FC236}">
                  <a16:creationId xmlns:a16="http://schemas.microsoft.com/office/drawing/2014/main" id="{4986871B-FDC2-A942-E240-4F7E85066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311" y="-3275758"/>
              <a:ext cx="16315" cy="28551"/>
            </a:xfrm>
            <a:custGeom>
              <a:avLst/>
              <a:gdLst/>
              <a:ahLst/>
              <a:cxnLst>
                <a:cxn ang="0">
                  <a:pos x="10" y="13"/>
                </a:cxn>
                <a:cxn ang="0">
                  <a:pos x="12" y="21"/>
                </a:cxn>
                <a:cxn ang="0">
                  <a:pos x="7" y="18"/>
                </a:cxn>
                <a:cxn ang="0">
                  <a:pos x="0" y="0"/>
                </a:cxn>
                <a:cxn ang="0">
                  <a:pos x="10" y="10"/>
                </a:cxn>
                <a:cxn ang="0">
                  <a:pos x="10" y="13"/>
                </a:cxn>
                <a:cxn ang="0">
                  <a:pos x="10" y="13"/>
                </a:cxn>
              </a:cxnLst>
              <a:rect l="0" t="0" r="r" b="b"/>
              <a:pathLst>
                <a:path w="12" h="21">
                  <a:moveTo>
                    <a:pt x="10" y="13"/>
                  </a:moveTo>
                  <a:lnTo>
                    <a:pt x="12" y="21"/>
                  </a:lnTo>
                  <a:lnTo>
                    <a:pt x="7" y="18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1" name="Freeform 218">
              <a:extLst>
                <a:ext uri="{FF2B5EF4-FFF2-40B4-BE49-F238E27FC236}">
                  <a16:creationId xmlns:a16="http://schemas.microsoft.com/office/drawing/2014/main" id="{CFF6D6F6-E054-5F21-388F-CD7E9990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1502" y="-3297511"/>
              <a:ext cx="127798" cy="84293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3" y="18"/>
                </a:cxn>
                <a:cxn ang="0">
                  <a:pos x="43" y="22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1" y="19"/>
                </a:cxn>
                <a:cxn ang="0">
                  <a:pos x="48" y="18"/>
                </a:cxn>
                <a:cxn ang="0">
                  <a:pos x="45" y="10"/>
                </a:cxn>
                <a:cxn ang="0">
                  <a:pos x="48" y="6"/>
                </a:cxn>
                <a:cxn ang="0">
                  <a:pos x="54" y="10"/>
                </a:cxn>
                <a:cxn ang="0">
                  <a:pos x="65" y="21"/>
                </a:cxn>
                <a:cxn ang="0">
                  <a:pos x="70" y="21"/>
                </a:cxn>
                <a:cxn ang="0">
                  <a:pos x="70" y="34"/>
                </a:cxn>
                <a:cxn ang="0">
                  <a:pos x="78" y="43"/>
                </a:cxn>
                <a:cxn ang="0">
                  <a:pos x="94" y="51"/>
                </a:cxn>
                <a:cxn ang="0">
                  <a:pos x="83" y="51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53" y="58"/>
                </a:cxn>
                <a:cxn ang="0">
                  <a:pos x="49" y="56"/>
                </a:cxn>
                <a:cxn ang="0">
                  <a:pos x="53" y="56"/>
                </a:cxn>
                <a:cxn ang="0">
                  <a:pos x="48" y="51"/>
                </a:cxn>
                <a:cxn ang="0">
                  <a:pos x="46" y="48"/>
                </a:cxn>
                <a:cxn ang="0">
                  <a:pos x="43" y="50"/>
                </a:cxn>
                <a:cxn ang="0">
                  <a:pos x="45" y="54"/>
                </a:cxn>
                <a:cxn ang="0">
                  <a:pos x="46" y="53"/>
                </a:cxn>
                <a:cxn ang="0">
                  <a:pos x="46" y="62"/>
                </a:cxn>
                <a:cxn ang="0">
                  <a:pos x="29" y="58"/>
                </a:cxn>
                <a:cxn ang="0">
                  <a:pos x="21" y="50"/>
                </a:cxn>
                <a:cxn ang="0">
                  <a:pos x="11" y="45"/>
                </a:cxn>
                <a:cxn ang="0">
                  <a:pos x="5" y="37"/>
                </a:cxn>
                <a:cxn ang="0">
                  <a:pos x="6" y="34"/>
                </a:cxn>
                <a:cxn ang="0">
                  <a:pos x="8" y="30"/>
                </a:cxn>
                <a:cxn ang="0">
                  <a:pos x="5" y="29"/>
                </a:cxn>
                <a:cxn ang="0">
                  <a:pos x="5" y="26"/>
                </a:cxn>
                <a:cxn ang="0">
                  <a:pos x="1" y="21"/>
                </a:cxn>
                <a:cxn ang="0">
                  <a:pos x="6" y="18"/>
                </a:cxn>
                <a:cxn ang="0">
                  <a:pos x="0" y="13"/>
                </a:cxn>
                <a:cxn ang="0">
                  <a:pos x="17" y="0"/>
                </a:cxn>
                <a:cxn ang="0">
                  <a:pos x="19" y="5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94" h="62">
                  <a:moveTo>
                    <a:pt x="37" y="16"/>
                  </a:moveTo>
                  <a:lnTo>
                    <a:pt x="43" y="18"/>
                  </a:lnTo>
                  <a:lnTo>
                    <a:pt x="43" y="22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1" y="19"/>
                  </a:lnTo>
                  <a:lnTo>
                    <a:pt x="48" y="18"/>
                  </a:lnTo>
                  <a:lnTo>
                    <a:pt x="45" y="10"/>
                  </a:lnTo>
                  <a:lnTo>
                    <a:pt x="48" y="6"/>
                  </a:lnTo>
                  <a:lnTo>
                    <a:pt x="54" y="10"/>
                  </a:lnTo>
                  <a:lnTo>
                    <a:pt x="65" y="21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78" y="43"/>
                  </a:lnTo>
                  <a:lnTo>
                    <a:pt x="94" y="51"/>
                  </a:lnTo>
                  <a:lnTo>
                    <a:pt x="83" y="51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53" y="58"/>
                  </a:lnTo>
                  <a:lnTo>
                    <a:pt x="49" y="56"/>
                  </a:lnTo>
                  <a:lnTo>
                    <a:pt x="53" y="56"/>
                  </a:lnTo>
                  <a:lnTo>
                    <a:pt x="48" y="51"/>
                  </a:lnTo>
                  <a:lnTo>
                    <a:pt x="46" y="48"/>
                  </a:lnTo>
                  <a:lnTo>
                    <a:pt x="43" y="50"/>
                  </a:lnTo>
                  <a:lnTo>
                    <a:pt x="45" y="54"/>
                  </a:lnTo>
                  <a:lnTo>
                    <a:pt x="46" y="53"/>
                  </a:lnTo>
                  <a:lnTo>
                    <a:pt x="46" y="62"/>
                  </a:lnTo>
                  <a:lnTo>
                    <a:pt x="29" y="58"/>
                  </a:lnTo>
                  <a:lnTo>
                    <a:pt x="21" y="50"/>
                  </a:lnTo>
                  <a:lnTo>
                    <a:pt x="11" y="45"/>
                  </a:lnTo>
                  <a:lnTo>
                    <a:pt x="5" y="37"/>
                  </a:lnTo>
                  <a:lnTo>
                    <a:pt x="6" y="34"/>
                  </a:lnTo>
                  <a:lnTo>
                    <a:pt x="8" y="30"/>
                  </a:lnTo>
                  <a:lnTo>
                    <a:pt x="5" y="29"/>
                  </a:lnTo>
                  <a:lnTo>
                    <a:pt x="5" y="26"/>
                  </a:lnTo>
                  <a:lnTo>
                    <a:pt x="1" y="21"/>
                  </a:lnTo>
                  <a:lnTo>
                    <a:pt x="6" y="18"/>
                  </a:lnTo>
                  <a:lnTo>
                    <a:pt x="0" y="13"/>
                  </a:lnTo>
                  <a:lnTo>
                    <a:pt x="17" y="0"/>
                  </a:lnTo>
                  <a:lnTo>
                    <a:pt x="19" y="5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2" name="Freeform 219">
              <a:extLst>
                <a:ext uri="{FF2B5EF4-FFF2-40B4-BE49-F238E27FC236}">
                  <a16:creationId xmlns:a16="http://schemas.microsoft.com/office/drawing/2014/main" id="{5F89E25B-1F32-871C-CFFF-AA57FAC8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120" y="-3293433"/>
              <a:ext cx="82933" cy="639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1"/>
                </a:cxn>
                <a:cxn ang="0">
                  <a:pos x="61" y="27"/>
                </a:cxn>
                <a:cxn ang="0">
                  <a:pos x="53" y="29"/>
                </a:cxn>
                <a:cxn ang="0">
                  <a:pos x="58" y="35"/>
                </a:cxn>
                <a:cxn ang="0">
                  <a:pos x="55" y="43"/>
                </a:cxn>
                <a:cxn ang="0">
                  <a:pos x="50" y="47"/>
                </a:cxn>
                <a:cxn ang="0">
                  <a:pos x="39" y="43"/>
                </a:cxn>
                <a:cxn ang="0">
                  <a:pos x="24" y="31"/>
                </a:cxn>
                <a:cxn ang="0">
                  <a:pos x="23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1" h="47">
                  <a:moveTo>
                    <a:pt x="0" y="0"/>
                  </a:moveTo>
                  <a:lnTo>
                    <a:pt x="36" y="11"/>
                  </a:lnTo>
                  <a:lnTo>
                    <a:pt x="61" y="27"/>
                  </a:lnTo>
                  <a:lnTo>
                    <a:pt x="53" y="29"/>
                  </a:lnTo>
                  <a:lnTo>
                    <a:pt x="58" y="35"/>
                  </a:lnTo>
                  <a:lnTo>
                    <a:pt x="55" y="43"/>
                  </a:lnTo>
                  <a:lnTo>
                    <a:pt x="50" y="47"/>
                  </a:lnTo>
                  <a:lnTo>
                    <a:pt x="39" y="43"/>
                  </a:lnTo>
                  <a:lnTo>
                    <a:pt x="24" y="31"/>
                  </a:lnTo>
                  <a:lnTo>
                    <a:pt x="23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3" name="Freeform 220">
              <a:extLst>
                <a:ext uri="{FF2B5EF4-FFF2-40B4-BE49-F238E27FC236}">
                  <a16:creationId xmlns:a16="http://schemas.microsoft.com/office/drawing/2014/main" id="{9AC72F1B-5125-D76F-5D23-5E0133830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368" y="-3260804"/>
              <a:ext cx="91091" cy="4350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30" y="8"/>
                </a:cxn>
                <a:cxn ang="0">
                  <a:pos x="28" y="13"/>
                </a:cxn>
                <a:cxn ang="0">
                  <a:pos x="43" y="11"/>
                </a:cxn>
                <a:cxn ang="0">
                  <a:pos x="67" y="18"/>
                </a:cxn>
                <a:cxn ang="0">
                  <a:pos x="67" y="29"/>
                </a:cxn>
                <a:cxn ang="0">
                  <a:pos x="49" y="32"/>
                </a:cxn>
                <a:cxn ang="0">
                  <a:pos x="17" y="21"/>
                </a:cxn>
                <a:cxn ang="0">
                  <a:pos x="16" y="1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7" h="32">
                  <a:moveTo>
                    <a:pt x="0" y="0"/>
                  </a:moveTo>
                  <a:lnTo>
                    <a:pt x="9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43" y="11"/>
                  </a:lnTo>
                  <a:lnTo>
                    <a:pt x="67" y="18"/>
                  </a:lnTo>
                  <a:lnTo>
                    <a:pt x="67" y="29"/>
                  </a:lnTo>
                  <a:lnTo>
                    <a:pt x="49" y="32"/>
                  </a:lnTo>
                  <a:lnTo>
                    <a:pt x="17" y="21"/>
                  </a:lnTo>
                  <a:lnTo>
                    <a:pt x="16" y="16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4" name="Freeform 221">
              <a:extLst>
                <a:ext uri="{FF2B5EF4-FFF2-40B4-BE49-F238E27FC236}">
                  <a16:creationId xmlns:a16="http://schemas.microsoft.com/office/drawing/2014/main" id="{38F9D925-F93D-BD37-0183-FFDDFD57F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873" y="-3192826"/>
              <a:ext cx="17675" cy="21753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10" y="3"/>
                </a:cxn>
                <a:cxn ang="0">
                  <a:pos x="4" y="0"/>
                </a:cxn>
                <a:cxn ang="0">
                  <a:pos x="0" y="6"/>
                </a:cxn>
                <a:cxn ang="0">
                  <a:pos x="4" y="13"/>
                </a:cxn>
                <a:cxn ang="0">
                  <a:pos x="8" y="16"/>
                </a:cxn>
                <a:cxn ang="0">
                  <a:pos x="7" y="13"/>
                </a:cxn>
                <a:cxn ang="0">
                  <a:pos x="13" y="8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3" h="16">
                  <a:moveTo>
                    <a:pt x="12" y="6"/>
                  </a:moveTo>
                  <a:lnTo>
                    <a:pt x="10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13"/>
                  </a:lnTo>
                  <a:lnTo>
                    <a:pt x="8" y="16"/>
                  </a:lnTo>
                  <a:lnTo>
                    <a:pt x="7" y="13"/>
                  </a:lnTo>
                  <a:lnTo>
                    <a:pt x="13" y="8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5" name="Freeform 222">
              <a:extLst>
                <a:ext uri="{FF2B5EF4-FFF2-40B4-BE49-F238E27FC236}">
                  <a16:creationId xmlns:a16="http://schemas.microsoft.com/office/drawing/2014/main" id="{1AC16F7E-5FA3-450D-6AD8-5D5CEC265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671" y="-3171073"/>
              <a:ext cx="72057" cy="3262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1" y="2"/>
                </a:cxn>
                <a:cxn ang="0">
                  <a:pos x="47" y="13"/>
                </a:cxn>
                <a:cxn ang="0">
                  <a:pos x="53" y="24"/>
                </a:cxn>
                <a:cxn ang="0">
                  <a:pos x="12" y="16"/>
                </a:cxn>
                <a:cxn ang="0">
                  <a:pos x="3" y="19"/>
                </a:cxn>
                <a:cxn ang="0">
                  <a:pos x="0" y="16"/>
                </a:cxn>
                <a:cxn ang="0">
                  <a:pos x="8" y="14"/>
                </a:cxn>
                <a:cxn ang="0">
                  <a:pos x="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53" h="24">
                  <a:moveTo>
                    <a:pt x="15" y="0"/>
                  </a:moveTo>
                  <a:lnTo>
                    <a:pt x="31" y="2"/>
                  </a:lnTo>
                  <a:lnTo>
                    <a:pt x="47" y="13"/>
                  </a:lnTo>
                  <a:lnTo>
                    <a:pt x="53" y="24"/>
                  </a:lnTo>
                  <a:lnTo>
                    <a:pt x="12" y="16"/>
                  </a:lnTo>
                  <a:lnTo>
                    <a:pt x="3" y="19"/>
                  </a:lnTo>
                  <a:lnTo>
                    <a:pt x="0" y="16"/>
                  </a:lnTo>
                  <a:lnTo>
                    <a:pt x="8" y="14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6" name="Freeform 223">
              <a:extLst>
                <a:ext uri="{FF2B5EF4-FFF2-40B4-BE49-F238E27FC236}">
                  <a16:creationId xmlns:a16="http://schemas.microsoft.com/office/drawing/2014/main" id="{D01CADDF-E306-FE62-0E2B-93B2D6FA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468" y="-3066387"/>
              <a:ext cx="17675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0" y="10"/>
                </a:cxn>
                <a:cxn ang="0">
                  <a:pos x="3" y="11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0" y="10"/>
                  </a:lnTo>
                  <a:lnTo>
                    <a:pt x="3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7" name="Freeform 224">
              <a:extLst>
                <a:ext uri="{FF2B5EF4-FFF2-40B4-BE49-F238E27FC236}">
                  <a16:creationId xmlns:a16="http://schemas.microsoft.com/office/drawing/2014/main" id="{94164620-36CF-EE56-7BB7-E7B0E0188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7547" y="-3108533"/>
              <a:ext cx="24472" cy="16315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18" y="2"/>
                </a:cxn>
                <a:cxn ang="0">
                  <a:pos x="15" y="10"/>
                </a:cxn>
                <a:cxn ang="0">
                  <a:pos x="10" y="8"/>
                </a:cxn>
                <a:cxn ang="0">
                  <a:pos x="5" y="12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2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18" h="12">
                  <a:moveTo>
                    <a:pt x="8" y="2"/>
                  </a:moveTo>
                  <a:lnTo>
                    <a:pt x="18" y="2"/>
                  </a:lnTo>
                  <a:lnTo>
                    <a:pt x="15" y="10"/>
                  </a:lnTo>
                  <a:lnTo>
                    <a:pt x="10" y="8"/>
                  </a:lnTo>
                  <a:lnTo>
                    <a:pt x="5" y="12"/>
                  </a:lnTo>
                  <a:lnTo>
                    <a:pt x="0" y="8"/>
                  </a:lnTo>
                  <a:lnTo>
                    <a:pt x="4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8" name="Freeform 225">
              <a:extLst>
                <a:ext uri="{FF2B5EF4-FFF2-40B4-BE49-F238E27FC236}">
                  <a16:creationId xmlns:a16="http://schemas.microsoft.com/office/drawing/2014/main" id="{3E7C1B26-6D5E-B7DA-FAEB-209322E9D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247" y="-3001128"/>
              <a:ext cx="29910" cy="1903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6" y="0"/>
                </a:cxn>
                <a:cxn ang="0">
                  <a:pos x="20" y="8"/>
                </a:cxn>
                <a:cxn ang="0">
                  <a:pos x="22" y="14"/>
                </a:cxn>
                <a:cxn ang="0">
                  <a:pos x="12" y="13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2" h="14">
                  <a:moveTo>
                    <a:pt x="1" y="2"/>
                  </a:moveTo>
                  <a:lnTo>
                    <a:pt x="6" y="0"/>
                  </a:lnTo>
                  <a:lnTo>
                    <a:pt x="20" y="8"/>
                  </a:lnTo>
                  <a:lnTo>
                    <a:pt x="22" y="14"/>
                  </a:lnTo>
                  <a:lnTo>
                    <a:pt x="12" y="13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59" name="Freeform 226">
              <a:extLst>
                <a:ext uri="{FF2B5EF4-FFF2-40B4-BE49-F238E27FC236}">
                  <a16:creationId xmlns:a16="http://schemas.microsoft.com/office/drawing/2014/main" id="{68459EA5-145F-9547-EFC9-9307636F1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9244" y="-2538879"/>
              <a:ext cx="16315" cy="1359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4" y="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2" h="10">
                  <a:moveTo>
                    <a:pt x="0" y="6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0" name="Freeform 227">
              <a:extLst>
                <a:ext uri="{FF2B5EF4-FFF2-40B4-BE49-F238E27FC236}">
                  <a16:creationId xmlns:a16="http://schemas.microsoft.com/office/drawing/2014/main" id="{C5F8B0DC-B28C-4A27-3FA5-E8CC17A33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3336" y="-2643565"/>
              <a:ext cx="17675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13" y="5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14">
                  <a:moveTo>
                    <a:pt x="8" y="0"/>
                  </a:moveTo>
                  <a:lnTo>
                    <a:pt x="0" y="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1" name="Freeform 228">
              <a:extLst>
                <a:ext uri="{FF2B5EF4-FFF2-40B4-BE49-F238E27FC236}">
                  <a16:creationId xmlns:a16="http://schemas.microsoft.com/office/drawing/2014/main" id="{C0419575-9313-7F3E-5956-DBC177C32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7629" y="-2542958"/>
              <a:ext cx="23113" cy="1495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0"/>
                </a:cxn>
                <a:cxn ang="0">
                  <a:pos x="9" y="5"/>
                </a:cxn>
                <a:cxn ang="0">
                  <a:pos x="17" y="11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7" h="11">
                  <a:moveTo>
                    <a:pt x="2" y="0"/>
                  </a:moveTo>
                  <a:lnTo>
                    <a:pt x="5" y="0"/>
                  </a:lnTo>
                  <a:lnTo>
                    <a:pt x="9" y="5"/>
                  </a:lnTo>
                  <a:lnTo>
                    <a:pt x="17" y="11"/>
                  </a:lnTo>
                  <a:lnTo>
                    <a:pt x="9" y="8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2" name="Freeform 229">
              <a:extLst>
                <a:ext uri="{FF2B5EF4-FFF2-40B4-BE49-F238E27FC236}">
                  <a16:creationId xmlns:a16="http://schemas.microsoft.com/office/drawing/2014/main" id="{46289903-5752-8851-EA71-21B435BC3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1618" y="-2532081"/>
              <a:ext cx="1495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3" name="Freeform 230">
              <a:extLst>
                <a:ext uri="{FF2B5EF4-FFF2-40B4-BE49-F238E27FC236}">
                  <a16:creationId xmlns:a16="http://schemas.microsoft.com/office/drawing/2014/main" id="{4A6CCBDC-A68E-5849-67F0-9F11474D8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8746" y="-1322076"/>
              <a:ext cx="8157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lnTo>
                    <a:pt x="6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4" name="Freeform 231">
              <a:extLst>
                <a:ext uri="{FF2B5EF4-FFF2-40B4-BE49-F238E27FC236}">
                  <a16:creationId xmlns:a16="http://schemas.microsoft.com/office/drawing/2014/main" id="{1EBBD4C0-90C8-B630-30E3-B08C4B742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308" y="-1433559"/>
              <a:ext cx="20394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0" y="2"/>
                </a:cxn>
                <a:cxn ang="0">
                  <a:pos x="15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10" y="2"/>
                  </a:lnTo>
                  <a:lnTo>
                    <a:pt x="15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5" name="Freeform 232">
              <a:extLst>
                <a:ext uri="{FF2B5EF4-FFF2-40B4-BE49-F238E27FC236}">
                  <a16:creationId xmlns:a16="http://schemas.microsoft.com/office/drawing/2014/main" id="{4059B856-5DFC-B305-178E-97D830EF5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5061" y="-1426761"/>
              <a:ext cx="16315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2" y="1"/>
                </a:cxn>
                <a:cxn ang="0">
                  <a:pos x="4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2" h="1">
                  <a:moveTo>
                    <a:pt x="5" y="0"/>
                  </a:moveTo>
                  <a:lnTo>
                    <a:pt x="12" y="1"/>
                  </a:lnTo>
                  <a:lnTo>
                    <a:pt x="4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6" name="Freeform 233">
              <a:extLst>
                <a:ext uri="{FF2B5EF4-FFF2-40B4-BE49-F238E27FC236}">
                  <a16:creationId xmlns:a16="http://schemas.microsoft.com/office/drawing/2014/main" id="{CB5FAE35-550E-B0D0-458D-78BB97D14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3252" y="-945478"/>
              <a:ext cx="13596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0" y="3"/>
                </a:cxn>
                <a:cxn ang="0">
                  <a:pos x="7" y="5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" h="5">
                  <a:moveTo>
                    <a:pt x="8" y="0"/>
                  </a:moveTo>
                  <a:lnTo>
                    <a:pt x="10" y="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7" name="Freeform 234">
              <a:extLst>
                <a:ext uri="{FF2B5EF4-FFF2-40B4-BE49-F238E27FC236}">
                  <a16:creationId xmlns:a16="http://schemas.microsoft.com/office/drawing/2014/main" id="{5654A9C4-670E-DE61-9C01-30CDD09D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878" y="-2466823"/>
              <a:ext cx="10876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2"/>
                </a:cxn>
                <a:cxn ang="0">
                  <a:pos x="6" y="5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8" y="2"/>
                  </a:lnTo>
                  <a:lnTo>
                    <a:pt x="6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8" name="Freeform 235">
              <a:extLst>
                <a:ext uri="{FF2B5EF4-FFF2-40B4-BE49-F238E27FC236}">
                  <a16:creationId xmlns:a16="http://schemas.microsoft.com/office/drawing/2014/main" id="{2EA7AE9F-CEC8-3331-9209-2A17703D7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114" y="-2464103"/>
              <a:ext cx="951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0"/>
                </a:cxn>
                <a:cxn ang="0">
                  <a:pos x="7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69" name="Freeform 236">
              <a:extLst>
                <a:ext uri="{FF2B5EF4-FFF2-40B4-BE49-F238E27FC236}">
                  <a16:creationId xmlns:a16="http://schemas.microsoft.com/office/drawing/2014/main" id="{AF3769DD-C997-D87D-5F3D-334798C08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4709" y="-2466823"/>
              <a:ext cx="1087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5" y="2"/>
                </a:cxn>
                <a:cxn ang="0">
                  <a:pos x="8" y="2"/>
                </a:cxn>
                <a:cxn ang="0">
                  <a:pos x="8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5">
                  <a:moveTo>
                    <a:pt x="0" y="3"/>
                  </a:moveTo>
                  <a:lnTo>
                    <a:pt x="1" y="0"/>
                  </a:lnTo>
                  <a:lnTo>
                    <a:pt x="5" y="2"/>
                  </a:lnTo>
                  <a:lnTo>
                    <a:pt x="8" y="2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0" name="Freeform 237">
              <a:extLst>
                <a:ext uri="{FF2B5EF4-FFF2-40B4-BE49-F238E27FC236}">
                  <a16:creationId xmlns:a16="http://schemas.microsoft.com/office/drawing/2014/main" id="{82B8356A-EF8D-794F-263A-B7D82FD53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137" y="-2477699"/>
              <a:ext cx="10876" cy="81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5"/>
                </a:cxn>
                <a:cxn ang="0">
                  <a:pos x="0" y="6"/>
                </a:cxn>
                <a:cxn ang="0">
                  <a:pos x="5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lnTo>
                    <a:pt x="6" y="0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6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1" name="Freeform 238">
              <a:extLst>
                <a:ext uri="{FF2B5EF4-FFF2-40B4-BE49-F238E27FC236}">
                  <a16:creationId xmlns:a16="http://schemas.microsoft.com/office/drawing/2014/main" id="{4ACA76DD-3AD7-448B-43A2-399CACA39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6373" y="-2470901"/>
              <a:ext cx="20394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"/>
                </a:cxn>
                <a:cxn ang="0">
                  <a:pos x="7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">
                  <a:moveTo>
                    <a:pt x="0" y="0"/>
                  </a:moveTo>
                  <a:lnTo>
                    <a:pt x="1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2" name="Freeform 239">
              <a:extLst>
                <a:ext uri="{FF2B5EF4-FFF2-40B4-BE49-F238E27FC236}">
                  <a16:creationId xmlns:a16="http://schemas.microsoft.com/office/drawing/2014/main" id="{FFCA19E2-FEB9-C7D4-6369-838A4A40F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0845" y="-2477699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3" name="Freeform 240">
              <a:extLst>
                <a:ext uri="{FF2B5EF4-FFF2-40B4-BE49-F238E27FC236}">
                  <a16:creationId xmlns:a16="http://schemas.microsoft.com/office/drawing/2014/main" id="{8B12ED1D-2977-5168-68AA-6B26859B1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9361" y="-2682992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7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4" name="Freeform 241">
              <a:extLst>
                <a:ext uri="{FF2B5EF4-FFF2-40B4-BE49-F238E27FC236}">
                  <a16:creationId xmlns:a16="http://schemas.microsoft.com/office/drawing/2014/main" id="{74B2899F-2DDC-5E99-EA00-7F96279A2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097" y="-1762572"/>
              <a:ext cx="4079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5" name="Freeform 242">
              <a:extLst>
                <a:ext uri="{FF2B5EF4-FFF2-40B4-BE49-F238E27FC236}">
                  <a16:creationId xmlns:a16="http://schemas.microsoft.com/office/drawing/2014/main" id="{62F76700-04A3-476E-B198-494B94C4F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753" y="-3066387"/>
              <a:ext cx="66619" cy="2991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23" y="0"/>
                </a:cxn>
                <a:cxn ang="0">
                  <a:pos x="36" y="3"/>
                </a:cxn>
                <a:cxn ang="0">
                  <a:pos x="49" y="11"/>
                </a:cxn>
                <a:cxn ang="0">
                  <a:pos x="33" y="21"/>
                </a:cxn>
                <a:cxn ang="0">
                  <a:pos x="21" y="18"/>
                </a:cxn>
                <a:cxn ang="0">
                  <a:pos x="7" y="22"/>
                </a:cxn>
                <a:cxn ang="0">
                  <a:pos x="0" y="18"/>
                </a:cxn>
                <a:cxn ang="0">
                  <a:pos x="5" y="6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9" h="22">
                  <a:moveTo>
                    <a:pt x="12" y="0"/>
                  </a:moveTo>
                  <a:lnTo>
                    <a:pt x="23" y="0"/>
                  </a:lnTo>
                  <a:lnTo>
                    <a:pt x="36" y="3"/>
                  </a:lnTo>
                  <a:lnTo>
                    <a:pt x="49" y="11"/>
                  </a:lnTo>
                  <a:lnTo>
                    <a:pt x="33" y="21"/>
                  </a:lnTo>
                  <a:lnTo>
                    <a:pt x="21" y="18"/>
                  </a:lnTo>
                  <a:lnTo>
                    <a:pt x="7" y="22"/>
                  </a:lnTo>
                  <a:lnTo>
                    <a:pt x="0" y="18"/>
                  </a:lnTo>
                  <a:lnTo>
                    <a:pt x="5" y="6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6" name="Freeform 243">
              <a:extLst>
                <a:ext uri="{FF2B5EF4-FFF2-40B4-BE49-F238E27FC236}">
                  <a16:creationId xmlns:a16="http://schemas.microsoft.com/office/drawing/2014/main" id="{5275E21C-443E-0D18-F8D5-AB1752991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257451"/>
              <a:ext cx="47585" cy="2583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3" y="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26" y="0"/>
                </a:cxn>
                <a:cxn ang="0">
                  <a:pos x="32" y="5"/>
                </a:cxn>
                <a:cxn ang="0">
                  <a:pos x="35" y="13"/>
                </a:cxn>
                <a:cxn ang="0">
                  <a:pos x="29" y="16"/>
                </a:cxn>
                <a:cxn ang="0">
                  <a:pos x="24" y="16"/>
                </a:cxn>
                <a:cxn ang="0">
                  <a:pos x="16" y="19"/>
                </a:cxn>
                <a:cxn ang="0">
                  <a:pos x="7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5" h="19">
                  <a:moveTo>
                    <a:pt x="2" y="3"/>
                  </a:moveTo>
                  <a:lnTo>
                    <a:pt x="3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26" y="0"/>
                  </a:lnTo>
                  <a:lnTo>
                    <a:pt x="32" y="5"/>
                  </a:lnTo>
                  <a:lnTo>
                    <a:pt x="35" y="13"/>
                  </a:lnTo>
                  <a:lnTo>
                    <a:pt x="29" y="16"/>
                  </a:lnTo>
                  <a:lnTo>
                    <a:pt x="24" y="16"/>
                  </a:lnTo>
                  <a:lnTo>
                    <a:pt x="16" y="19"/>
                  </a:lnTo>
                  <a:lnTo>
                    <a:pt x="7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7" name="Freeform 244">
              <a:extLst>
                <a:ext uri="{FF2B5EF4-FFF2-40B4-BE49-F238E27FC236}">
                  <a16:creationId xmlns:a16="http://schemas.microsoft.com/office/drawing/2014/main" id="{68F5D77D-8E11-227D-640C-D04B62FA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571" y="-2264248"/>
              <a:ext cx="36708" cy="54382"/>
            </a:xfrm>
            <a:custGeom>
              <a:avLst/>
              <a:gdLst/>
              <a:ahLst/>
              <a:cxnLst>
                <a:cxn ang="0">
                  <a:pos x="16" y="40"/>
                </a:cxn>
                <a:cxn ang="0">
                  <a:pos x="27" y="29"/>
                </a:cxn>
                <a:cxn ang="0">
                  <a:pos x="26" y="24"/>
                </a:cxn>
                <a:cxn ang="0">
                  <a:pos x="21" y="21"/>
                </a:cxn>
                <a:cxn ang="0">
                  <a:pos x="19" y="18"/>
                </a:cxn>
                <a:cxn ang="0">
                  <a:pos x="19" y="8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2" y="3"/>
                </a:cxn>
                <a:cxn ang="0">
                  <a:pos x="0" y="11"/>
                </a:cxn>
                <a:cxn ang="0">
                  <a:pos x="5" y="13"/>
                </a:cxn>
                <a:cxn ang="0">
                  <a:pos x="2" y="18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5" y="35"/>
                </a:cxn>
                <a:cxn ang="0">
                  <a:pos x="10" y="35"/>
                </a:cxn>
                <a:cxn ang="0">
                  <a:pos x="13" y="40"/>
                </a:cxn>
                <a:cxn ang="0">
                  <a:pos x="16" y="40"/>
                </a:cxn>
                <a:cxn ang="0">
                  <a:pos x="16" y="40"/>
                </a:cxn>
              </a:cxnLst>
              <a:rect l="0" t="0" r="r" b="b"/>
              <a:pathLst>
                <a:path w="27" h="40">
                  <a:moveTo>
                    <a:pt x="16" y="40"/>
                  </a:moveTo>
                  <a:lnTo>
                    <a:pt x="27" y="29"/>
                  </a:lnTo>
                  <a:lnTo>
                    <a:pt x="26" y="24"/>
                  </a:lnTo>
                  <a:lnTo>
                    <a:pt x="21" y="21"/>
                  </a:lnTo>
                  <a:lnTo>
                    <a:pt x="19" y="18"/>
                  </a:lnTo>
                  <a:lnTo>
                    <a:pt x="19" y="8"/>
                  </a:lnTo>
                  <a:lnTo>
                    <a:pt x="11" y="2"/>
                  </a:lnTo>
                  <a:lnTo>
                    <a:pt x="6" y="0"/>
                  </a:lnTo>
                  <a:lnTo>
                    <a:pt x="2" y="3"/>
                  </a:lnTo>
                  <a:lnTo>
                    <a:pt x="0" y="11"/>
                  </a:lnTo>
                  <a:lnTo>
                    <a:pt x="5" y="13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3" y="31"/>
                  </a:lnTo>
                  <a:lnTo>
                    <a:pt x="2" y="31"/>
                  </a:lnTo>
                  <a:lnTo>
                    <a:pt x="5" y="35"/>
                  </a:lnTo>
                  <a:lnTo>
                    <a:pt x="10" y="35"/>
                  </a:lnTo>
                  <a:lnTo>
                    <a:pt x="13" y="40"/>
                  </a:lnTo>
                  <a:lnTo>
                    <a:pt x="16" y="40"/>
                  </a:lnTo>
                  <a:lnTo>
                    <a:pt x="1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8" name="Freeform 245">
              <a:extLst>
                <a:ext uri="{FF2B5EF4-FFF2-40B4-BE49-F238E27FC236}">
                  <a16:creationId xmlns:a16="http://schemas.microsoft.com/office/drawing/2014/main" id="{F62C3716-6F33-176A-CF89-F5FCE95BC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1897" y="-2333586"/>
              <a:ext cx="87012" cy="84293"/>
            </a:xfrm>
            <a:custGeom>
              <a:avLst/>
              <a:gdLst/>
              <a:ahLst/>
              <a:cxnLst>
                <a:cxn ang="0">
                  <a:pos x="58" y="53"/>
                </a:cxn>
                <a:cxn ang="0">
                  <a:pos x="56" y="40"/>
                </a:cxn>
                <a:cxn ang="0">
                  <a:pos x="56" y="32"/>
                </a:cxn>
                <a:cxn ang="0">
                  <a:pos x="58" y="30"/>
                </a:cxn>
                <a:cxn ang="0">
                  <a:pos x="58" y="24"/>
                </a:cxn>
                <a:cxn ang="0">
                  <a:pos x="53" y="24"/>
                </a:cxn>
                <a:cxn ang="0">
                  <a:pos x="40" y="16"/>
                </a:cxn>
                <a:cxn ang="0">
                  <a:pos x="29" y="6"/>
                </a:cxn>
                <a:cxn ang="0">
                  <a:pos x="19" y="0"/>
                </a:cxn>
                <a:cxn ang="0">
                  <a:pos x="0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8" y="14"/>
                </a:cxn>
                <a:cxn ang="0">
                  <a:pos x="11" y="19"/>
                </a:cxn>
                <a:cxn ang="0">
                  <a:pos x="8" y="25"/>
                </a:cxn>
                <a:cxn ang="0">
                  <a:pos x="16" y="30"/>
                </a:cxn>
                <a:cxn ang="0">
                  <a:pos x="11" y="32"/>
                </a:cxn>
                <a:cxn ang="0">
                  <a:pos x="15" y="35"/>
                </a:cxn>
                <a:cxn ang="0">
                  <a:pos x="8" y="38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5" y="41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1"/>
                </a:cxn>
                <a:cxn ang="0">
                  <a:pos x="0" y="54"/>
                </a:cxn>
                <a:cxn ang="0">
                  <a:pos x="8" y="57"/>
                </a:cxn>
                <a:cxn ang="0">
                  <a:pos x="13" y="61"/>
                </a:cxn>
                <a:cxn ang="0">
                  <a:pos x="15" y="54"/>
                </a:cxn>
                <a:cxn ang="0">
                  <a:pos x="24" y="53"/>
                </a:cxn>
                <a:cxn ang="0">
                  <a:pos x="34" y="59"/>
                </a:cxn>
                <a:cxn ang="0">
                  <a:pos x="39" y="56"/>
                </a:cxn>
                <a:cxn ang="0">
                  <a:pos x="45" y="56"/>
                </a:cxn>
                <a:cxn ang="0">
                  <a:pos x="58" y="56"/>
                </a:cxn>
              </a:cxnLst>
              <a:rect l="0" t="0" r="r" b="b"/>
              <a:pathLst>
                <a:path w="64" h="62">
                  <a:moveTo>
                    <a:pt x="58" y="56"/>
                  </a:moveTo>
                  <a:lnTo>
                    <a:pt x="58" y="53"/>
                  </a:lnTo>
                  <a:lnTo>
                    <a:pt x="64" y="45"/>
                  </a:lnTo>
                  <a:lnTo>
                    <a:pt x="56" y="40"/>
                  </a:lnTo>
                  <a:lnTo>
                    <a:pt x="56" y="35"/>
                  </a:lnTo>
                  <a:lnTo>
                    <a:pt x="56" y="32"/>
                  </a:lnTo>
                  <a:lnTo>
                    <a:pt x="61" y="30"/>
                  </a:lnTo>
                  <a:lnTo>
                    <a:pt x="58" y="30"/>
                  </a:lnTo>
                  <a:lnTo>
                    <a:pt x="56" y="27"/>
                  </a:lnTo>
                  <a:lnTo>
                    <a:pt x="58" y="24"/>
                  </a:lnTo>
                  <a:lnTo>
                    <a:pt x="56" y="22"/>
                  </a:lnTo>
                  <a:lnTo>
                    <a:pt x="53" y="24"/>
                  </a:lnTo>
                  <a:lnTo>
                    <a:pt x="42" y="21"/>
                  </a:lnTo>
                  <a:lnTo>
                    <a:pt x="40" y="16"/>
                  </a:lnTo>
                  <a:lnTo>
                    <a:pt x="35" y="14"/>
                  </a:lnTo>
                  <a:lnTo>
                    <a:pt x="29" y="6"/>
                  </a:lnTo>
                  <a:lnTo>
                    <a:pt x="23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0" y="5"/>
                  </a:lnTo>
                  <a:lnTo>
                    <a:pt x="3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8" y="19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8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11" y="32"/>
                  </a:lnTo>
                  <a:lnTo>
                    <a:pt x="10" y="32"/>
                  </a:lnTo>
                  <a:lnTo>
                    <a:pt x="15" y="35"/>
                  </a:lnTo>
                  <a:lnTo>
                    <a:pt x="15" y="37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7" y="41"/>
                  </a:lnTo>
                  <a:lnTo>
                    <a:pt x="5" y="41"/>
                  </a:lnTo>
                  <a:lnTo>
                    <a:pt x="2" y="43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0" y="48"/>
                  </a:lnTo>
                  <a:lnTo>
                    <a:pt x="2" y="49"/>
                  </a:lnTo>
                  <a:lnTo>
                    <a:pt x="2" y="51"/>
                  </a:lnTo>
                  <a:lnTo>
                    <a:pt x="0" y="53"/>
                  </a:lnTo>
                  <a:lnTo>
                    <a:pt x="0" y="54"/>
                  </a:lnTo>
                  <a:lnTo>
                    <a:pt x="5" y="56"/>
                  </a:lnTo>
                  <a:lnTo>
                    <a:pt x="8" y="57"/>
                  </a:lnTo>
                  <a:lnTo>
                    <a:pt x="10" y="59"/>
                  </a:lnTo>
                  <a:lnTo>
                    <a:pt x="13" y="61"/>
                  </a:lnTo>
                  <a:lnTo>
                    <a:pt x="13" y="62"/>
                  </a:lnTo>
                  <a:lnTo>
                    <a:pt x="15" y="54"/>
                  </a:lnTo>
                  <a:lnTo>
                    <a:pt x="19" y="51"/>
                  </a:lnTo>
                  <a:lnTo>
                    <a:pt x="24" y="53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5" y="57"/>
                  </a:lnTo>
                  <a:lnTo>
                    <a:pt x="39" y="56"/>
                  </a:lnTo>
                  <a:lnTo>
                    <a:pt x="42" y="57"/>
                  </a:lnTo>
                  <a:lnTo>
                    <a:pt x="45" y="56"/>
                  </a:lnTo>
                  <a:lnTo>
                    <a:pt x="58" y="56"/>
                  </a:lnTo>
                  <a:lnTo>
                    <a:pt x="58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79" name="Freeform 246">
              <a:extLst>
                <a:ext uri="{FF2B5EF4-FFF2-40B4-BE49-F238E27FC236}">
                  <a16:creationId xmlns:a16="http://schemas.microsoft.com/office/drawing/2014/main" id="{AE395919-035E-EC3E-22BA-0F08DDB7B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907" y="-2080708"/>
              <a:ext cx="573733" cy="270552"/>
            </a:xfrm>
            <a:custGeom>
              <a:avLst/>
              <a:gdLst/>
              <a:ahLst/>
              <a:cxnLst>
                <a:cxn ang="0">
                  <a:pos x="49" y="16"/>
                </a:cxn>
                <a:cxn ang="0">
                  <a:pos x="60" y="35"/>
                </a:cxn>
                <a:cxn ang="0">
                  <a:pos x="76" y="54"/>
                </a:cxn>
                <a:cxn ang="0">
                  <a:pos x="89" y="65"/>
                </a:cxn>
                <a:cxn ang="0">
                  <a:pos x="95" y="78"/>
                </a:cxn>
                <a:cxn ang="0">
                  <a:pos x="106" y="86"/>
                </a:cxn>
                <a:cxn ang="0">
                  <a:pos x="126" y="101"/>
                </a:cxn>
                <a:cxn ang="0">
                  <a:pos x="140" y="115"/>
                </a:cxn>
                <a:cxn ang="0">
                  <a:pos x="143" y="131"/>
                </a:cxn>
                <a:cxn ang="0">
                  <a:pos x="137" y="146"/>
                </a:cxn>
                <a:cxn ang="0">
                  <a:pos x="164" y="160"/>
                </a:cxn>
                <a:cxn ang="0">
                  <a:pos x="227" y="179"/>
                </a:cxn>
                <a:cxn ang="0">
                  <a:pos x="254" y="186"/>
                </a:cxn>
                <a:cxn ang="0">
                  <a:pos x="294" y="183"/>
                </a:cxn>
                <a:cxn ang="0">
                  <a:pos x="326" y="194"/>
                </a:cxn>
                <a:cxn ang="0">
                  <a:pos x="352" y="176"/>
                </a:cxn>
                <a:cxn ang="0">
                  <a:pos x="366" y="163"/>
                </a:cxn>
                <a:cxn ang="0">
                  <a:pos x="392" y="158"/>
                </a:cxn>
                <a:cxn ang="0">
                  <a:pos x="398" y="158"/>
                </a:cxn>
                <a:cxn ang="0">
                  <a:pos x="405" y="147"/>
                </a:cxn>
                <a:cxn ang="0">
                  <a:pos x="414" y="136"/>
                </a:cxn>
                <a:cxn ang="0">
                  <a:pos x="413" y="125"/>
                </a:cxn>
                <a:cxn ang="0">
                  <a:pos x="392" y="126"/>
                </a:cxn>
                <a:cxn ang="0">
                  <a:pos x="356" y="149"/>
                </a:cxn>
                <a:cxn ang="0">
                  <a:pos x="339" y="157"/>
                </a:cxn>
                <a:cxn ang="0">
                  <a:pos x="323" y="157"/>
                </a:cxn>
                <a:cxn ang="0">
                  <a:pos x="291" y="155"/>
                </a:cxn>
                <a:cxn ang="0">
                  <a:pos x="273" y="142"/>
                </a:cxn>
                <a:cxn ang="0">
                  <a:pos x="265" y="128"/>
                </a:cxn>
                <a:cxn ang="0">
                  <a:pos x="263" y="106"/>
                </a:cxn>
                <a:cxn ang="0">
                  <a:pos x="276" y="83"/>
                </a:cxn>
                <a:cxn ang="0">
                  <a:pos x="279" y="78"/>
                </a:cxn>
                <a:cxn ang="0">
                  <a:pos x="262" y="75"/>
                </a:cxn>
                <a:cxn ang="0">
                  <a:pos x="246" y="57"/>
                </a:cxn>
                <a:cxn ang="0">
                  <a:pos x="233" y="41"/>
                </a:cxn>
                <a:cxn ang="0">
                  <a:pos x="206" y="33"/>
                </a:cxn>
                <a:cxn ang="0">
                  <a:pos x="175" y="33"/>
                </a:cxn>
                <a:cxn ang="0">
                  <a:pos x="158" y="14"/>
                </a:cxn>
                <a:cxn ang="0">
                  <a:pos x="129" y="9"/>
                </a:cxn>
                <a:cxn ang="0">
                  <a:pos x="66" y="11"/>
                </a:cxn>
                <a:cxn ang="0">
                  <a:pos x="25" y="1"/>
                </a:cxn>
                <a:cxn ang="0">
                  <a:pos x="5" y="14"/>
                </a:cxn>
                <a:cxn ang="0">
                  <a:pos x="13" y="35"/>
                </a:cxn>
                <a:cxn ang="0">
                  <a:pos x="31" y="54"/>
                </a:cxn>
                <a:cxn ang="0">
                  <a:pos x="23" y="57"/>
                </a:cxn>
                <a:cxn ang="0">
                  <a:pos x="23" y="61"/>
                </a:cxn>
                <a:cxn ang="0">
                  <a:pos x="39" y="69"/>
                </a:cxn>
                <a:cxn ang="0">
                  <a:pos x="50" y="75"/>
                </a:cxn>
                <a:cxn ang="0">
                  <a:pos x="50" y="91"/>
                </a:cxn>
                <a:cxn ang="0">
                  <a:pos x="57" y="94"/>
                </a:cxn>
                <a:cxn ang="0">
                  <a:pos x="76" y="112"/>
                </a:cxn>
                <a:cxn ang="0">
                  <a:pos x="82" y="99"/>
                </a:cxn>
                <a:cxn ang="0">
                  <a:pos x="69" y="93"/>
                </a:cxn>
                <a:cxn ang="0">
                  <a:pos x="66" y="80"/>
                </a:cxn>
                <a:cxn ang="0">
                  <a:pos x="61" y="72"/>
                </a:cxn>
                <a:cxn ang="0">
                  <a:pos x="55" y="61"/>
                </a:cxn>
                <a:cxn ang="0">
                  <a:pos x="47" y="45"/>
                </a:cxn>
                <a:cxn ang="0">
                  <a:pos x="33" y="35"/>
                </a:cxn>
                <a:cxn ang="0">
                  <a:pos x="33" y="11"/>
                </a:cxn>
              </a:cxnLst>
              <a:rect l="0" t="0" r="r" b="b"/>
              <a:pathLst>
                <a:path w="422" h="199">
                  <a:moveTo>
                    <a:pt x="33" y="11"/>
                  </a:moveTo>
                  <a:lnTo>
                    <a:pt x="41" y="14"/>
                  </a:lnTo>
                  <a:lnTo>
                    <a:pt x="47" y="14"/>
                  </a:lnTo>
                  <a:lnTo>
                    <a:pt x="49" y="16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8" y="33"/>
                  </a:lnTo>
                  <a:lnTo>
                    <a:pt x="60" y="35"/>
                  </a:lnTo>
                  <a:lnTo>
                    <a:pt x="60" y="40"/>
                  </a:lnTo>
                  <a:lnTo>
                    <a:pt x="61" y="40"/>
                  </a:lnTo>
                  <a:lnTo>
                    <a:pt x="66" y="48"/>
                  </a:lnTo>
                  <a:lnTo>
                    <a:pt x="76" y="54"/>
                  </a:lnTo>
                  <a:lnTo>
                    <a:pt x="82" y="56"/>
                  </a:lnTo>
                  <a:lnTo>
                    <a:pt x="81" y="59"/>
                  </a:lnTo>
                  <a:lnTo>
                    <a:pt x="82" y="62"/>
                  </a:lnTo>
                  <a:lnTo>
                    <a:pt x="89" y="65"/>
                  </a:lnTo>
                  <a:lnTo>
                    <a:pt x="92" y="70"/>
                  </a:lnTo>
                  <a:lnTo>
                    <a:pt x="95" y="70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0" y="83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4" y="90"/>
                  </a:lnTo>
                  <a:lnTo>
                    <a:pt x="113" y="93"/>
                  </a:lnTo>
                  <a:lnTo>
                    <a:pt x="126" y="101"/>
                  </a:lnTo>
                  <a:lnTo>
                    <a:pt x="126" y="104"/>
                  </a:lnTo>
                  <a:lnTo>
                    <a:pt x="129" y="104"/>
                  </a:lnTo>
                  <a:lnTo>
                    <a:pt x="132" y="109"/>
                  </a:lnTo>
                  <a:lnTo>
                    <a:pt x="140" y="115"/>
                  </a:lnTo>
                  <a:lnTo>
                    <a:pt x="142" y="122"/>
                  </a:lnTo>
                  <a:lnTo>
                    <a:pt x="143" y="123"/>
                  </a:lnTo>
                  <a:lnTo>
                    <a:pt x="145" y="130"/>
                  </a:lnTo>
                  <a:lnTo>
                    <a:pt x="143" y="131"/>
                  </a:lnTo>
                  <a:lnTo>
                    <a:pt x="140" y="134"/>
                  </a:lnTo>
                  <a:lnTo>
                    <a:pt x="142" y="136"/>
                  </a:lnTo>
                  <a:lnTo>
                    <a:pt x="135" y="139"/>
                  </a:lnTo>
                  <a:lnTo>
                    <a:pt x="137" y="146"/>
                  </a:lnTo>
                  <a:lnTo>
                    <a:pt x="146" y="150"/>
                  </a:lnTo>
                  <a:lnTo>
                    <a:pt x="151" y="152"/>
                  </a:lnTo>
                  <a:lnTo>
                    <a:pt x="158" y="155"/>
                  </a:lnTo>
                  <a:lnTo>
                    <a:pt x="164" y="160"/>
                  </a:lnTo>
                  <a:lnTo>
                    <a:pt x="178" y="165"/>
                  </a:lnTo>
                  <a:lnTo>
                    <a:pt x="185" y="165"/>
                  </a:lnTo>
                  <a:lnTo>
                    <a:pt x="198" y="171"/>
                  </a:lnTo>
                  <a:lnTo>
                    <a:pt x="227" y="179"/>
                  </a:lnTo>
                  <a:lnTo>
                    <a:pt x="230" y="179"/>
                  </a:lnTo>
                  <a:lnTo>
                    <a:pt x="238" y="183"/>
                  </a:lnTo>
                  <a:lnTo>
                    <a:pt x="246" y="186"/>
                  </a:lnTo>
                  <a:lnTo>
                    <a:pt x="254" y="186"/>
                  </a:lnTo>
                  <a:lnTo>
                    <a:pt x="262" y="187"/>
                  </a:lnTo>
                  <a:lnTo>
                    <a:pt x="267" y="187"/>
                  </a:lnTo>
                  <a:lnTo>
                    <a:pt x="284" y="183"/>
                  </a:lnTo>
                  <a:lnTo>
                    <a:pt x="294" y="183"/>
                  </a:lnTo>
                  <a:lnTo>
                    <a:pt x="307" y="186"/>
                  </a:lnTo>
                  <a:lnTo>
                    <a:pt x="324" y="199"/>
                  </a:lnTo>
                  <a:lnTo>
                    <a:pt x="326" y="195"/>
                  </a:lnTo>
                  <a:lnTo>
                    <a:pt x="326" y="194"/>
                  </a:lnTo>
                  <a:lnTo>
                    <a:pt x="339" y="183"/>
                  </a:lnTo>
                  <a:lnTo>
                    <a:pt x="353" y="183"/>
                  </a:lnTo>
                  <a:lnTo>
                    <a:pt x="355" y="179"/>
                  </a:lnTo>
                  <a:lnTo>
                    <a:pt x="352" y="176"/>
                  </a:lnTo>
                  <a:lnTo>
                    <a:pt x="340" y="170"/>
                  </a:lnTo>
                  <a:lnTo>
                    <a:pt x="350" y="170"/>
                  </a:lnTo>
                  <a:lnTo>
                    <a:pt x="352" y="165"/>
                  </a:lnTo>
                  <a:lnTo>
                    <a:pt x="366" y="163"/>
                  </a:lnTo>
                  <a:lnTo>
                    <a:pt x="379" y="163"/>
                  </a:lnTo>
                  <a:lnTo>
                    <a:pt x="384" y="163"/>
                  </a:lnTo>
                  <a:lnTo>
                    <a:pt x="389" y="158"/>
                  </a:lnTo>
                  <a:lnTo>
                    <a:pt x="392" y="158"/>
                  </a:lnTo>
                  <a:lnTo>
                    <a:pt x="397" y="154"/>
                  </a:lnTo>
                  <a:lnTo>
                    <a:pt x="398" y="154"/>
                  </a:lnTo>
                  <a:lnTo>
                    <a:pt x="397" y="157"/>
                  </a:lnTo>
                  <a:lnTo>
                    <a:pt x="398" y="158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6" y="149"/>
                  </a:lnTo>
                  <a:lnTo>
                    <a:pt x="405" y="147"/>
                  </a:lnTo>
                  <a:lnTo>
                    <a:pt x="408" y="147"/>
                  </a:lnTo>
                  <a:lnTo>
                    <a:pt x="408" y="146"/>
                  </a:lnTo>
                  <a:lnTo>
                    <a:pt x="406" y="144"/>
                  </a:lnTo>
                  <a:lnTo>
                    <a:pt x="414" y="136"/>
                  </a:lnTo>
                  <a:lnTo>
                    <a:pt x="421" y="133"/>
                  </a:lnTo>
                  <a:lnTo>
                    <a:pt x="422" y="128"/>
                  </a:lnTo>
                  <a:lnTo>
                    <a:pt x="421" y="125"/>
                  </a:lnTo>
                  <a:lnTo>
                    <a:pt x="413" y="125"/>
                  </a:lnTo>
                  <a:lnTo>
                    <a:pt x="408" y="126"/>
                  </a:lnTo>
                  <a:lnTo>
                    <a:pt x="409" y="125"/>
                  </a:lnTo>
                  <a:lnTo>
                    <a:pt x="405" y="123"/>
                  </a:lnTo>
                  <a:lnTo>
                    <a:pt x="392" y="126"/>
                  </a:lnTo>
                  <a:lnTo>
                    <a:pt x="377" y="126"/>
                  </a:lnTo>
                  <a:lnTo>
                    <a:pt x="368" y="130"/>
                  </a:lnTo>
                  <a:lnTo>
                    <a:pt x="363" y="141"/>
                  </a:lnTo>
                  <a:lnTo>
                    <a:pt x="356" y="149"/>
                  </a:lnTo>
                  <a:lnTo>
                    <a:pt x="348" y="152"/>
                  </a:lnTo>
                  <a:lnTo>
                    <a:pt x="348" y="155"/>
                  </a:lnTo>
                  <a:lnTo>
                    <a:pt x="344" y="157"/>
                  </a:lnTo>
                  <a:lnTo>
                    <a:pt x="339" y="157"/>
                  </a:lnTo>
                  <a:lnTo>
                    <a:pt x="337" y="155"/>
                  </a:lnTo>
                  <a:lnTo>
                    <a:pt x="331" y="155"/>
                  </a:lnTo>
                  <a:lnTo>
                    <a:pt x="329" y="155"/>
                  </a:lnTo>
                  <a:lnTo>
                    <a:pt x="323" y="157"/>
                  </a:lnTo>
                  <a:lnTo>
                    <a:pt x="308" y="158"/>
                  </a:lnTo>
                  <a:lnTo>
                    <a:pt x="302" y="160"/>
                  </a:lnTo>
                  <a:lnTo>
                    <a:pt x="299" y="160"/>
                  </a:lnTo>
                  <a:lnTo>
                    <a:pt x="291" y="155"/>
                  </a:lnTo>
                  <a:lnTo>
                    <a:pt x="288" y="155"/>
                  </a:lnTo>
                  <a:lnTo>
                    <a:pt x="281" y="154"/>
                  </a:lnTo>
                  <a:lnTo>
                    <a:pt x="275" y="150"/>
                  </a:lnTo>
                  <a:lnTo>
                    <a:pt x="273" y="142"/>
                  </a:lnTo>
                  <a:lnTo>
                    <a:pt x="267" y="136"/>
                  </a:lnTo>
                  <a:lnTo>
                    <a:pt x="263" y="131"/>
                  </a:lnTo>
                  <a:lnTo>
                    <a:pt x="263" y="130"/>
                  </a:lnTo>
                  <a:lnTo>
                    <a:pt x="265" y="128"/>
                  </a:lnTo>
                  <a:lnTo>
                    <a:pt x="265" y="126"/>
                  </a:lnTo>
                  <a:lnTo>
                    <a:pt x="262" y="122"/>
                  </a:lnTo>
                  <a:lnTo>
                    <a:pt x="260" y="118"/>
                  </a:lnTo>
                  <a:lnTo>
                    <a:pt x="263" y="106"/>
                  </a:lnTo>
                  <a:lnTo>
                    <a:pt x="265" y="91"/>
                  </a:lnTo>
                  <a:lnTo>
                    <a:pt x="268" y="88"/>
                  </a:lnTo>
                  <a:lnTo>
                    <a:pt x="270" y="85"/>
                  </a:lnTo>
                  <a:lnTo>
                    <a:pt x="276" y="83"/>
                  </a:lnTo>
                  <a:lnTo>
                    <a:pt x="278" y="82"/>
                  </a:lnTo>
                  <a:lnTo>
                    <a:pt x="279" y="80"/>
                  </a:lnTo>
                  <a:lnTo>
                    <a:pt x="276" y="82"/>
                  </a:lnTo>
                  <a:lnTo>
                    <a:pt x="279" y="78"/>
                  </a:lnTo>
                  <a:lnTo>
                    <a:pt x="279" y="77"/>
                  </a:lnTo>
                  <a:lnTo>
                    <a:pt x="275" y="78"/>
                  </a:lnTo>
                  <a:lnTo>
                    <a:pt x="270" y="77"/>
                  </a:lnTo>
                  <a:lnTo>
                    <a:pt x="262" y="75"/>
                  </a:lnTo>
                  <a:lnTo>
                    <a:pt x="254" y="73"/>
                  </a:lnTo>
                  <a:lnTo>
                    <a:pt x="251" y="72"/>
                  </a:lnTo>
                  <a:lnTo>
                    <a:pt x="247" y="67"/>
                  </a:lnTo>
                  <a:lnTo>
                    <a:pt x="246" y="57"/>
                  </a:lnTo>
                  <a:lnTo>
                    <a:pt x="241" y="56"/>
                  </a:lnTo>
                  <a:lnTo>
                    <a:pt x="239" y="53"/>
                  </a:lnTo>
                  <a:lnTo>
                    <a:pt x="236" y="49"/>
                  </a:lnTo>
                  <a:lnTo>
                    <a:pt x="233" y="41"/>
                  </a:lnTo>
                  <a:lnTo>
                    <a:pt x="225" y="35"/>
                  </a:lnTo>
                  <a:lnTo>
                    <a:pt x="223" y="33"/>
                  </a:lnTo>
                  <a:lnTo>
                    <a:pt x="209" y="33"/>
                  </a:lnTo>
                  <a:lnTo>
                    <a:pt x="206" y="33"/>
                  </a:lnTo>
                  <a:lnTo>
                    <a:pt x="195" y="43"/>
                  </a:lnTo>
                  <a:lnTo>
                    <a:pt x="190" y="41"/>
                  </a:lnTo>
                  <a:lnTo>
                    <a:pt x="178" y="37"/>
                  </a:lnTo>
                  <a:lnTo>
                    <a:pt x="175" y="33"/>
                  </a:lnTo>
                  <a:lnTo>
                    <a:pt x="175" y="24"/>
                  </a:lnTo>
                  <a:lnTo>
                    <a:pt x="167" y="21"/>
                  </a:lnTo>
                  <a:lnTo>
                    <a:pt x="161" y="14"/>
                  </a:lnTo>
                  <a:lnTo>
                    <a:pt x="158" y="14"/>
                  </a:lnTo>
                  <a:lnTo>
                    <a:pt x="158" y="11"/>
                  </a:lnTo>
                  <a:lnTo>
                    <a:pt x="153" y="9"/>
                  </a:lnTo>
                  <a:lnTo>
                    <a:pt x="142" y="9"/>
                  </a:lnTo>
                  <a:lnTo>
                    <a:pt x="129" y="9"/>
                  </a:lnTo>
                  <a:lnTo>
                    <a:pt x="127" y="16"/>
                  </a:lnTo>
                  <a:lnTo>
                    <a:pt x="103" y="16"/>
                  </a:lnTo>
                  <a:lnTo>
                    <a:pt x="87" y="16"/>
                  </a:lnTo>
                  <a:lnTo>
                    <a:pt x="66" y="11"/>
                  </a:lnTo>
                  <a:lnTo>
                    <a:pt x="47" y="5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3" y="1"/>
                  </a:lnTo>
                  <a:lnTo>
                    <a:pt x="0" y="3"/>
                  </a:lnTo>
                  <a:lnTo>
                    <a:pt x="5" y="11"/>
                  </a:lnTo>
                  <a:lnTo>
                    <a:pt x="5" y="14"/>
                  </a:lnTo>
                  <a:lnTo>
                    <a:pt x="10" y="22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3" y="35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33" y="49"/>
                  </a:lnTo>
                  <a:lnTo>
                    <a:pt x="31" y="54"/>
                  </a:lnTo>
                  <a:lnTo>
                    <a:pt x="29" y="56"/>
                  </a:lnTo>
                  <a:lnTo>
                    <a:pt x="29" y="57"/>
                  </a:lnTo>
                  <a:lnTo>
                    <a:pt x="28" y="56"/>
                  </a:lnTo>
                  <a:lnTo>
                    <a:pt x="23" y="57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8" y="57"/>
                  </a:lnTo>
                  <a:lnTo>
                    <a:pt x="23" y="61"/>
                  </a:lnTo>
                  <a:lnTo>
                    <a:pt x="23" y="64"/>
                  </a:lnTo>
                  <a:lnTo>
                    <a:pt x="28" y="65"/>
                  </a:lnTo>
                  <a:lnTo>
                    <a:pt x="34" y="69"/>
                  </a:lnTo>
                  <a:lnTo>
                    <a:pt x="39" y="69"/>
                  </a:lnTo>
                  <a:lnTo>
                    <a:pt x="42" y="67"/>
                  </a:lnTo>
                  <a:lnTo>
                    <a:pt x="42" y="70"/>
                  </a:lnTo>
                  <a:lnTo>
                    <a:pt x="45" y="73"/>
                  </a:lnTo>
                  <a:lnTo>
                    <a:pt x="50" y="75"/>
                  </a:lnTo>
                  <a:lnTo>
                    <a:pt x="53" y="80"/>
                  </a:lnTo>
                  <a:lnTo>
                    <a:pt x="52" y="86"/>
                  </a:lnTo>
                  <a:lnTo>
                    <a:pt x="49" y="91"/>
                  </a:lnTo>
                  <a:lnTo>
                    <a:pt x="50" y="91"/>
                  </a:lnTo>
                  <a:lnTo>
                    <a:pt x="50" y="91"/>
                  </a:lnTo>
                  <a:lnTo>
                    <a:pt x="53" y="91"/>
                  </a:lnTo>
                  <a:lnTo>
                    <a:pt x="53" y="93"/>
                  </a:lnTo>
                  <a:lnTo>
                    <a:pt x="57" y="94"/>
                  </a:lnTo>
                  <a:lnTo>
                    <a:pt x="58" y="96"/>
                  </a:lnTo>
                  <a:lnTo>
                    <a:pt x="71" y="104"/>
                  </a:lnTo>
                  <a:lnTo>
                    <a:pt x="74" y="106"/>
                  </a:lnTo>
                  <a:lnTo>
                    <a:pt x="76" y="112"/>
                  </a:lnTo>
                  <a:lnTo>
                    <a:pt x="84" y="109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2" y="99"/>
                  </a:lnTo>
                  <a:lnTo>
                    <a:pt x="77" y="96"/>
                  </a:lnTo>
                  <a:lnTo>
                    <a:pt x="74" y="98"/>
                  </a:lnTo>
                  <a:lnTo>
                    <a:pt x="71" y="96"/>
                  </a:lnTo>
                  <a:lnTo>
                    <a:pt x="69" y="93"/>
                  </a:lnTo>
                  <a:lnTo>
                    <a:pt x="71" y="90"/>
                  </a:lnTo>
                  <a:lnTo>
                    <a:pt x="69" y="86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5"/>
                  </a:lnTo>
                  <a:lnTo>
                    <a:pt x="65" y="70"/>
                  </a:lnTo>
                  <a:lnTo>
                    <a:pt x="61" y="69"/>
                  </a:lnTo>
                  <a:lnTo>
                    <a:pt x="61" y="72"/>
                  </a:lnTo>
                  <a:lnTo>
                    <a:pt x="60" y="70"/>
                  </a:lnTo>
                  <a:lnTo>
                    <a:pt x="60" y="65"/>
                  </a:lnTo>
                  <a:lnTo>
                    <a:pt x="57" y="64"/>
                  </a:lnTo>
                  <a:lnTo>
                    <a:pt x="55" y="61"/>
                  </a:lnTo>
                  <a:lnTo>
                    <a:pt x="52" y="57"/>
                  </a:lnTo>
                  <a:lnTo>
                    <a:pt x="52" y="51"/>
                  </a:lnTo>
                  <a:lnTo>
                    <a:pt x="49" y="49"/>
                  </a:lnTo>
                  <a:lnTo>
                    <a:pt x="47" y="45"/>
                  </a:lnTo>
                  <a:lnTo>
                    <a:pt x="44" y="45"/>
                  </a:lnTo>
                  <a:lnTo>
                    <a:pt x="42" y="40"/>
                  </a:lnTo>
                  <a:lnTo>
                    <a:pt x="36" y="35"/>
                  </a:lnTo>
                  <a:lnTo>
                    <a:pt x="33" y="35"/>
                  </a:lnTo>
                  <a:lnTo>
                    <a:pt x="31" y="30"/>
                  </a:lnTo>
                  <a:lnTo>
                    <a:pt x="33" y="21"/>
                  </a:lnTo>
                  <a:lnTo>
                    <a:pt x="31" y="19"/>
                  </a:lnTo>
                  <a:lnTo>
                    <a:pt x="33" y="11"/>
                  </a:lnTo>
                  <a:lnTo>
                    <a:pt x="3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0" name="Freeform 247">
              <a:extLst>
                <a:ext uri="{FF2B5EF4-FFF2-40B4-BE49-F238E27FC236}">
                  <a16:creationId xmlns:a16="http://schemas.microsoft.com/office/drawing/2014/main" id="{B2816D7F-3B4E-FA30-DB9A-0FEA063E5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2362136"/>
              <a:ext cx="101967" cy="58461"/>
            </a:xfrm>
            <a:custGeom>
              <a:avLst/>
              <a:gdLst/>
              <a:ahLst/>
              <a:cxnLst>
                <a:cxn ang="0">
                  <a:pos x="72" y="29"/>
                </a:cxn>
                <a:cxn ang="0">
                  <a:pos x="75" y="29"/>
                </a:cxn>
                <a:cxn ang="0">
                  <a:pos x="73" y="27"/>
                </a:cxn>
                <a:cxn ang="0">
                  <a:pos x="64" y="26"/>
                </a:cxn>
                <a:cxn ang="0">
                  <a:pos x="61" y="19"/>
                </a:cxn>
                <a:cxn ang="0">
                  <a:pos x="61" y="14"/>
                </a:cxn>
                <a:cxn ang="0">
                  <a:pos x="54" y="13"/>
                </a:cxn>
                <a:cxn ang="0">
                  <a:pos x="59" y="9"/>
                </a:cxn>
                <a:cxn ang="0">
                  <a:pos x="62" y="6"/>
                </a:cxn>
                <a:cxn ang="0">
                  <a:pos x="64" y="3"/>
                </a:cxn>
                <a:cxn ang="0">
                  <a:pos x="59" y="1"/>
                </a:cxn>
                <a:cxn ang="0">
                  <a:pos x="51" y="5"/>
                </a:cxn>
                <a:cxn ang="0">
                  <a:pos x="49" y="1"/>
                </a:cxn>
                <a:cxn ang="0">
                  <a:pos x="41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25" y="3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1" y="1"/>
                </a:cxn>
                <a:cxn ang="0">
                  <a:pos x="9" y="6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3" y="13"/>
                </a:cxn>
                <a:cxn ang="0">
                  <a:pos x="11" y="9"/>
                </a:cxn>
                <a:cxn ang="0">
                  <a:pos x="17" y="14"/>
                </a:cxn>
                <a:cxn ang="0">
                  <a:pos x="16" y="26"/>
                </a:cxn>
                <a:cxn ang="0">
                  <a:pos x="14" y="35"/>
                </a:cxn>
                <a:cxn ang="0">
                  <a:pos x="17" y="37"/>
                </a:cxn>
                <a:cxn ang="0">
                  <a:pos x="17" y="40"/>
                </a:cxn>
                <a:cxn ang="0">
                  <a:pos x="21" y="42"/>
                </a:cxn>
                <a:cxn ang="0">
                  <a:pos x="22" y="42"/>
                </a:cxn>
                <a:cxn ang="0">
                  <a:pos x="24" y="42"/>
                </a:cxn>
                <a:cxn ang="0">
                  <a:pos x="30" y="43"/>
                </a:cxn>
                <a:cxn ang="0">
                  <a:pos x="35" y="42"/>
                </a:cxn>
                <a:cxn ang="0">
                  <a:pos x="38" y="42"/>
                </a:cxn>
                <a:cxn ang="0">
                  <a:pos x="40" y="40"/>
                </a:cxn>
                <a:cxn ang="0">
                  <a:pos x="45" y="40"/>
                </a:cxn>
                <a:cxn ang="0">
                  <a:pos x="59" y="34"/>
                </a:cxn>
                <a:cxn ang="0">
                  <a:pos x="62" y="30"/>
                </a:cxn>
                <a:cxn ang="0">
                  <a:pos x="62" y="32"/>
                </a:cxn>
                <a:cxn ang="0">
                  <a:pos x="65" y="32"/>
                </a:cxn>
                <a:cxn ang="0">
                  <a:pos x="67" y="30"/>
                </a:cxn>
                <a:cxn ang="0">
                  <a:pos x="72" y="29"/>
                </a:cxn>
                <a:cxn ang="0">
                  <a:pos x="72" y="29"/>
                </a:cxn>
              </a:cxnLst>
              <a:rect l="0" t="0" r="r" b="b"/>
              <a:pathLst>
                <a:path w="75" h="43">
                  <a:moveTo>
                    <a:pt x="72" y="29"/>
                  </a:moveTo>
                  <a:lnTo>
                    <a:pt x="75" y="29"/>
                  </a:lnTo>
                  <a:lnTo>
                    <a:pt x="73" y="27"/>
                  </a:lnTo>
                  <a:lnTo>
                    <a:pt x="64" y="26"/>
                  </a:lnTo>
                  <a:lnTo>
                    <a:pt x="61" y="19"/>
                  </a:lnTo>
                  <a:lnTo>
                    <a:pt x="61" y="14"/>
                  </a:lnTo>
                  <a:lnTo>
                    <a:pt x="54" y="13"/>
                  </a:lnTo>
                  <a:lnTo>
                    <a:pt x="59" y="9"/>
                  </a:lnTo>
                  <a:lnTo>
                    <a:pt x="62" y="6"/>
                  </a:lnTo>
                  <a:lnTo>
                    <a:pt x="64" y="3"/>
                  </a:lnTo>
                  <a:lnTo>
                    <a:pt x="59" y="1"/>
                  </a:lnTo>
                  <a:lnTo>
                    <a:pt x="51" y="5"/>
                  </a:lnTo>
                  <a:lnTo>
                    <a:pt x="49" y="1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25" y="3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1"/>
                  </a:lnTo>
                  <a:lnTo>
                    <a:pt x="9" y="6"/>
                  </a:lnTo>
                  <a:lnTo>
                    <a:pt x="6" y="9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11" y="9"/>
                  </a:lnTo>
                  <a:lnTo>
                    <a:pt x="17" y="14"/>
                  </a:lnTo>
                  <a:lnTo>
                    <a:pt x="16" y="26"/>
                  </a:lnTo>
                  <a:lnTo>
                    <a:pt x="14" y="35"/>
                  </a:lnTo>
                  <a:lnTo>
                    <a:pt x="17" y="37"/>
                  </a:lnTo>
                  <a:lnTo>
                    <a:pt x="17" y="40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30" y="43"/>
                  </a:lnTo>
                  <a:lnTo>
                    <a:pt x="35" y="42"/>
                  </a:lnTo>
                  <a:lnTo>
                    <a:pt x="38" y="42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59" y="34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5" y="32"/>
                  </a:lnTo>
                  <a:lnTo>
                    <a:pt x="67" y="30"/>
                  </a:lnTo>
                  <a:lnTo>
                    <a:pt x="72" y="29"/>
                  </a:lnTo>
                  <a:lnTo>
                    <a:pt x="7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1" name="Freeform 248">
              <a:extLst>
                <a:ext uri="{FF2B5EF4-FFF2-40B4-BE49-F238E27FC236}">
                  <a16:creationId xmlns:a16="http://schemas.microsoft.com/office/drawing/2014/main" id="{71B0DB8C-A7D6-8F8E-642F-EF7AEA802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40" y="-2322709"/>
              <a:ext cx="104686" cy="50304"/>
            </a:xfrm>
            <a:custGeom>
              <a:avLst/>
              <a:gdLst/>
              <a:ahLst/>
              <a:cxnLst>
                <a:cxn ang="0">
                  <a:pos x="74" y="6"/>
                </a:cxn>
                <a:cxn ang="0">
                  <a:pos x="72" y="5"/>
                </a:cxn>
                <a:cxn ang="0">
                  <a:pos x="66" y="6"/>
                </a:cxn>
                <a:cxn ang="0">
                  <a:pos x="66" y="5"/>
                </a:cxn>
                <a:cxn ang="0">
                  <a:pos x="64" y="1"/>
                </a:cxn>
                <a:cxn ang="0">
                  <a:pos x="59" y="5"/>
                </a:cxn>
                <a:cxn ang="0">
                  <a:pos x="53" y="5"/>
                </a:cxn>
                <a:cxn ang="0">
                  <a:pos x="53" y="5"/>
                </a:cxn>
                <a:cxn ang="0">
                  <a:pos x="37" y="1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22" y="9"/>
                </a:cxn>
                <a:cxn ang="0">
                  <a:pos x="29" y="9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37" y="11"/>
                </a:cxn>
                <a:cxn ang="0">
                  <a:pos x="30" y="14"/>
                </a:cxn>
                <a:cxn ang="0">
                  <a:pos x="27" y="11"/>
                </a:cxn>
                <a:cxn ang="0">
                  <a:pos x="11" y="17"/>
                </a:cxn>
                <a:cxn ang="0">
                  <a:pos x="11" y="19"/>
                </a:cxn>
                <a:cxn ang="0">
                  <a:pos x="6" y="19"/>
                </a:cxn>
                <a:cxn ang="0">
                  <a:pos x="0" y="24"/>
                </a:cxn>
                <a:cxn ang="0">
                  <a:pos x="5" y="21"/>
                </a:cxn>
                <a:cxn ang="0">
                  <a:pos x="2" y="24"/>
                </a:cxn>
                <a:cxn ang="0">
                  <a:pos x="0" y="29"/>
                </a:cxn>
                <a:cxn ang="0">
                  <a:pos x="2" y="32"/>
                </a:cxn>
                <a:cxn ang="0">
                  <a:pos x="3" y="32"/>
                </a:cxn>
                <a:cxn ang="0">
                  <a:pos x="6" y="35"/>
                </a:cxn>
                <a:cxn ang="0">
                  <a:pos x="10" y="37"/>
                </a:cxn>
                <a:cxn ang="0">
                  <a:pos x="11" y="33"/>
                </a:cxn>
                <a:cxn ang="0">
                  <a:pos x="16" y="33"/>
                </a:cxn>
                <a:cxn ang="0">
                  <a:pos x="27" y="25"/>
                </a:cxn>
                <a:cxn ang="0">
                  <a:pos x="30" y="21"/>
                </a:cxn>
                <a:cxn ang="0">
                  <a:pos x="30" y="22"/>
                </a:cxn>
                <a:cxn ang="0">
                  <a:pos x="34" y="19"/>
                </a:cxn>
                <a:cxn ang="0">
                  <a:pos x="35" y="22"/>
                </a:cxn>
                <a:cxn ang="0">
                  <a:pos x="38" y="22"/>
                </a:cxn>
                <a:cxn ang="0">
                  <a:pos x="38" y="19"/>
                </a:cxn>
                <a:cxn ang="0">
                  <a:pos x="42" y="21"/>
                </a:cxn>
                <a:cxn ang="0">
                  <a:pos x="50" y="19"/>
                </a:cxn>
                <a:cxn ang="0">
                  <a:pos x="69" y="11"/>
                </a:cxn>
                <a:cxn ang="0">
                  <a:pos x="75" y="11"/>
                </a:cxn>
                <a:cxn ang="0">
                  <a:pos x="77" y="9"/>
                </a:cxn>
                <a:cxn ang="0">
                  <a:pos x="75" y="9"/>
                </a:cxn>
                <a:cxn ang="0">
                  <a:pos x="72" y="9"/>
                </a:cxn>
                <a:cxn ang="0">
                  <a:pos x="74" y="8"/>
                </a:cxn>
                <a:cxn ang="0">
                  <a:pos x="74" y="6"/>
                </a:cxn>
                <a:cxn ang="0">
                  <a:pos x="74" y="6"/>
                </a:cxn>
              </a:cxnLst>
              <a:rect l="0" t="0" r="r" b="b"/>
              <a:pathLst>
                <a:path w="77" h="37">
                  <a:moveTo>
                    <a:pt x="74" y="6"/>
                  </a:moveTo>
                  <a:lnTo>
                    <a:pt x="72" y="5"/>
                  </a:lnTo>
                  <a:lnTo>
                    <a:pt x="66" y="6"/>
                  </a:lnTo>
                  <a:lnTo>
                    <a:pt x="66" y="5"/>
                  </a:lnTo>
                  <a:lnTo>
                    <a:pt x="64" y="1"/>
                  </a:lnTo>
                  <a:lnTo>
                    <a:pt x="59" y="5"/>
                  </a:lnTo>
                  <a:lnTo>
                    <a:pt x="53" y="5"/>
                  </a:lnTo>
                  <a:lnTo>
                    <a:pt x="53" y="5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37" y="11"/>
                  </a:lnTo>
                  <a:lnTo>
                    <a:pt x="30" y="14"/>
                  </a:lnTo>
                  <a:lnTo>
                    <a:pt x="27" y="11"/>
                  </a:lnTo>
                  <a:lnTo>
                    <a:pt x="11" y="17"/>
                  </a:lnTo>
                  <a:lnTo>
                    <a:pt x="11" y="19"/>
                  </a:lnTo>
                  <a:lnTo>
                    <a:pt x="6" y="19"/>
                  </a:lnTo>
                  <a:lnTo>
                    <a:pt x="0" y="24"/>
                  </a:lnTo>
                  <a:lnTo>
                    <a:pt x="5" y="21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2" y="32"/>
                  </a:lnTo>
                  <a:lnTo>
                    <a:pt x="3" y="32"/>
                  </a:lnTo>
                  <a:lnTo>
                    <a:pt x="6" y="35"/>
                  </a:lnTo>
                  <a:lnTo>
                    <a:pt x="10" y="37"/>
                  </a:lnTo>
                  <a:lnTo>
                    <a:pt x="11" y="33"/>
                  </a:lnTo>
                  <a:lnTo>
                    <a:pt x="16" y="33"/>
                  </a:lnTo>
                  <a:lnTo>
                    <a:pt x="27" y="25"/>
                  </a:lnTo>
                  <a:lnTo>
                    <a:pt x="30" y="21"/>
                  </a:lnTo>
                  <a:lnTo>
                    <a:pt x="30" y="22"/>
                  </a:lnTo>
                  <a:lnTo>
                    <a:pt x="34" y="19"/>
                  </a:lnTo>
                  <a:lnTo>
                    <a:pt x="35" y="22"/>
                  </a:lnTo>
                  <a:lnTo>
                    <a:pt x="38" y="22"/>
                  </a:lnTo>
                  <a:lnTo>
                    <a:pt x="38" y="19"/>
                  </a:lnTo>
                  <a:lnTo>
                    <a:pt x="42" y="21"/>
                  </a:lnTo>
                  <a:lnTo>
                    <a:pt x="50" y="19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72" y="9"/>
                  </a:lnTo>
                  <a:lnTo>
                    <a:pt x="74" y="8"/>
                  </a:lnTo>
                  <a:lnTo>
                    <a:pt x="74" y="6"/>
                  </a:lnTo>
                  <a:lnTo>
                    <a:pt x="7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2" name="Freeform 249">
              <a:extLst>
                <a:ext uri="{FF2B5EF4-FFF2-40B4-BE49-F238E27FC236}">
                  <a16:creationId xmlns:a16="http://schemas.microsoft.com/office/drawing/2014/main" id="{561D7FF1-6EC8-3C0F-EE6D-66E1BB6B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2189473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3" name="Freeform 250">
              <a:extLst>
                <a:ext uri="{FF2B5EF4-FFF2-40B4-BE49-F238E27FC236}">
                  <a16:creationId xmlns:a16="http://schemas.microsoft.com/office/drawing/2014/main" id="{AA91CA69-C021-D70F-3468-F55B2F044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2173158"/>
              <a:ext cx="14956" cy="1631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2"/>
                </a:cxn>
                <a:cxn ang="0">
                  <a:pos x="0" y="7"/>
                </a:cxn>
                <a:cxn ang="0">
                  <a:pos x="0" y="12"/>
                </a:cxn>
                <a:cxn ang="0">
                  <a:pos x="3" y="10"/>
                </a:cxn>
                <a:cxn ang="0">
                  <a:pos x="7" y="5"/>
                </a:cxn>
                <a:cxn ang="0">
                  <a:pos x="1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4" name="Freeform 251">
              <a:extLst>
                <a:ext uri="{FF2B5EF4-FFF2-40B4-BE49-F238E27FC236}">
                  <a16:creationId xmlns:a16="http://schemas.microsoft.com/office/drawing/2014/main" id="{547F9D0E-367C-DF92-E34B-F9F99257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072" y="-3020162"/>
              <a:ext cx="591408" cy="513913"/>
            </a:xfrm>
            <a:custGeom>
              <a:avLst/>
              <a:gdLst/>
              <a:ahLst/>
              <a:cxnLst>
                <a:cxn ang="0">
                  <a:pos x="359" y="275"/>
                </a:cxn>
                <a:cxn ang="0">
                  <a:pos x="374" y="213"/>
                </a:cxn>
                <a:cxn ang="0">
                  <a:pos x="411" y="112"/>
                </a:cxn>
                <a:cxn ang="0">
                  <a:pos x="411" y="35"/>
                </a:cxn>
                <a:cxn ang="0">
                  <a:pos x="335" y="25"/>
                </a:cxn>
                <a:cxn ang="0">
                  <a:pos x="299" y="20"/>
                </a:cxn>
                <a:cxn ang="0">
                  <a:pos x="271" y="14"/>
                </a:cxn>
                <a:cxn ang="0">
                  <a:pos x="258" y="19"/>
                </a:cxn>
                <a:cxn ang="0">
                  <a:pos x="244" y="4"/>
                </a:cxn>
                <a:cxn ang="0">
                  <a:pos x="206" y="19"/>
                </a:cxn>
                <a:cxn ang="0">
                  <a:pos x="194" y="30"/>
                </a:cxn>
                <a:cxn ang="0">
                  <a:pos x="162" y="40"/>
                </a:cxn>
                <a:cxn ang="0">
                  <a:pos x="125" y="70"/>
                </a:cxn>
                <a:cxn ang="0">
                  <a:pos x="108" y="121"/>
                </a:cxn>
                <a:cxn ang="0">
                  <a:pos x="135" y="125"/>
                </a:cxn>
                <a:cxn ang="0">
                  <a:pos x="157" y="134"/>
                </a:cxn>
                <a:cxn ang="0">
                  <a:pos x="124" y="141"/>
                </a:cxn>
                <a:cxn ang="0">
                  <a:pos x="117" y="147"/>
                </a:cxn>
                <a:cxn ang="0">
                  <a:pos x="69" y="142"/>
                </a:cxn>
                <a:cxn ang="0">
                  <a:pos x="39" y="165"/>
                </a:cxn>
                <a:cxn ang="0">
                  <a:pos x="47" y="184"/>
                </a:cxn>
                <a:cxn ang="0">
                  <a:pos x="92" y="184"/>
                </a:cxn>
                <a:cxn ang="0">
                  <a:pos x="117" y="184"/>
                </a:cxn>
                <a:cxn ang="0">
                  <a:pos x="88" y="210"/>
                </a:cxn>
                <a:cxn ang="0">
                  <a:pos x="56" y="226"/>
                </a:cxn>
                <a:cxn ang="0">
                  <a:pos x="18" y="248"/>
                </a:cxn>
                <a:cxn ang="0">
                  <a:pos x="26" y="255"/>
                </a:cxn>
                <a:cxn ang="0">
                  <a:pos x="34" y="266"/>
                </a:cxn>
                <a:cxn ang="0">
                  <a:pos x="32" y="283"/>
                </a:cxn>
                <a:cxn ang="0">
                  <a:pos x="74" y="264"/>
                </a:cxn>
                <a:cxn ang="0">
                  <a:pos x="53" y="304"/>
                </a:cxn>
                <a:cxn ang="0">
                  <a:pos x="79" y="306"/>
                </a:cxn>
                <a:cxn ang="0">
                  <a:pos x="98" y="306"/>
                </a:cxn>
                <a:cxn ang="0">
                  <a:pos x="111" y="316"/>
                </a:cxn>
                <a:cxn ang="0">
                  <a:pos x="76" y="343"/>
                </a:cxn>
                <a:cxn ang="0">
                  <a:pos x="37" y="357"/>
                </a:cxn>
                <a:cxn ang="0">
                  <a:pos x="5" y="373"/>
                </a:cxn>
                <a:cxn ang="0">
                  <a:pos x="32" y="364"/>
                </a:cxn>
                <a:cxn ang="0">
                  <a:pos x="56" y="365"/>
                </a:cxn>
                <a:cxn ang="0">
                  <a:pos x="88" y="349"/>
                </a:cxn>
                <a:cxn ang="0">
                  <a:pos x="112" y="338"/>
                </a:cxn>
                <a:cxn ang="0">
                  <a:pos x="140" y="320"/>
                </a:cxn>
                <a:cxn ang="0">
                  <a:pos x="165" y="301"/>
                </a:cxn>
                <a:cxn ang="0">
                  <a:pos x="181" y="285"/>
                </a:cxn>
                <a:cxn ang="0">
                  <a:pos x="207" y="263"/>
                </a:cxn>
                <a:cxn ang="0">
                  <a:pos x="230" y="250"/>
                </a:cxn>
                <a:cxn ang="0">
                  <a:pos x="246" y="263"/>
                </a:cxn>
                <a:cxn ang="0">
                  <a:pos x="197" y="287"/>
                </a:cxn>
                <a:cxn ang="0">
                  <a:pos x="193" y="296"/>
                </a:cxn>
                <a:cxn ang="0">
                  <a:pos x="214" y="295"/>
                </a:cxn>
                <a:cxn ang="0">
                  <a:pos x="244" y="282"/>
                </a:cxn>
                <a:cxn ang="0">
                  <a:pos x="247" y="271"/>
                </a:cxn>
                <a:cxn ang="0">
                  <a:pos x="257" y="259"/>
                </a:cxn>
                <a:cxn ang="0">
                  <a:pos x="265" y="261"/>
                </a:cxn>
                <a:cxn ang="0">
                  <a:pos x="287" y="267"/>
                </a:cxn>
                <a:cxn ang="0">
                  <a:pos x="321" y="279"/>
                </a:cxn>
                <a:cxn ang="0">
                  <a:pos x="361" y="285"/>
                </a:cxn>
                <a:cxn ang="0">
                  <a:pos x="366" y="288"/>
                </a:cxn>
              </a:cxnLst>
              <a:rect l="0" t="0" r="r" b="b"/>
              <a:pathLst>
                <a:path w="435" h="378">
                  <a:moveTo>
                    <a:pt x="383" y="291"/>
                  </a:moveTo>
                  <a:lnTo>
                    <a:pt x="375" y="280"/>
                  </a:lnTo>
                  <a:lnTo>
                    <a:pt x="374" y="280"/>
                  </a:lnTo>
                  <a:lnTo>
                    <a:pt x="377" y="274"/>
                  </a:lnTo>
                  <a:lnTo>
                    <a:pt x="367" y="275"/>
                  </a:lnTo>
                  <a:lnTo>
                    <a:pt x="364" y="277"/>
                  </a:lnTo>
                  <a:lnTo>
                    <a:pt x="359" y="275"/>
                  </a:lnTo>
                  <a:lnTo>
                    <a:pt x="356" y="277"/>
                  </a:lnTo>
                  <a:lnTo>
                    <a:pt x="351" y="275"/>
                  </a:lnTo>
                  <a:lnTo>
                    <a:pt x="356" y="263"/>
                  </a:lnTo>
                  <a:lnTo>
                    <a:pt x="361" y="250"/>
                  </a:lnTo>
                  <a:lnTo>
                    <a:pt x="364" y="239"/>
                  </a:lnTo>
                  <a:lnTo>
                    <a:pt x="369" y="226"/>
                  </a:lnTo>
                  <a:lnTo>
                    <a:pt x="374" y="213"/>
                  </a:lnTo>
                  <a:lnTo>
                    <a:pt x="379" y="198"/>
                  </a:lnTo>
                  <a:lnTo>
                    <a:pt x="385" y="186"/>
                  </a:lnTo>
                  <a:lnTo>
                    <a:pt x="390" y="171"/>
                  </a:lnTo>
                  <a:lnTo>
                    <a:pt x="395" y="157"/>
                  </a:lnTo>
                  <a:lnTo>
                    <a:pt x="400" y="142"/>
                  </a:lnTo>
                  <a:lnTo>
                    <a:pt x="406" y="128"/>
                  </a:lnTo>
                  <a:lnTo>
                    <a:pt x="411" y="112"/>
                  </a:lnTo>
                  <a:lnTo>
                    <a:pt x="417" y="97"/>
                  </a:lnTo>
                  <a:lnTo>
                    <a:pt x="424" y="81"/>
                  </a:lnTo>
                  <a:lnTo>
                    <a:pt x="428" y="64"/>
                  </a:lnTo>
                  <a:lnTo>
                    <a:pt x="435" y="48"/>
                  </a:lnTo>
                  <a:lnTo>
                    <a:pt x="433" y="46"/>
                  </a:lnTo>
                  <a:lnTo>
                    <a:pt x="430" y="49"/>
                  </a:lnTo>
                  <a:lnTo>
                    <a:pt x="411" y="35"/>
                  </a:lnTo>
                  <a:lnTo>
                    <a:pt x="408" y="36"/>
                  </a:lnTo>
                  <a:lnTo>
                    <a:pt x="406" y="40"/>
                  </a:lnTo>
                  <a:lnTo>
                    <a:pt x="403" y="36"/>
                  </a:lnTo>
                  <a:lnTo>
                    <a:pt x="382" y="40"/>
                  </a:lnTo>
                  <a:lnTo>
                    <a:pt x="374" y="35"/>
                  </a:lnTo>
                  <a:lnTo>
                    <a:pt x="361" y="35"/>
                  </a:lnTo>
                  <a:lnTo>
                    <a:pt x="335" y="25"/>
                  </a:lnTo>
                  <a:lnTo>
                    <a:pt x="321" y="28"/>
                  </a:lnTo>
                  <a:lnTo>
                    <a:pt x="324" y="27"/>
                  </a:lnTo>
                  <a:lnTo>
                    <a:pt x="323" y="25"/>
                  </a:lnTo>
                  <a:lnTo>
                    <a:pt x="303" y="27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9" y="20"/>
                  </a:lnTo>
                  <a:lnTo>
                    <a:pt x="303" y="16"/>
                  </a:lnTo>
                  <a:lnTo>
                    <a:pt x="295" y="14"/>
                  </a:lnTo>
                  <a:lnTo>
                    <a:pt x="295" y="17"/>
                  </a:lnTo>
                  <a:lnTo>
                    <a:pt x="292" y="17"/>
                  </a:lnTo>
                  <a:lnTo>
                    <a:pt x="290" y="12"/>
                  </a:lnTo>
                  <a:lnTo>
                    <a:pt x="276" y="16"/>
                  </a:lnTo>
                  <a:lnTo>
                    <a:pt x="271" y="14"/>
                  </a:lnTo>
                  <a:lnTo>
                    <a:pt x="273" y="12"/>
                  </a:lnTo>
                  <a:lnTo>
                    <a:pt x="271" y="8"/>
                  </a:lnTo>
                  <a:lnTo>
                    <a:pt x="268" y="6"/>
                  </a:lnTo>
                  <a:lnTo>
                    <a:pt x="262" y="11"/>
                  </a:lnTo>
                  <a:lnTo>
                    <a:pt x="260" y="1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6"/>
                  </a:lnTo>
                  <a:lnTo>
                    <a:pt x="249" y="16"/>
                  </a:lnTo>
                  <a:lnTo>
                    <a:pt x="252" y="12"/>
                  </a:lnTo>
                  <a:lnTo>
                    <a:pt x="262" y="9"/>
                  </a:lnTo>
                  <a:lnTo>
                    <a:pt x="262" y="6"/>
                  </a:lnTo>
                  <a:lnTo>
                    <a:pt x="250" y="0"/>
                  </a:lnTo>
                  <a:lnTo>
                    <a:pt x="244" y="4"/>
                  </a:lnTo>
                  <a:lnTo>
                    <a:pt x="244" y="6"/>
                  </a:lnTo>
                  <a:lnTo>
                    <a:pt x="226" y="16"/>
                  </a:lnTo>
                  <a:lnTo>
                    <a:pt x="210" y="17"/>
                  </a:lnTo>
                  <a:lnTo>
                    <a:pt x="212" y="17"/>
                  </a:lnTo>
                  <a:lnTo>
                    <a:pt x="209" y="19"/>
                  </a:lnTo>
                  <a:lnTo>
                    <a:pt x="209" y="20"/>
                  </a:lnTo>
                  <a:lnTo>
                    <a:pt x="206" y="19"/>
                  </a:lnTo>
                  <a:lnTo>
                    <a:pt x="214" y="14"/>
                  </a:lnTo>
                  <a:lnTo>
                    <a:pt x="201" y="19"/>
                  </a:lnTo>
                  <a:lnTo>
                    <a:pt x="197" y="20"/>
                  </a:lnTo>
                  <a:lnTo>
                    <a:pt x="202" y="25"/>
                  </a:lnTo>
                  <a:lnTo>
                    <a:pt x="197" y="27"/>
                  </a:lnTo>
                  <a:lnTo>
                    <a:pt x="193" y="33"/>
                  </a:lnTo>
                  <a:lnTo>
                    <a:pt x="194" y="30"/>
                  </a:lnTo>
                  <a:lnTo>
                    <a:pt x="191" y="30"/>
                  </a:lnTo>
                  <a:lnTo>
                    <a:pt x="196" y="25"/>
                  </a:lnTo>
                  <a:lnTo>
                    <a:pt x="194" y="24"/>
                  </a:lnTo>
                  <a:lnTo>
                    <a:pt x="165" y="36"/>
                  </a:lnTo>
                  <a:lnTo>
                    <a:pt x="170" y="33"/>
                  </a:lnTo>
                  <a:lnTo>
                    <a:pt x="167" y="32"/>
                  </a:lnTo>
                  <a:lnTo>
                    <a:pt x="162" y="40"/>
                  </a:lnTo>
                  <a:lnTo>
                    <a:pt x="159" y="40"/>
                  </a:lnTo>
                  <a:lnTo>
                    <a:pt x="149" y="46"/>
                  </a:lnTo>
                  <a:lnTo>
                    <a:pt x="148" y="49"/>
                  </a:lnTo>
                  <a:lnTo>
                    <a:pt x="141" y="59"/>
                  </a:lnTo>
                  <a:lnTo>
                    <a:pt x="141" y="57"/>
                  </a:lnTo>
                  <a:lnTo>
                    <a:pt x="133" y="65"/>
                  </a:lnTo>
                  <a:lnTo>
                    <a:pt x="125" y="70"/>
                  </a:lnTo>
                  <a:lnTo>
                    <a:pt x="93" y="73"/>
                  </a:lnTo>
                  <a:lnTo>
                    <a:pt x="88" y="83"/>
                  </a:lnTo>
                  <a:lnTo>
                    <a:pt x="90" y="83"/>
                  </a:lnTo>
                  <a:lnTo>
                    <a:pt x="79" y="88"/>
                  </a:lnTo>
                  <a:lnTo>
                    <a:pt x="104" y="105"/>
                  </a:lnTo>
                  <a:lnTo>
                    <a:pt x="108" y="110"/>
                  </a:lnTo>
                  <a:lnTo>
                    <a:pt x="108" y="121"/>
                  </a:lnTo>
                  <a:lnTo>
                    <a:pt x="117" y="125"/>
                  </a:lnTo>
                  <a:lnTo>
                    <a:pt x="119" y="121"/>
                  </a:lnTo>
                  <a:lnTo>
                    <a:pt x="124" y="120"/>
                  </a:lnTo>
                  <a:lnTo>
                    <a:pt x="121" y="123"/>
                  </a:lnTo>
                  <a:lnTo>
                    <a:pt x="122" y="125"/>
                  </a:lnTo>
                  <a:lnTo>
                    <a:pt x="133" y="123"/>
                  </a:lnTo>
                  <a:lnTo>
                    <a:pt x="135" y="125"/>
                  </a:lnTo>
                  <a:lnTo>
                    <a:pt x="127" y="129"/>
                  </a:lnTo>
                  <a:lnTo>
                    <a:pt x="132" y="136"/>
                  </a:lnTo>
                  <a:lnTo>
                    <a:pt x="135" y="131"/>
                  </a:lnTo>
                  <a:lnTo>
                    <a:pt x="135" y="134"/>
                  </a:lnTo>
                  <a:lnTo>
                    <a:pt x="143" y="134"/>
                  </a:lnTo>
                  <a:lnTo>
                    <a:pt x="157" y="131"/>
                  </a:lnTo>
                  <a:lnTo>
                    <a:pt x="157" y="134"/>
                  </a:lnTo>
                  <a:lnTo>
                    <a:pt x="140" y="139"/>
                  </a:lnTo>
                  <a:lnTo>
                    <a:pt x="133" y="136"/>
                  </a:lnTo>
                  <a:lnTo>
                    <a:pt x="127" y="138"/>
                  </a:lnTo>
                  <a:lnTo>
                    <a:pt x="124" y="131"/>
                  </a:lnTo>
                  <a:lnTo>
                    <a:pt x="125" y="138"/>
                  </a:lnTo>
                  <a:lnTo>
                    <a:pt x="122" y="141"/>
                  </a:lnTo>
                  <a:lnTo>
                    <a:pt x="124" y="141"/>
                  </a:lnTo>
                  <a:lnTo>
                    <a:pt x="125" y="139"/>
                  </a:lnTo>
                  <a:lnTo>
                    <a:pt x="135" y="142"/>
                  </a:lnTo>
                  <a:lnTo>
                    <a:pt x="130" y="146"/>
                  </a:lnTo>
                  <a:lnTo>
                    <a:pt x="132" y="144"/>
                  </a:lnTo>
                  <a:lnTo>
                    <a:pt x="127" y="142"/>
                  </a:lnTo>
                  <a:lnTo>
                    <a:pt x="119" y="150"/>
                  </a:lnTo>
                  <a:lnTo>
                    <a:pt x="117" y="147"/>
                  </a:lnTo>
                  <a:lnTo>
                    <a:pt x="96" y="147"/>
                  </a:lnTo>
                  <a:lnTo>
                    <a:pt x="92" y="144"/>
                  </a:lnTo>
                  <a:lnTo>
                    <a:pt x="96" y="141"/>
                  </a:lnTo>
                  <a:lnTo>
                    <a:pt x="100" y="136"/>
                  </a:lnTo>
                  <a:lnTo>
                    <a:pt x="103" y="133"/>
                  </a:lnTo>
                  <a:lnTo>
                    <a:pt x="88" y="134"/>
                  </a:lnTo>
                  <a:lnTo>
                    <a:pt x="69" y="142"/>
                  </a:lnTo>
                  <a:lnTo>
                    <a:pt x="72" y="146"/>
                  </a:lnTo>
                  <a:lnTo>
                    <a:pt x="61" y="146"/>
                  </a:lnTo>
                  <a:lnTo>
                    <a:pt x="50" y="152"/>
                  </a:lnTo>
                  <a:lnTo>
                    <a:pt x="44" y="154"/>
                  </a:lnTo>
                  <a:lnTo>
                    <a:pt x="42" y="155"/>
                  </a:lnTo>
                  <a:lnTo>
                    <a:pt x="32" y="157"/>
                  </a:lnTo>
                  <a:lnTo>
                    <a:pt x="39" y="165"/>
                  </a:lnTo>
                  <a:lnTo>
                    <a:pt x="55" y="166"/>
                  </a:lnTo>
                  <a:lnTo>
                    <a:pt x="47" y="170"/>
                  </a:lnTo>
                  <a:lnTo>
                    <a:pt x="45" y="166"/>
                  </a:lnTo>
                  <a:lnTo>
                    <a:pt x="44" y="168"/>
                  </a:lnTo>
                  <a:lnTo>
                    <a:pt x="47" y="176"/>
                  </a:lnTo>
                  <a:lnTo>
                    <a:pt x="44" y="179"/>
                  </a:lnTo>
                  <a:lnTo>
                    <a:pt x="47" y="184"/>
                  </a:lnTo>
                  <a:lnTo>
                    <a:pt x="63" y="187"/>
                  </a:lnTo>
                  <a:lnTo>
                    <a:pt x="80" y="184"/>
                  </a:lnTo>
                  <a:lnTo>
                    <a:pt x="87" y="187"/>
                  </a:lnTo>
                  <a:lnTo>
                    <a:pt x="88" y="184"/>
                  </a:lnTo>
                  <a:lnTo>
                    <a:pt x="85" y="182"/>
                  </a:lnTo>
                  <a:lnTo>
                    <a:pt x="88" y="182"/>
                  </a:lnTo>
                  <a:lnTo>
                    <a:pt x="92" y="184"/>
                  </a:lnTo>
                  <a:lnTo>
                    <a:pt x="90" y="190"/>
                  </a:lnTo>
                  <a:lnTo>
                    <a:pt x="96" y="184"/>
                  </a:lnTo>
                  <a:lnTo>
                    <a:pt x="109" y="178"/>
                  </a:lnTo>
                  <a:lnTo>
                    <a:pt x="114" y="178"/>
                  </a:lnTo>
                  <a:lnTo>
                    <a:pt x="119" y="176"/>
                  </a:lnTo>
                  <a:lnTo>
                    <a:pt x="122" y="178"/>
                  </a:lnTo>
                  <a:lnTo>
                    <a:pt x="117" y="184"/>
                  </a:lnTo>
                  <a:lnTo>
                    <a:pt x="109" y="184"/>
                  </a:lnTo>
                  <a:lnTo>
                    <a:pt x="109" y="187"/>
                  </a:lnTo>
                  <a:lnTo>
                    <a:pt x="112" y="187"/>
                  </a:lnTo>
                  <a:lnTo>
                    <a:pt x="112" y="198"/>
                  </a:lnTo>
                  <a:lnTo>
                    <a:pt x="111" y="202"/>
                  </a:lnTo>
                  <a:lnTo>
                    <a:pt x="106" y="206"/>
                  </a:lnTo>
                  <a:lnTo>
                    <a:pt x="88" y="210"/>
                  </a:lnTo>
                  <a:lnTo>
                    <a:pt x="92" y="208"/>
                  </a:lnTo>
                  <a:lnTo>
                    <a:pt x="88" y="208"/>
                  </a:lnTo>
                  <a:lnTo>
                    <a:pt x="74" y="218"/>
                  </a:lnTo>
                  <a:lnTo>
                    <a:pt x="69" y="218"/>
                  </a:lnTo>
                  <a:lnTo>
                    <a:pt x="64" y="219"/>
                  </a:lnTo>
                  <a:lnTo>
                    <a:pt x="58" y="221"/>
                  </a:lnTo>
                  <a:lnTo>
                    <a:pt x="56" y="226"/>
                  </a:lnTo>
                  <a:lnTo>
                    <a:pt x="48" y="226"/>
                  </a:lnTo>
                  <a:lnTo>
                    <a:pt x="34" y="234"/>
                  </a:lnTo>
                  <a:lnTo>
                    <a:pt x="28" y="239"/>
                  </a:lnTo>
                  <a:lnTo>
                    <a:pt x="26" y="243"/>
                  </a:lnTo>
                  <a:lnTo>
                    <a:pt x="19" y="245"/>
                  </a:lnTo>
                  <a:lnTo>
                    <a:pt x="21" y="248"/>
                  </a:lnTo>
                  <a:lnTo>
                    <a:pt x="18" y="248"/>
                  </a:lnTo>
                  <a:lnTo>
                    <a:pt x="15" y="251"/>
                  </a:lnTo>
                  <a:lnTo>
                    <a:pt x="29" y="250"/>
                  </a:lnTo>
                  <a:lnTo>
                    <a:pt x="29" y="250"/>
                  </a:lnTo>
                  <a:lnTo>
                    <a:pt x="21" y="251"/>
                  </a:lnTo>
                  <a:lnTo>
                    <a:pt x="19" y="255"/>
                  </a:lnTo>
                  <a:lnTo>
                    <a:pt x="21" y="256"/>
                  </a:lnTo>
                  <a:lnTo>
                    <a:pt x="26" y="255"/>
                  </a:lnTo>
                  <a:lnTo>
                    <a:pt x="24" y="256"/>
                  </a:lnTo>
                  <a:lnTo>
                    <a:pt x="24" y="263"/>
                  </a:lnTo>
                  <a:lnTo>
                    <a:pt x="31" y="259"/>
                  </a:lnTo>
                  <a:lnTo>
                    <a:pt x="31" y="261"/>
                  </a:lnTo>
                  <a:lnTo>
                    <a:pt x="34" y="261"/>
                  </a:lnTo>
                  <a:lnTo>
                    <a:pt x="31" y="264"/>
                  </a:lnTo>
                  <a:lnTo>
                    <a:pt x="34" y="266"/>
                  </a:lnTo>
                  <a:lnTo>
                    <a:pt x="44" y="264"/>
                  </a:lnTo>
                  <a:lnTo>
                    <a:pt x="44" y="267"/>
                  </a:lnTo>
                  <a:lnTo>
                    <a:pt x="37" y="269"/>
                  </a:lnTo>
                  <a:lnTo>
                    <a:pt x="28" y="277"/>
                  </a:lnTo>
                  <a:lnTo>
                    <a:pt x="28" y="282"/>
                  </a:lnTo>
                  <a:lnTo>
                    <a:pt x="34" y="282"/>
                  </a:lnTo>
                  <a:lnTo>
                    <a:pt x="32" y="283"/>
                  </a:lnTo>
                  <a:lnTo>
                    <a:pt x="29" y="285"/>
                  </a:lnTo>
                  <a:lnTo>
                    <a:pt x="32" y="288"/>
                  </a:lnTo>
                  <a:lnTo>
                    <a:pt x="42" y="290"/>
                  </a:lnTo>
                  <a:lnTo>
                    <a:pt x="56" y="279"/>
                  </a:lnTo>
                  <a:lnTo>
                    <a:pt x="55" y="275"/>
                  </a:lnTo>
                  <a:lnTo>
                    <a:pt x="61" y="271"/>
                  </a:lnTo>
                  <a:lnTo>
                    <a:pt x="74" y="264"/>
                  </a:lnTo>
                  <a:lnTo>
                    <a:pt x="56" y="275"/>
                  </a:lnTo>
                  <a:lnTo>
                    <a:pt x="60" y="291"/>
                  </a:lnTo>
                  <a:lnTo>
                    <a:pt x="53" y="298"/>
                  </a:lnTo>
                  <a:lnTo>
                    <a:pt x="53" y="299"/>
                  </a:lnTo>
                  <a:lnTo>
                    <a:pt x="58" y="299"/>
                  </a:lnTo>
                  <a:lnTo>
                    <a:pt x="55" y="303"/>
                  </a:lnTo>
                  <a:lnTo>
                    <a:pt x="53" y="304"/>
                  </a:lnTo>
                  <a:lnTo>
                    <a:pt x="56" y="306"/>
                  </a:lnTo>
                  <a:lnTo>
                    <a:pt x="47" y="309"/>
                  </a:lnTo>
                  <a:lnTo>
                    <a:pt x="52" y="309"/>
                  </a:lnTo>
                  <a:lnTo>
                    <a:pt x="68" y="303"/>
                  </a:lnTo>
                  <a:lnTo>
                    <a:pt x="77" y="296"/>
                  </a:lnTo>
                  <a:lnTo>
                    <a:pt x="74" y="303"/>
                  </a:lnTo>
                  <a:lnTo>
                    <a:pt x="79" y="306"/>
                  </a:lnTo>
                  <a:lnTo>
                    <a:pt x="84" y="304"/>
                  </a:lnTo>
                  <a:lnTo>
                    <a:pt x="88" y="314"/>
                  </a:lnTo>
                  <a:lnTo>
                    <a:pt x="92" y="311"/>
                  </a:lnTo>
                  <a:lnTo>
                    <a:pt x="92" y="306"/>
                  </a:lnTo>
                  <a:lnTo>
                    <a:pt x="100" y="301"/>
                  </a:lnTo>
                  <a:lnTo>
                    <a:pt x="100" y="303"/>
                  </a:lnTo>
                  <a:lnTo>
                    <a:pt x="98" y="306"/>
                  </a:lnTo>
                  <a:lnTo>
                    <a:pt x="103" y="309"/>
                  </a:lnTo>
                  <a:lnTo>
                    <a:pt x="125" y="299"/>
                  </a:lnTo>
                  <a:lnTo>
                    <a:pt x="117" y="306"/>
                  </a:lnTo>
                  <a:lnTo>
                    <a:pt x="117" y="306"/>
                  </a:lnTo>
                  <a:lnTo>
                    <a:pt x="111" y="309"/>
                  </a:lnTo>
                  <a:lnTo>
                    <a:pt x="108" y="316"/>
                  </a:lnTo>
                  <a:lnTo>
                    <a:pt x="111" y="316"/>
                  </a:lnTo>
                  <a:lnTo>
                    <a:pt x="106" y="319"/>
                  </a:lnTo>
                  <a:lnTo>
                    <a:pt x="100" y="328"/>
                  </a:lnTo>
                  <a:lnTo>
                    <a:pt x="93" y="333"/>
                  </a:lnTo>
                  <a:lnTo>
                    <a:pt x="90" y="333"/>
                  </a:lnTo>
                  <a:lnTo>
                    <a:pt x="84" y="338"/>
                  </a:lnTo>
                  <a:lnTo>
                    <a:pt x="79" y="343"/>
                  </a:lnTo>
                  <a:lnTo>
                    <a:pt x="76" y="343"/>
                  </a:lnTo>
                  <a:lnTo>
                    <a:pt x="55" y="351"/>
                  </a:lnTo>
                  <a:lnTo>
                    <a:pt x="47" y="359"/>
                  </a:lnTo>
                  <a:lnTo>
                    <a:pt x="45" y="359"/>
                  </a:lnTo>
                  <a:lnTo>
                    <a:pt x="44" y="360"/>
                  </a:lnTo>
                  <a:lnTo>
                    <a:pt x="42" y="359"/>
                  </a:lnTo>
                  <a:lnTo>
                    <a:pt x="44" y="357"/>
                  </a:lnTo>
                  <a:lnTo>
                    <a:pt x="37" y="357"/>
                  </a:lnTo>
                  <a:lnTo>
                    <a:pt x="24" y="362"/>
                  </a:lnTo>
                  <a:lnTo>
                    <a:pt x="8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2" y="378"/>
                  </a:lnTo>
                  <a:lnTo>
                    <a:pt x="3" y="376"/>
                  </a:lnTo>
                  <a:lnTo>
                    <a:pt x="5" y="373"/>
                  </a:lnTo>
                  <a:lnTo>
                    <a:pt x="7" y="376"/>
                  </a:lnTo>
                  <a:lnTo>
                    <a:pt x="11" y="375"/>
                  </a:lnTo>
                  <a:lnTo>
                    <a:pt x="13" y="372"/>
                  </a:lnTo>
                  <a:lnTo>
                    <a:pt x="13" y="375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32" y="364"/>
                  </a:lnTo>
                  <a:lnTo>
                    <a:pt x="29" y="368"/>
                  </a:lnTo>
                  <a:lnTo>
                    <a:pt x="42" y="367"/>
                  </a:lnTo>
                  <a:lnTo>
                    <a:pt x="44" y="365"/>
                  </a:lnTo>
                  <a:lnTo>
                    <a:pt x="45" y="367"/>
                  </a:lnTo>
                  <a:lnTo>
                    <a:pt x="56" y="360"/>
                  </a:lnTo>
                  <a:lnTo>
                    <a:pt x="58" y="362"/>
                  </a:lnTo>
                  <a:lnTo>
                    <a:pt x="56" y="365"/>
                  </a:lnTo>
                  <a:lnTo>
                    <a:pt x="61" y="359"/>
                  </a:lnTo>
                  <a:lnTo>
                    <a:pt x="68" y="359"/>
                  </a:lnTo>
                  <a:lnTo>
                    <a:pt x="74" y="357"/>
                  </a:lnTo>
                  <a:lnTo>
                    <a:pt x="76" y="354"/>
                  </a:lnTo>
                  <a:lnTo>
                    <a:pt x="76" y="352"/>
                  </a:lnTo>
                  <a:lnTo>
                    <a:pt x="80" y="349"/>
                  </a:lnTo>
                  <a:lnTo>
                    <a:pt x="88" y="349"/>
                  </a:lnTo>
                  <a:lnTo>
                    <a:pt x="90" y="348"/>
                  </a:lnTo>
                  <a:lnTo>
                    <a:pt x="87" y="348"/>
                  </a:lnTo>
                  <a:lnTo>
                    <a:pt x="92" y="346"/>
                  </a:lnTo>
                  <a:lnTo>
                    <a:pt x="95" y="346"/>
                  </a:lnTo>
                  <a:lnTo>
                    <a:pt x="96" y="343"/>
                  </a:lnTo>
                  <a:lnTo>
                    <a:pt x="101" y="343"/>
                  </a:lnTo>
                  <a:lnTo>
                    <a:pt x="112" y="338"/>
                  </a:lnTo>
                  <a:lnTo>
                    <a:pt x="116" y="335"/>
                  </a:lnTo>
                  <a:lnTo>
                    <a:pt x="121" y="332"/>
                  </a:lnTo>
                  <a:lnTo>
                    <a:pt x="122" y="328"/>
                  </a:lnTo>
                  <a:lnTo>
                    <a:pt x="125" y="328"/>
                  </a:lnTo>
                  <a:lnTo>
                    <a:pt x="129" y="325"/>
                  </a:lnTo>
                  <a:lnTo>
                    <a:pt x="132" y="327"/>
                  </a:lnTo>
                  <a:lnTo>
                    <a:pt x="140" y="320"/>
                  </a:lnTo>
                  <a:lnTo>
                    <a:pt x="154" y="317"/>
                  </a:lnTo>
                  <a:lnTo>
                    <a:pt x="153" y="314"/>
                  </a:lnTo>
                  <a:lnTo>
                    <a:pt x="156" y="314"/>
                  </a:lnTo>
                  <a:lnTo>
                    <a:pt x="157" y="311"/>
                  </a:lnTo>
                  <a:lnTo>
                    <a:pt x="165" y="307"/>
                  </a:lnTo>
                  <a:lnTo>
                    <a:pt x="169" y="304"/>
                  </a:lnTo>
                  <a:lnTo>
                    <a:pt x="165" y="301"/>
                  </a:lnTo>
                  <a:lnTo>
                    <a:pt x="159" y="301"/>
                  </a:lnTo>
                  <a:lnTo>
                    <a:pt x="164" y="295"/>
                  </a:lnTo>
                  <a:lnTo>
                    <a:pt x="169" y="293"/>
                  </a:lnTo>
                  <a:lnTo>
                    <a:pt x="172" y="290"/>
                  </a:lnTo>
                  <a:lnTo>
                    <a:pt x="172" y="288"/>
                  </a:lnTo>
                  <a:lnTo>
                    <a:pt x="178" y="288"/>
                  </a:lnTo>
                  <a:lnTo>
                    <a:pt x="181" y="285"/>
                  </a:lnTo>
                  <a:lnTo>
                    <a:pt x="178" y="285"/>
                  </a:lnTo>
                  <a:lnTo>
                    <a:pt x="188" y="282"/>
                  </a:lnTo>
                  <a:lnTo>
                    <a:pt x="188" y="279"/>
                  </a:lnTo>
                  <a:lnTo>
                    <a:pt x="185" y="275"/>
                  </a:lnTo>
                  <a:lnTo>
                    <a:pt x="191" y="277"/>
                  </a:lnTo>
                  <a:lnTo>
                    <a:pt x="196" y="274"/>
                  </a:lnTo>
                  <a:lnTo>
                    <a:pt x="207" y="263"/>
                  </a:lnTo>
                  <a:lnTo>
                    <a:pt x="225" y="255"/>
                  </a:lnTo>
                  <a:lnTo>
                    <a:pt x="226" y="250"/>
                  </a:lnTo>
                  <a:lnTo>
                    <a:pt x="238" y="240"/>
                  </a:lnTo>
                  <a:lnTo>
                    <a:pt x="241" y="234"/>
                  </a:lnTo>
                  <a:lnTo>
                    <a:pt x="241" y="235"/>
                  </a:lnTo>
                  <a:lnTo>
                    <a:pt x="236" y="243"/>
                  </a:lnTo>
                  <a:lnTo>
                    <a:pt x="230" y="250"/>
                  </a:lnTo>
                  <a:lnTo>
                    <a:pt x="226" y="255"/>
                  </a:lnTo>
                  <a:lnTo>
                    <a:pt x="233" y="256"/>
                  </a:lnTo>
                  <a:lnTo>
                    <a:pt x="246" y="250"/>
                  </a:lnTo>
                  <a:lnTo>
                    <a:pt x="244" y="253"/>
                  </a:lnTo>
                  <a:lnTo>
                    <a:pt x="234" y="258"/>
                  </a:lnTo>
                  <a:lnTo>
                    <a:pt x="233" y="259"/>
                  </a:lnTo>
                  <a:lnTo>
                    <a:pt x="246" y="263"/>
                  </a:lnTo>
                  <a:lnTo>
                    <a:pt x="242" y="266"/>
                  </a:lnTo>
                  <a:lnTo>
                    <a:pt x="230" y="263"/>
                  </a:lnTo>
                  <a:lnTo>
                    <a:pt x="228" y="261"/>
                  </a:lnTo>
                  <a:lnTo>
                    <a:pt x="212" y="266"/>
                  </a:lnTo>
                  <a:lnTo>
                    <a:pt x="210" y="267"/>
                  </a:lnTo>
                  <a:lnTo>
                    <a:pt x="209" y="275"/>
                  </a:lnTo>
                  <a:lnTo>
                    <a:pt x="197" y="287"/>
                  </a:lnTo>
                  <a:lnTo>
                    <a:pt x="201" y="288"/>
                  </a:lnTo>
                  <a:lnTo>
                    <a:pt x="209" y="287"/>
                  </a:lnTo>
                  <a:lnTo>
                    <a:pt x="206" y="290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196" y="291"/>
                  </a:lnTo>
                  <a:lnTo>
                    <a:pt x="193" y="296"/>
                  </a:lnTo>
                  <a:lnTo>
                    <a:pt x="194" y="298"/>
                  </a:lnTo>
                  <a:lnTo>
                    <a:pt x="202" y="296"/>
                  </a:lnTo>
                  <a:lnTo>
                    <a:pt x="202" y="295"/>
                  </a:lnTo>
                  <a:lnTo>
                    <a:pt x="206" y="296"/>
                  </a:lnTo>
                  <a:lnTo>
                    <a:pt x="214" y="291"/>
                  </a:lnTo>
                  <a:lnTo>
                    <a:pt x="217" y="290"/>
                  </a:lnTo>
                  <a:lnTo>
                    <a:pt x="214" y="295"/>
                  </a:lnTo>
                  <a:lnTo>
                    <a:pt x="220" y="288"/>
                  </a:lnTo>
                  <a:lnTo>
                    <a:pt x="225" y="288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33" y="280"/>
                  </a:lnTo>
                  <a:lnTo>
                    <a:pt x="233" y="282"/>
                  </a:lnTo>
                  <a:lnTo>
                    <a:pt x="244" y="282"/>
                  </a:lnTo>
                  <a:lnTo>
                    <a:pt x="247" y="279"/>
                  </a:lnTo>
                  <a:lnTo>
                    <a:pt x="250" y="277"/>
                  </a:lnTo>
                  <a:lnTo>
                    <a:pt x="249" y="275"/>
                  </a:lnTo>
                  <a:lnTo>
                    <a:pt x="255" y="271"/>
                  </a:lnTo>
                  <a:lnTo>
                    <a:pt x="255" y="269"/>
                  </a:lnTo>
                  <a:lnTo>
                    <a:pt x="247" y="272"/>
                  </a:lnTo>
                  <a:lnTo>
                    <a:pt x="247" y="271"/>
                  </a:lnTo>
                  <a:lnTo>
                    <a:pt x="254" y="269"/>
                  </a:lnTo>
                  <a:lnTo>
                    <a:pt x="254" y="266"/>
                  </a:lnTo>
                  <a:lnTo>
                    <a:pt x="249" y="266"/>
                  </a:lnTo>
                  <a:lnTo>
                    <a:pt x="254" y="263"/>
                  </a:lnTo>
                  <a:lnTo>
                    <a:pt x="255" y="261"/>
                  </a:lnTo>
                  <a:lnTo>
                    <a:pt x="254" y="261"/>
                  </a:lnTo>
                  <a:lnTo>
                    <a:pt x="257" y="259"/>
                  </a:lnTo>
                  <a:lnTo>
                    <a:pt x="258" y="259"/>
                  </a:lnTo>
                  <a:lnTo>
                    <a:pt x="265" y="256"/>
                  </a:lnTo>
                  <a:lnTo>
                    <a:pt x="258" y="263"/>
                  </a:lnTo>
                  <a:lnTo>
                    <a:pt x="260" y="263"/>
                  </a:lnTo>
                  <a:lnTo>
                    <a:pt x="263" y="263"/>
                  </a:lnTo>
                  <a:lnTo>
                    <a:pt x="265" y="258"/>
                  </a:lnTo>
                  <a:lnTo>
                    <a:pt x="265" y="261"/>
                  </a:lnTo>
                  <a:lnTo>
                    <a:pt x="266" y="261"/>
                  </a:lnTo>
                  <a:lnTo>
                    <a:pt x="279" y="259"/>
                  </a:lnTo>
                  <a:lnTo>
                    <a:pt x="276" y="264"/>
                  </a:lnTo>
                  <a:lnTo>
                    <a:pt x="274" y="266"/>
                  </a:lnTo>
                  <a:lnTo>
                    <a:pt x="284" y="264"/>
                  </a:lnTo>
                  <a:lnTo>
                    <a:pt x="279" y="267"/>
                  </a:lnTo>
                  <a:lnTo>
                    <a:pt x="287" y="267"/>
                  </a:lnTo>
                  <a:lnTo>
                    <a:pt x="286" y="271"/>
                  </a:lnTo>
                  <a:lnTo>
                    <a:pt x="290" y="274"/>
                  </a:lnTo>
                  <a:lnTo>
                    <a:pt x="297" y="271"/>
                  </a:lnTo>
                  <a:lnTo>
                    <a:pt x="297" y="275"/>
                  </a:lnTo>
                  <a:lnTo>
                    <a:pt x="305" y="277"/>
                  </a:lnTo>
                  <a:lnTo>
                    <a:pt x="307" y="280"/>
                  </a:lnTo>
                  <a:lnTo>
                    <a:pt x="321" y="279"/>
                  </a:lnTo>
                  <a:lnTo>
                    <a:pt x="337" y="282"/>
                  </a:lnTo>
                  <a:lnTo>
                    <a:pt x="343" y="280"/>
                  </a:lnTo>
                  <a:lnTo>
                    <a:pt x="34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51" y="287"/>
                  </a:lnTo>
                  <a:lnTo>
                    <a:pt x="361" y="285"/>
                  </a:lnTo>
                  <a:lnTo>
                    <a:pt x="369" y="279"/>
                  </a:lnTo>
                  <a:lnTo>
                    <a:pt x="374" y="283"/>
                  </a:lnTo>
                  <a:lnTo>
                    <a:pt x="371" y="285"/>
                  </a:lnTo>
                  <a:lnTo>
                    <a:pt x="369" y="290"/>
                  </a:lnTo>
                  <a:lnTo>
                    <a:pt x="369" y="282"/>
                  </a:lnTo>
                  <a:lnTo>
                    <a:pt x="367" y="283"/>
                  </a:lnTo>
                  <a:lnTo>
                    <a:pt x="366" y="288"/>
                  </a:lnTo>
                  <a:lnTo>
                    <a:pt x="361" y="290"/>
                  </a:lnTo>
                  <a:lnTo>
                    <a:pt x="374" y="298"/>
                  </a:lnTo>
                  <a:lnTo>
                    <a:pt x="379" y="296"/>
                  </a:lnTo>
                  <a:lnTo>
                    <a:pt x="380" y="293"/>
                  </a:lnTo>
                  <a:lnTo>
                    <a:pt x="383" y="291"/>
                  </a:lnTo>
                  <a:lnTo>
                    <a:pt x="383" y="29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5" name="Freeform 252">
              <a:extLst>
                <a:ext uri="{FF2B5EF4-FFF2-40B4-BE49-F238E27FC236}">
                  <a16:creationId xmlns:a16="http://schemas.microsoft.com/office/drawing/2014/main" id="{BEE33F90-E09F-1C7B-6BD1-5126CA98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703" y="-2632688"/>
              <a:ext cx="129158" cy="126439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1"/>
                </a:cxn>
                <a:cxn ang="0">
                  <a:pos x="5" y="24"/>
                </a:cxn>
                <a:cxn ang="0">
                  <a:pos x="18" y="29"/>
                </a:cxn>
                <a:cxn ang="0">
                  <a:pos x="24" y="27"/>
                </a:cxn>
                <a:cxn ang="0">
                  <a:pos x="20" y="19"/>
                </a:cxn>
                <a:cxn ang="0">
                  <a:pos x="18" y="16"/>
                </a:cxn>
                <a:cxn ang="0">
                  <a:pos x="20" y="18"/>
                </a:cxn>
                <a:cxn ang="0">
                  <a:pos x="24" y="19"/>
                </a:cxn>
                <a:cxn ang="0">
                  <a:pos x="29" y="24"/>
                </a:cxn>
                <a:cxn ang="0">
                  <a:pos x="32" y="27"/>
                </a:cxn>
                <a:cxn ang="0">
                  <a:pos x="34" y="31"/>
                </a:cxn>
                <a:cxn ang="0">
                  <a:pos x="39" y="26"/>
                </a:cxn>
                <a:cxn ang="0">
                  <a:pos x="39" y="13"/>
                </a:cxn>
                <a:cxn ang="0">
                  <a:pos x="40" y="8"/>
                </a:cxn>
                <a:cxn ang="0">
                  <a:pos x="52" y="29"/>
                </a:cxn>
                <a:cxn ang="0">
                  <a:pos x="58" y="31"/>
                </a:cxn>
                <a:cxn ang="0">
                  <a:pos x="53" y="35"/>
                </a:cxn>
                <a:cxn ang="0">
                  <a:pos x="56" y="35"/>
                </a:cxn>
                <a:cxn ang="0">
                  <a:pos x="61" y="43"/>
                </a:cxn>
                <a:cxn ang="0">
                  <a:pos x="55" y="43"/>
                </a:cxn>
                <a:cxn ang="0">
                  <a:pos x="55" y="47"/>
                </a:cxn>
                <a:cxn ang="0">
                  <a:pos x="55" y="48"/>
                </a:cxn>
                <a:cxn ang="0">
                  <a:pos x="58" y="51"/>
                </a:cxn>
                <a:cxn ang="0">
                  <a:pos x="61" y="55"/>
                </a:cxn>
                <a:cxn ang="0">
                  <a:pos x="60" y="55"/>
                </a:cxn>
                <a:cxn ang="0">
                  <a:pos x="66" y="64"/>
                </a:cxn>
                <a:cxn ang="0">
                  <a:pos x="68" y="69"/>
                </a:cxn>
                <a:cxn ang="0">
                  <a:pos x="61" y="77"/>
                </a:cxn>
                <a:cxn ang="0">
                  <a:pos x="63" y="80"/>
                </a:cxn>
                <a:cxn ang="0">
                  <a:pos x="69" y="74"/>
                </a:cxn>
                <a:cxn ang="0">
                  <a:pos x="80" y="69"/>
                </a:cxn>
                <a:cxn ang="0">
                  <a:pos x="80" y="77"/>
                </a:cxn>
                <a:cxn ang="0">
                  <a:pos x="82" y="83"/>
                </a:cxn>
                <a:cxn ang="0">
                  <a:pos x="76" y="88"/>
                </a:cxn>
                <a:cxn ang="0">
                  <a:pos x="77" y="91"/>
                </a:cxn>
                <a:cxn ang="0">
                  <a:pos x="80" y="91"/>
                </a:cxn>
                <a:cxn ang="0">
                  <a:pos x="87" y="88"/>
                </a:cxn>
                <a:cxn ang="0">
                  <a:pos x="90" y="85"/>
                </a:cxn>
                <a:cxn ang="0">
                  <a:pos x="95" y="72"/>
                </a:cxn>
                <a:cxn ang="0">
                  <a:pos x="84" y="64"/>
                </a:cxn>
                <a:cxn ang="0">
                  <a:pos x="71" y="61"/>
                </a:cxn>
                <a:cxn ang="0">
                  <a:pos x="68" y="51"/>
                </a:cxn>
                <a:cxn ang="0">
                  <a:pos x="58" y="22"/>
                </a:cxn>
                <a:cxn ang="0">
                  <a:pos x="52" y="14"/>
                </a:cxn>
                <a:cxn ang="0">
                  <a:pos x="31" y="5"/>
                </a:cxn>
                <a:cxn ang="0">
                  <a:pos x="10" y="18"/>
                </a:cxn>
                <a:cxn ang="0">
                  <a:pos x="3" y="8"/>
                </a:cxn>
              </a:cxnLst>
              <a:rect l="0" t="0" r="r" b="b"/>
              <a:pathLst>
                <a:path w="95" h="93">
                  <a:moveTo>
                    <a:pt x="3" y="8"/>
                  </a:moveTo>
                  <a:lnTo>
                    <a:pt x="3" y="10"/>
                  </a:lnTo>
                  <a:lnTo>
                    <a:pt x="0" y="16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5" y="24"/>
                  </a:lnTo>
                  <a:lnTo>
                    <a:pt x="16" y="31"/>
                  </a:lnTo>
                  <a:lnTo>
                    <a:pt x="18" y="29"/>
                  </a:lnTo>
                  <a:lnTo>
                    <a:pt x="20" y="27"/>
                  </a:lnTo>
                  <a:lnTo>
                    <a:pt x="24" y="27"/>
                  </a:lnTo>
                  <a:lnTo>
                    <a:pt x="24" y="24"/>
                  </a:lnTo>
                  <a:lnTo>
                    <a:pt x="20" y="19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8" y="16"/>
                  </a:lnTo>
                  <a:lnTo>
                    <a:pt x="29" y="24"/>
                  </a:lnTo>
                  <a:lnTo>
                    <a:pt x="28" y="27"/>
                  </a:lnTo>
                  <a:lnTo>
                    <a:pt x="32" y="27"/>
                  </a:lnTo>
                  <a:lnTo>
                    <a:pt x="32" y="26"/>
                  </a:lnTo>
                  <a:lnTo>
                    <a:pt x="34" y="31"/>
                  </a:lnTo>
                  <a:lnTo>
                    <a:pt x="37" y="29"/>
                  </a:lnTo>
                  <a:lnTo>
                    <a:pt x="39" y="26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40" y="8"/>
                  </a:lnTo>
                  <a:lnTo>
                    <a:pt x="44" y="27"/>
                  </a:lnTo>
                  <a:lnTo>
                    <a:pt x="52" y="29"/>
                  </a:lnTo>
                  <a:lnTo>
                    <a:pt x="53" y="34"/>
                  </a:lnTo>
                  <a:lnTo>
                    <a:pt x="58" y="31"/>
                  </a:lnTo>
                  <a:lnTo>
                    <a:pt x="56" y="34"/>
                  </a:lnTo>
                  <a:lnTo>
                    <a:pt x="53" y="35"/>
                  </a:lnTo>
                  <a:lnTo>
                    <a:pt x="55" y="39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61" y="43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5" y="47"/>
                  </a:lnTo>
                  <a:lnTo>
                    <a:pt x="60" y="47"/>
                  </a:lnTo>
                  <a:lnTo>
                    <a:pt x="55" y="48"/>
                  </a:lnTo>
                  <a:lnTo>
                    <a:pt x="53" y="50"/>
                  </a:lnTo>
                  <a:lnTo>
                    <a:pt x="58" y="51"/>
                  </a:lnTo>
                  <a:lnTo>
                    <a:pt x="63" y="51"/>
                  </a:lnTo>
                  <a:lnTo>
                    <a:pt x="61" y="55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66" y="59"/>
                  </a:lnTo>
                  <a:lnTo>
                    <a:pt x="66" y="64"/>
                  </a:lnTo>
                  <a:lnTo>
                    <a:pt x="74" y="67"/>
                  </a:lnTo>
                  <a:lnTo>
                    <a:pt x="68" y="69"/>
                  </a:lnTo>
                  <a:lnTo>
                    <a:pt x="64" y="74"/>
                  </a:lnTo>
                  <a:lnTo>
                    <a:pt x="61" y="77"/>
                  </a:lnTo>
                  <a:lnTo>
                    <a:pt x="63" y="79"/>
                  </a:lnTo>
                  <a:lnTo>
                    <a:pt x="63" y="80"/>
                  </a:lnTo>
                  <a:lnTo>
                    <a:pt x="68" y="77"/>
                  </a:lnTo>
                  <a:lnTo>
                    <a:pt x="69" y="74"/>
                  </a:lnTo>
                  <a:lnTo>
                    <a:pt x="74" y="72"/>
                  </a:lnTo>
                  <a:lnTo>
                    <a:pt x="80" y="69"/>
                  </a:lnTo>
                  <a:lnTo>
                    <a:pt x="79" y="72"/>
                  </a:lnTo>
                  <a:lnTo>
                    <a:pt x="80" y="77"/>
                  </a:lnTo>
                  <a:lnTo>
                    <a:pt x="79" y="83"/>
                  </a:lnTo>
                  <a:lnTo>
                    <a:pt x="82" y="83"/>
                  </a:lnTo>
                  <a:lnTo>
                    <a:pt x="82" y="87"/>
                  </a:lnTo>
                  <a:lnTo>
                    <a:pt x="76" y="88"/>
                  </a:lnTo>
                  <a:lnTo>
                    <a:pt x="74" y="93"/>
                  </a:lnTo>
                  <a:lnTo>
                    <a:pt x="77" y="91"/>
                  </a:lnTo>
                  <a:lnTo>
                    <a:pt x="77" y="93"/>
                  </a:lnTo>
                  <a:lnTo>
                    <a:pt x="80" y="91"/>
                  </a:lnTo>
                  <a:lnTo>
                    <a:pt x="85" y="88"/>
                  </a:lnTo>
                  <a:lnTo>
                    <a:pt x="87" y="88"/>
                  </a:lnTo>
                  <a:lnTo>
                    <a:pt x="88" y="87"/>
                  </a:lnTo>
                  <a:lnTo>
                    <a:pt x="90" y="85"/>
                  </a:lnTo>
                  <a:lnTo>
                    <a:pt x="92" y="77"/>
                  </a:lnTo>
                  <a:lnTo>
                    <a:pt x="95" y="72"/>
                  </a:lnTo>
                  <a:lnTo>
                    <a:pt x="93" y="71"/>
                  </a:lnTo>
                  <a:lnTo>
                    <a:pt x="84" y="64"/>
                  </a:lnTo>
                  <a:lnTo>
                    <a:pt x="74" y="63"/>
                  </a:lnTo>
                  <a:lnTo>
                    <a:pt x="71" y="61"/>
                  </a:lnTo>
                  <a:lnTo>
                    <a:pt x="71" y="53"/>
                  </a:lnTo>
                  <a:lnTo>
                    <a:pt x="68" y="51"/>
                  </a:lnTo>
                  <a:lnTo>
                    <a:pt x="69" y="50"/>
                  </a:lnTo>
                  <a:lnTo>
                    <a:pt x="58" y="22"/>
                  </a:lnTo>
                  <a:lnTo>
                    <a:pt x="52" y="18"/>
                  </a:lnTo>
                  <a:lnTo>
                    <a:pt x="52" y="14"/>
                  </a:lnTo>
                  <a:lnTo>
                    <a:pt x="44" y="0"/>
                  </a:lnTo>
                  <a:lnTo>
                    <a:pt x="31" y="5"/>
                  </a:lnTo>
                  <a:lnTo>
                    <a:pt x="23" y="13"/>
                  </a:lnTo>
                  <a:lnTo>
                    <a:pt x="10" y="18"/>
                  </a:lnTo>
                  <a:lnTo>
                    <a:pt x="8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6" name="Freeform 253">
              <a:extLst>
                <a:ext uri="{FF2B5EF4-FFF2-40B4-BE49-F238E27FC236}">
                  <a16:creationId xmlns:a16="http://schemas.microsoft.com/office/drawing/2014/main" id="{F306F14B-8B8A-08C7-298E-9888D31D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072551"/>
              <a:ext cx="6798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7" name="Freeform 254">
              <a:extLst>
                <a:ext uri="{FF2B5EF4-FFF2-40B4-BE49-F238E27FC236}">
                  <a16:creationId xmlns:a16="http://schemas.microsoft.com/office/drawing/2014/main" id="{F222DF6D-D914-C959-5CD5-D7995315D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629" y="-2101101"/>
              <a:ext cx="25832" cy="6390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1" y="26"/>
                </a:cxn>
                <a:cxn ang="0">
                  <a:pos x="1" y="24"/>
                </a:cxn>
                <a:cxn ang="0">
                  <a:pos x="5" y="23"/>
                </a:cxn>
                <a:cxn ang="0">
                  <a:pos x="3" y="21"/>
                </a:cxn>
                <a:cxn ang="0">
                  <a:pos x="5" y="20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18" y="4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19" y="7"/>
                </a:cxn>
                <a:cxn ang="0">
                  <a:pos x="19" y="12"/>
                </a:cxn>
                <a:cxn ang="0">
                  <a:pos x="16" y="10"/>
                </a:cxn>
                <a:cxn ang="0">
                  <a:pos x="13" y="10"/>
                </a:cxn>
                <a:cxn ang="0">
                  <a:pos x="9" y="13"/>
                </a:cxn>
                <a:cxn ang="0">
                  <a:pos x="11" y="18"/>
                </a:cxn>
                <a:cxn ang="0">
                  <a:pos x="14" y="18"/>
                </a:cxn>
                <a:cxn ang="0">
                  <a:pos x="13" y="20"/>
                </a:cxn>
                <a:cxn ang="0">
                  <a:pos x="11" y="23"/>
                </a:cxn>
                <a:cxn ang="0">
                  <a:pos x="11" y="24"/>
                </a:cxn>
                <a:cxn ang="0">
                  <a:pos x="18" y="21"/>
                </a:cxn>
                <a:cxn ang="0">
                  <a:pos x="19" y="23"/>
                </a:cxn>
                <a:cxn ang="0">
                  <a:pos x="19" y="28"/>
                </a:cxn>
                <a:cxn ang="0">
                  <a:pos x="16" y="34"/>
                </a:cxn>
                <a:cxn ang="0">
                  <a:pos x="14" y="47"/>
                </a:cxn>
                <a:cxn ang="0">
                  <a:pos x="13" y="47"/>
                </a:cxn>
                <a:cxn ang="0">
                  <a:pos x="9" y="42"/>
                </a:cxn>
                <a:cxn ang="0">
                  <a:pos x="6" y="36"/>
                </a:cxn>
                <a:cxn ang="0">
                  <a:pos x="3" y="29"/>
                </a:cxn>
                <a:cxn ang="0">
                  <a:pos x="0" y="26"/>
                </a:cxn>
                <a:cxn ang="0">
                  <a:pos x="0" y="26"/>
                </a:cxn>
              </a:cxnLst>
              <a:rect l="0" t="0" r="r" b="b"/>
              <a:pathLst>
                <a:path w="19" h="47">
                  <a:moveTo>
                    <a:pt x="0" y="26"/>
                  </a:moveTo>
                  <a:lnTo>
                    <a:pt x="1" y="26"/>
                  </a:lnTo>
                  <a:lnTo>
                    <a:pt x="1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5" y="20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6" y="10"/>
                  </a:lnTo>
                  <a:lnTo>
                    <a:pt x="13" y="10"/>
                  </a:lnTo>
                  <a:lnTo>
                    <a:pt x="9" y="13"/>
                  </a:lnTo>
                  <a:lnTo>
                    <a:pt x="11" y="18"/>
                  </a:lnTo>
                  <a:lnTo>
                    <a:pt x="14" y="18"/>
                  </a:lnTo>
                  <a:lnTo>
                    <a:pt x="13" y="20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8" y="21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16" y="34"/>
                  </a:lnTo>
                  <a:lnTo>
                    <a:pt x="14" y="47"/>
                  </a:lnTo>
                  <a:lnTo>
                    <a:pt x="13" y="47"/>
                  </a:lnTo>
                  <a:lnTo>
                    <a:pt x="9" y="42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8" name="Freeform 255">
              <a:extLst>
                <a:ext uri="{FF2B5EF4-FFF2-40B4-BE49-F238E27FC236}">
                  <a16:creationId xmlns:a16="http://schemas.microsoft.com/office/drawing/2014/main" id="{5EF0301D-1EF0-2530-3C3A-CD42B7841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553834"/>
              <a:ext cx="183541" cy="112844"/>
            </a:xfrm>
            <a:custGeom>
              <a:avLst/>
              <a:gdLst/>
              <a:ahLst/>
              <a:cxnLst>
                <a:cxn ang="0">
                  <a:pos x="5" y="78"/>
                </a:cxn>
                <a:cxn ang="0">
                  <a:pos x="7" y="72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8" y="54"/>
                </a:cxn>
                <a:cxn ang="0">
                  <a:pos x="2" y="38"/>
                </a:cxn>
                <a:cxn ang="0">
                  <a:pos x="21" y="38"/>
                </a:cxn>
                <a:cxn ang="0">
                  <a:pos x="20" y="35"/>
                </a:cxn>
                <a:cxn ang="0">
                  <a:pos x="28" y="33"/>
                </a:cxn>
                <a:cxn ang="0">
                  <a:pos x="34" y="35"/>
                </a:cxn>
                <a:cxn ang="0">
                  <a:pos x="31" y="30"/>
                </a:cxn>
                <a:cxn ang="0">
                  <a:pos x="34" y="27"/>
                </a:cxn>
                <a:cxn ang="0">
                  <a:pos x="34" y="21"/>
                </a:cxn>
                <a:cxn ang="0">
                  <a:pos x="44" y="17"/>
                </a:cxn>
                <a:cxn ang="0">
                  <a:pos x="47" y="14"/>
                </a:cxn>
                <a:cxn ang="0">
                  <a:pos x="42" y="14"/>
                </a:cxn>
                <a:cxn ang="0">
                  <a:pos x="42" y="11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80" y="1"/>
                </a:cxn>
                <a:cxn ang="0">
                  <a:pos x="84" y="3"/>
                </a:cxn>
                <a:cxn ang="0">
                  <a:pos x="84" y="8"/>
                </a:cxn>
                <a:cxn ang="0">
                  <a:pos x="96" y="5"/>
                </a:cxn>
                <a:cxn ang="0">
                  <a:pos x="104" y="9"/>
                </a:cxn>
                <a:cxn ang="0">
                  <a:pos x="106" y="16"/>
                </a:cxn>
                <a:cxn ang="0">
                  <a:pos x="104" y="24"/>
                </a:cxn>
                <a:cxn ang="0">
                  <a:pos x="119" y="37"/>
                </a:cxn>
                <a:cxn ang="0">
                  <a:pos x="121" y="41"/>
                </a:cxn>
                <a:cxn ang="0">
                  <a:pos x="127" y="40"/>
                </a:cxn>
                <a:cxn ang="0">
                  <a:pos x="133" y="45"/>
                </a:cxn>
                <a:cxn ang="0">
                  <a:pos x="135" y="46"/>
                </a:cxn>
                <a:cxn ang="0">
                  <a:pos x="127" y="51"/>
                </a:cxn>
                <a:cxn ang="0">
                  <a:pos x="117" y="49"/>
                </a:cxn>
                <a:cxn ang="0">
                  <a:pos x="114" y="53"/>
                </a:cxn>
                <a:cxn ang="0">
                  <a:pos x="124" y="69"/>
                </a:cxn>
                <a:cxn ang="0">
                  <a:pos x="113" y="70"/>
                </a:cxn>
                <a:cxn ang="0">
                  <a:pos x="108" y="74"/>
                </a:cxn>
                <a:cxn ang="0">
                  <a:pos x="108" y="82"/>
                </a:cxn>
                <a:cxn ang="0">
                  <a:pos x="104" y="83"/>
                </a:cxn>
                <a:cxn ang="0">
                  <a:pos x="101" y="82"/>
                </a:cxn>
                <a:cxn ang="0">
                  <a:pos x="92" y="83"/>
                </a:cxn>
                <a:cxn ang="0">
                  <a:pos x="85" y="78"/>
                </a:cxn>
                <a:cxn ang="0">
                  <a:pos x="80" y="82"/>
                </a:cxn>
                <a:cxn ang="0">
                  <a:pos x="72" y="78"/>
                </a:cxn>
                <a:cxn ang="0">
                  <a:pos x="64" y="82"/>
                </a:cxn>
                <a:cxn ang="0">
                  <a:pos x="63" y="78"/>
                </a:cxn>
                <a:cxn ang="0">
                  <a:pos x="58" y="78"/>
                </a:cxn>
                <a:cxn ang="0">
                  <a:pos x="53" y="75"/>
                </a:cxn>
                <a:cxn ang="0">
                  <a:pos x="37" y="72"/>
                </a:cxn>
                <a:cxn ang="0">
                  <a:pos x="31" y="72"/>
                </a:cxn>
                <a:cxn ang="0">
                  <a:pos x="18" y="74"/>
                </a:cxn>
                <a:cxn ang="0">
                  <a:pos x="15" y="77"/>
                </a:cxn>
                <a:cxn ang="0">
                  <a:pos x="5" y="78"/>
                </a:cxn>
                <a:cxn ang="0">
                  <a:pos x="5" y="78"/>
                </a:cxn>
              </a:cxnLst>
              <a:rect l="0" t="0" r="r" b="b"/>
              <a:pathLst>
                <a:path w="135" h="83">
                  <a:moveTo>
                    <a:pt x="5" y="78"/>
                  </a:moveTo>
                  <a:lnTo>
                    <a:pt x="7" y="72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8" y="54"/>
                  </a:lnTo>
                  <a:lnTo>
                    <a:pt x="2" y="38"/>
                  </a:lnTo>
                  <a:lnTo>
                    <a:pt x="21" y="38"/>
                  </a:lnTo>
                  <a:lnTo>
                    <a:pt x="20" y="35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31" y="30"/>
                  </a:lnTo>
                  <a:lnTo>
                    <a:pt x="34" y="27"/>
                  </a:lnTo>
                  <a:lnTo>
                    <a:pt x="34" y="21"/>
                  </a:lnTo>
                  <a:lnTo>
                    <a:pt x="44" y="17"/>
                  </a:lnTo>
                  <a:lnTo>
                    <a:pt x="47" y="14"/>
                  </a:lnTo>
                  <a:lnTo>
                    <a:pt x="42" y="14"/>
                  </a:lnTo>
                  <a:lnTo>
                    <a:pt x="42" y="11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80" y="1"/>
                  </a:lnTo>
                  <a:lnTo>
                    <a:pt x="84" y="3"/>
                  </a:lnTo>
                  <a:lnTo>
                    <a:pt x="84" y="8"/>
                  </a:lnTo>
                  <a:lnTo>
                    <a:pt x="96" y="5"/>
                  </a:lnTo>
                  <a:lnTo>
                    <a:pt x="104" y="9"/>
                  </a:lnTo>
                  <a:lnTo>
                    <a:pt x="106" y="16"/>
                  </a:lnTo>
                  <a:lnTo>
                    <a:pt x="104" y="24"/>
                  </a:lnTo>
                  <a:lnTo>
                    <a:pt x="119" y="37"/>
                  </a:lnTo>
                  <a:lnTo>
                    <a:pt x="121" y="41"/>
                  </a:lnTo>
                  <a:lnTo>
                    <a:pt x="127" y="40"/>
                  </a:lnTo>
                  <a:lnTo>
                    <a:pt x="133" y="45"/>
                  </a:lnTo>
                  <a:lnTo>
                    <a:pt x="135" y="46"/>
                  </a:lnTo>
                  <a:lnTo>
                    <a:pt x="127" y="51"/>
                  </a:lnTo>
                  <a:lnTo>
                    <a:pt x="117" y="49"/>
                  </a:lnTo>
                  <a:lnTo>
                    <a:pt x="114" y="53"/>
                  </a:lnTo>
                  <a:lnTo>
                    <a:pt x="124" y="69"/>
                  </a:lnTo>
                  <a:lnTo>
                    <a:pt x="113" y="70"/>
                  </a:lnTo>
                  <a:lnTo>
                    <a:pt x="108" y="74"/>
                  </a:lnTo>
                  <a:lnTo>
                    <a:pt x="108" y="82"/>
                  </a:lnTo>
                  <a:lnTo>
                    <a:pt x="104" y="83"/>
                  </a:lnTo>
                  <a:lnTo>
                    <a:pt x="101" y="82"/>
                  </a:lnTo>
                  <a:lnTo>
                    <a:pt x="92" y="83"/>
                  </a:lnTo>
                  <a:lnTo>
                    <a:pt x="85" y="78"/>
                  </a:lnTo>
                  <a:lnTo>
                    <a:pt x="80" y="82"/>
                  </a:lnTo>
                  <a:lnTo>
                    <a:pt x="72" y="78"/>
                  </a:lnTo>
                  <a:lnTo>
                    <a:pt x="64" y="82"/>
                  </a:lnTo>
                  <a:lnTo>
                    <a:pt x="63" y="78"/>
                  </a:lnTo>
                  <a:lnTo>
                    <a:pt x="58" y="78"/>
                  </a:lnTo>
                  <a:lnTo>
                    <a:pt x="53" y="75"/>
                  </a:lnTo>
                  <a:lnTo>
                    <a:pt x="37" y="72"/>
                  </a:lnTo>
                  <a:lnTo>
                    <a:pt x="31" y="72"/>
                  </a:lnTo>
                  <a:lnTo>
                    <a:pt x="18" y="74"/>
                  </a:lnTo>
                  <a:lnTo>
                    <a:pt x="15" y="77"/>
                  </a:lnTo>
                  <a:lnTo>
                    <a:pt x="5" y="78"/>
                  </a:lnTo>
                  <a:lnTo>
                    <a:pt x="5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89" name="Freeform 256">
              <a:extLst>
                <a:ext uri="{FF2B5EF4-FFF2-40B4-BE49-F238E27FC236}">
                  <a16:creationId xmlns:a16="http://schemas.microsoft.com/office/drawing/2014/main" id="{70CBB3B4-DEEA-1334-A51A-7488278C0F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31" y="-2072551"/>
              <a:ext cx="237923" cy="150911"/>
            </a:xfrm>
            <a:custGeom>
              <a:avLst/>
              <a:gdLst/>
              <a:ahLst/>
              <a:cxnLst>
                <a:cxn ang="0">
                  <a:pos x="141" y="3"/>
                </a:cxn>
                <a:cxn ang="0">
                  <a:pos x="126" y="7"/>
                </a:cxn>
                <a:cxn ang="0">
                  <a:pos x="117" y="7"/>
                </a:cxn>
                <a:cxn ang="0">
                  <a:pos x="112" y="3"/>
                </a:cxn>
                <a:cxn ang="0">
                  <a:pos x="107" y="0"/>
                </a:cxn>
                <a:cxn ang="0">
                  <a:pos x="98" y="2"/>
                </a:cxn>
                <a:cxn ang="0">
                  <a:pos x="86" y="3"/>
                </a:cxn>
                <a:cxn ang="0">
                  <a:pos x="83" y="2"/>
                </a:cxn>
                <a:cxn ang="0">
                  <a:pos x="32" y="2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3" y="15"/>
                </a:cxn>
                <a:cxn ang="0">
                  <a:pos x="1" y="23"/>
                </a:cxn>
                <a:cxn ang="0">
                  <a:pos x="3" y="27"/>
                </a:cxn>
                <a:cxn ang="0">
                  <a:pos x="8" y="40"/>
                </a:cxn>
                <a:cxn ang="0">
                  <a:pos x="11" y="59"/>
                </a:cxn>
                <a:cxn ang="0">
                  <a:pos x="13" y="80"/>
                </a:cxn>
                <a:cxn ang="0">
                  <a:pos x="14" y="100"/>
                </a:cxn>
                <a:cxn ang="0">
                  <a:pos x="27" y="109"/>
                </a:cxn>
                <a:cxn ang="0">
                  <a:pos x="51" y="109"/>
                </a:cxn>
                <a:cxn ang="0">
                  <a:pos x="74" y="109"/>
                </a:cxn>
                <a:cxn ang="0">
                  <a:pos x="98" y="109"/>
                </a:cxn>
                <a:cxn ang="0">
                  <a:pos x="112" y="106"/>
                </a:cxn>
                <a:cxn ang="0">
                  <a:pos x="112" y="109"/>
                </a:cxn>
                <a:cxn ang="0">
                  <a:pos x="139" y="109"/>
                </a:cxn>
                <a:cxn ang="0">
                  <a:pos x="152" y="111"/>
                </a:cxn>
                <a:cxn ang="0">
                  <a:pos x="162" y="104"/>
                </a:cxn>
                <a:cxn ang="0">
                  <a:pos x="168" y="100"/>
                </a:cxn>
                <a:cxn ang="0">
                  <a:pos x="171" y="88"/>
                </a:cxn>
                <a:cxn ang="0">
                  <a:pos x="165" y="82"/>
                </a:cxn>
                <a:cxn ang="0">
                  <a:pos x="142" y="51"/>
                </a:cxn>
                <a:cxn ang="0">
                  <a:pos x="136" y="42"/>
                </a:cxn>
                <a:cxn ang="0">
                  <a:pos x="123" y="32"/>
                </a:cxn>
                <a:cxn ang="0">
                  <a:pos x="117" y="24"/>
                </a:cxn>
                <a:cxn ang="0">
                  <a:pos x="120" y="18"/>
                </a:cxn>
                <a:cxn ang="0">
                  <a:pos x="131" y="32"/>
                </a:cxn>
                <a:cxn ang="0">
                  <a:pos x="144" y="43"/>
                </a:cxn>
                <a:cxn ang="0">
                  <a:pos x="149" y="39"/>
                </a:cxn>
                <a:cxn ang="0">
                  <a:pos x="150" y="21"/>
                </a:cxn>
                <a:cxn ang="0">
                  <a:pos x="144" y="8"/>
                </a:cxn>
                <a:cxn ang="0">
                  <a:pos x="141" y="5"/>
                </a:cxn>
              </a:cxnLst>
              <a:rect l="0" t="0" r="r" b="b"/>
              <a:pathLst>
                <a:path w="175" h="111">
                  <a:moveTo>
                    <a:pt x="141" y="5"/>
                  </a:moveTo>
                  <a:lnTo>
                    <a:pt x="141" y="3"/>
                  </a:lnTo>
                  <a:lnTo>
                    <a:pt x="133" y="7"/>
                  </a:lnTo>
                  <a:lnTo>
                    <a:pt x="126" y="7"/>
                  </a:lnTo>
                  <a:lnTo>
                    <a:pt x="125" y="5"/>
                  </a:lnTo>
                  <a:lnTo>
                    <a:pt x="117" y="7"/>
                  </a:lnTo>
                  <a:lnTo>
                    <a:pt x="115" y="5"/>
                  </a:lnTo>
                  <a:lnTo>
                    <a:pt x="112" y="3"/>
                  </a:lnTo>
                  <a:lnTo>
                    <a:pt x="112" y="5"/>
                  </a:lnTo>
                  <a:lnTo>
                    <a:pt x="107" y="0"/>
                  </a:lnTo>
                  <a:lnTo>
                    <a:pt x="104" y="2"/>
                  </a:lnTo>
                  <a:lnTo>
                    <a:pt x="98" y="2"/>
                  </a:lnTo>
                  <a:lnTo>
                    <a:pt x="94" y="0"/>
                  </a:lnTo>
                  <a:lnTo>
                    <a:pt x="86" y="3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64" y="10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3" y="15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4"/>
                  </a:lnTo>
                  <a:lnTo>
                    <a:pt x="3" y="27"/>
                  </a:lnTo>
                  <a:lnTo>
                    <a:pt x="8" y="31"/>
                  </a:lnTo>
                  <a:lnTo>
                    <a:pt x="8" y="40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1" y="71"/>
                  </a:lnTo>
                  <a:lnTo>
                    <a:pt x="13" y="80"/>
                  </a:lnTo>
                  <a:lnTo>
                    <a:pt x="13" y="90"/>
                  </a:lnTo>
                  <a:lnTo>
                    <a:pt x="14" y="100"/>
                  </a:lnTo>
                  <a:lnTo>
                    <a:pt x="14" y="109"/>
                  </a:lnTo>
                  <a:lnTo>
                    <a:pt x="27" y="109"/>
                  </a:lnTo>
                  <a:lnTo>
                    <a:pt x="38" y="109"/>
                  </a:lnTo>
                  <a:lnTo>
                    <a:pt x="51" y="109"/>
                  </a:lnTo>
                  <a:lnTo>
                    <a:pt x="62" y="109"/>
                  </a:lnTo>
                  <a:lnTo>
                    <a:pt x="74" y="109"/>
                  </a:lnTo>
                  <a:lnTo>
                    <a:pt x="86" y="109"/>
                  </a:lnTo>
                  <a:lnTo>
                    <a:pt x="98" y="109"/>
                  </a:lnTo>
                  <a:lnTo>
                    <a:pt x="109" y="109"/>
                  </a:lnTo>
                  <a:lnTo>
                    <a:pt x="112" y="106"/>
                  </a:lnTo>
                  <a:lnTo>
                    <a:pt x="114" y="108"/>
                  </a:lnTo>
                  <a:lnTo>
                    <a:pt x="112" y="109"/>
                  </a:lnTo>
                  <a:lnTo>
                    <a:pt x="125" y="109"/>
                  </a:lnTo>
                  <a:lnTo>
                    <a:pt x="139" y="109"/>
                  </a:lnTo>
                  <a:lnTo>
                    <a:pt x="144" y="111"/>
                  </a:lnTo>
                  <a:lnTo>
                    <a:pt x="152" y="111"/>
                  </a:lnTo>
                  <a:lnTo>
                    <a:pt x="154" y="106"/>
                  </a:lnTo>
                  <a:lnTo>
                    <a:pt x="162" y="104"/>
                  </a:lnTo>
                  <a:lnTo>
                    <a:pt x="165" y="100"/>
                  </a:lnTo>
                  <a:lnTo>
                    <a:pt x="168" y="100"/>
                  </a:lnTo>
                  <a:lnTo>
                    <a:pt x="175" y="96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65" y="82"/>
                  </a:lnTo>
                  <a:lnTo>
                    <a:pt x="146" y="59"/>
                  </a:lnTo>
                  <a:lnTo>
                    <a:pt x="142" y="51"/>
                  </a:lnTo>
                  <a:lnTo>
                    <a:pt x="138" y="47"/>
                  </a:lnTo>
                  <a:lnTo>
                    <a:pt x="136" y="42"/>
                  </a:lnTo>
                  <a:lnTo>
                    <a:pt x="126" y="37"/>
                  </a:lnTo>
                  <a:lnTo>
                    <a:pt x="123" y="32"/>
                  </a:lnTo>
                  <a:lnTo>
                    <a:pt x="122" y="27"/>
                  </a:lnTo>
                  <a:lnTo>
                    <a:pt x="117" y="24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3" y="24"/>
                  </a:lnTo>
                  <a:lnTo>
                    <a:pt x="131" y="32"/>
                  </a:lnTo>
                  <a:lnTo>
                    <a:pt x="131" y="35"/>
                  </a:lnTo>
                  <a:lnTo>
                    <a:pt x="144" y="43"/>
                  </a:lnTo>
                  <a:lnTo>
                    <a:pt x="149" y="43"/>
                  </a:lnTo>
                  <a:lnTo>
                    <a:pt x="149" y="39"/>
                  </a:lnTo>
                  <a:lnTo>
                    <a:pt x="154" y="26"/>
                  </a:lnTo>
                  <a:lnTo>
                    <a:pt x="150" y="21"/>
                  </a:lnTo>
                  <a:lnTo>
                    <a:pt x="147" y="15"/>
                  </a:lnTo>
                  <a:lnTo>
                    <a:pt x="144" y="8"/>
                  </a:lnTo>
                  <a:lnTo>
                    <a:pt x="141" y="5"/>
                  </a:lnTo>
                  <a:lnTo>
                    <a:pt x="14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0" name="Freeform 257">
              <a:extLst>
                <a:ext uri="{FF2B5EF4-FFF2-40B4-BE49-F238E27FC236}">
                  <a16:creationId xmlns:a16="http://schemas.microsoft.com/office/drawing/2014/main" id="{4D7016EA-D815-C1BC-F751-DE831AB68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2538879"/>
              <a:ext cx="784465" cy="300463"/>
            </a:xfrm>
            <a:custGeom>
              <a:avLst/>
              <a:gdLst/>
              <a:ahLst/>
              <a:cxnLst>
                <a:cxn ang="0">
                  <a:pos x="324" y="3"/>
                </a:cxn>
                <a:cxn ang="0">
                  <a:pos x="332" y="22"/>
                </a:cxn>
                <a:cxn ang="0">
                  <a:pos x="350" y="24"/>
                </a:cxn>
                <a:cxn ang="0">
                  <a:pos x="363" y="26"/>
                </a:cxn>
                <a:cxn ang="0">
                  <a:pos x="366" y="34"/>
                </a:cxn>
                <a:cxn ang="0">
                  <a:pos x="411" y="19"/>
                </a:cxn>
                <a:cxn ang="0">
                  <a:pos x="470" y="77"/>
                </a:cxn>
                <a:cxn ang="0">
                  <a:pos x="507" y="79"/>
                </a:cxn>
                <a:cxn ang="0">
                  <a:pos x="568" y="95"/>
                </a:cxn>
                <a:cxn ang="0">
                  <a:pos x="563" y="115"/>
                </a:cxn>
                <a:cxn ang="0">
                  <a:pos x="549" y="136"/>
                </a:cxn>
                <a:cxn ang="0">
                  <a:pos x="523" y="143"/>
                </a:cxn>
                <a:cxn ang="0">
                  <a:pos x="507" y="164"/>
                </a:cxn>
                <a:cxn ang="0">
                  <a:pos x="499" y="180"/>
                </a:cxn>
                <a:cxn ang="0">
                  <a:pos x="504" y="204"/>
                </a:cxn>
                <a:cxn ang="0">
                  <a:pos x="430" y="196"/>
                </a:cxn>
                <a:cxn ang="0">
                  <a:pos x="401" y="200"/>
                </a:cxn>
                <a:cxn ang="0">
                  <a:pos x="366" y="202"/>
                </a:cxn>
                <a:cxn ang="0">
                  <a:pos x="348" y="213"/>
                </a:cxn>
                <a:cxn ang="0">
                  <a:pos x="306" y="210"/>
                </a:cxn>
                <a:cxn ang="0">
                  <a:pos x="297" y="196"/>
                </a:cxn>
                <a:cxn ang="0">
                  <a:pos x="266" y="184"/>
                </a:cxn>
                <a:cxn ang="0">
                  <a:pos x="226" y="183"/>
                </a:cxn>
                <a:cxn ang="0">
                  <a:pos x="188" y="160"/>
                </a:cxn>
                <a:cxn ang="0">
                  <a:pos x="153" y="165"/>
                </a:cxn>
                <a:cxn ang="0">
                  <a:pos x="149" y="205"/>
                </a:cxn>
                <a:cxn ang="0">
                  <a:pos x="132" y="207"/>
                </a:cxn>
                <a:cxn ang="0">
                  <a:pos x="100" y="212"/>
                </a:cxn>
                <a:cxn ang="0">
                  <a:pos x="88" y="196"/>
                </a:cxn>
                <a:cxn ang="0">
                  <a:pos x="76" y="183"/>
                </a:cxn>
                <a:cxn ang="0">
                  <a:pos x="68" y="173"/>
                </a:cxn>
                <a:cxn ang="0">
                  <a:pos x="85" y="165"/>
                </a:cxn>
                <a:cxn ang="0">
                  <a:pos x="108" y="162"/>
                </a:cxn>
                <a:cxn ang="0">
                  <a:pos x="124" y="162"/>
                </a:cxn>
                <a:cxn ang="0">
                  <a:pos x="112" y="154"/>
                </a:cxn>
                <a:cxn ang="0">
                  <a:pos x="100" y="139"/>
                </a:cxn>
                <a:cxn ang="0">
                  <a:pos x="66" y="135"/>
                </a:cxn>
                <a:cxn ang="0">
                  <a:pos x="37" y="149"/>
                </a:cxn>
                <a:cxn ang="0">
                  <a:pos x="31" y="131"/>
                </a:cxn>
                <a:cxn ang="0">
                  <a:pos x="0" y="115"/>
                </a:cxn>
                <a:cxn ang="0">
                  <a:pos x="3" y="93"/>
                </a:cxn>
                <a:cxn ang="0">
                  <a:pos x="29" y="91"/>
                </a:cxn>
                <a:cxn ang="0">
                  <a:pos x="45" y="71"/>
                </a:cxn>
                <a:cxn ang="0">
                  <a:pos x="68" y="63"/>
                </a:cxn>
                <a:cxn ang="0">
                  <a:pos x="103" y="74"/>
                </a:cxn>
                <a:cxn ang="0">
                  <a:pos x="111" y="75"/>
                </a:cxn>
                <a:cxn ang="0">
                  <a:pos x="153" y="75"/>
                </a:cxn>
                <a:cxn ang="0">
                  <a:pos x="186" y="77"/>
                </a:cxn>
                <a:cxn ang="0">
                  <a:pos x="205" y="69"/>
                </a:cxn>
                <a:cxn ang="0">
                  <a:pos x="194" y="55"/>
                </a:cxn>
                <a:cxn ang="0">
                  <a:pos x="209" y="40"/>
                </a:cxn>
                <a:cxn ang="0">
                  <a:pos x="191" y="32"/>
                </a:cxn>
                <a:cxn ang="0">
                  <a:pos x="226" y="21"/>
                </a:cxn>
                <a:cxn ang="0">
                  <a:pos x="287" y="6"/>
                </a:cxn>
              </a:cxnLst>
              <a:rect l="0" t="0" r="r" b="b"/>
              <a:pathLst>
                <a:path w="577" h="221">
                  <a:moveTo>
                    <a:pt x="287" y="6"/>
                  </a:moveTo>
                  <a:lnTo>
                    <a:pt x="287" y="3"/>
                  </a:lnTo>
                  <a:lnTo>
                    <a:pt x="297" y="0"/>
                  </a:lnTo>
                  <a:lnTo>
                    <a:pt x="324" y="3"/>
                  </a:lnTo>
                  <a:lnTo>
                    <a:pt x="327" y="10"/>
                  </a:lnTo>
                  <a:lnTo>
                    <a:pt x="332" y="13"/>
                  </a:lnTo>
                  <a:lnTo>
                    <a:pt x="329" y="19"/>
                  </a:lnTo>
                  <a:lnTo>
                    <a:pt x="332" y="22"/>
                  </a:lnTo>
                  <a:lnTo>
                    <a:pt x="343" y="21"/>
                  </a:lnTo>
                  <a:lnTo>
                    <a:pt x="343" y="18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53" y="26"/>
                  </a:lnTo>
                  <a:lnTo>
                    <a:pt x="351" y="22"/>
                  </a:lnTo>
                  <a:lnTo>
                    <a:pt x="353" y="22"/>
                  </a:lnTo>
                  <a:lnTo>
                    <a:pt x="363" y="26"/>
                  </a:lnTo>
                  <a:lnTo>
                    <a:pt x="367" y="22"/>
                  </a:lnTo>
                  <a:lnTo>
                    <a:pt x="369" y="26"/>
                  </a:lnTo>
                  <a:lnTo>
                    <a:pt x="364" y="30"/>
                  </a:lnTo>
                  <a:lnTo>
                    <a:pt x="366" y="34"/>
                  </a:lnTo>
                  <a:lnTo>
                    <a:pt x="380" y="32"/>
                  </a:lnTo>
                  <a:lnTo>
                    <a:pt x="393" y="21"/>
                  </a:lnTo>
                  <a:lnTo>
                    <a:pt x="409" y="16"/>
                  </a:lnTo>
                  <a:lnTo>
                    <a:pt x="411" y="19"/>
                  </a:lnTo>
                  <a:lnTo>
                    <a:pt x="406" y="21"/>
                  </a:lnTo>
                  <a:lnTo>
                    <a:pt x="408" y="24"/>
                  </a:lnTo>
                  <a:lnTo>
                    <a:pt x="430" y="37"/>
                  </a:lnTo>
                  <a:lnTo>
                    <a:pt x="470" y="77"/>
                  </a:lnTo>
                  <a:lnTo>
                    <a:pt x="478" y="69"/>
                  </a:lnTo>
                  <a:lnTo>
                    <a:pt x="486" y="72"/>
                  </a:lnTo>
                  <a:lnTo>
                    <a:pt x="489" y="79"/>
                  </a:lnTo>
                  <a:lnTo>
                    <a:pt x="507" y="79"/>
                  </a:lnTo>
                  <a:lnTo>
                    <a:pt x="518" y="74"/>
                  </a:lnTo>
                  <a:lnTo>
                    <a:pt x="549" y="95"/>
                  </a:lnTo>
                  <a:lnTo>
                    <a:pt x="563" y="98"/>
                  </a:lnTo>
                  <a:lnTo>
                    <a:pt x="568" y="95"/>
                  </a:lnTo>
                  <a:lnTo>
                    <a:pt x="577" y="103"/>
                  </a:lnTo>
                  <a:lnTo>
                    <a:pt x="577" y="107"/>
                  </a:lnTo>
                  <a:lnTo>
                    <a:pt x="571" y="115"/>
                  </a:lnTo>
                  <a:lnTo>
                    <a:pt x="563" y="115"/>
                  </a:lnTo>
                  <a:lnTo>
                    <a:pt x="560" y="123"/>
                  </a:lnTo>
                  <a:lnTo>
                    <a:pt x="563" y="135"/>
                  </a:lnTo>
                  <a:lnTo>
                    <a:pt x="555" y="139"/>
                  </a:lnTo>
                  <a:lnTo>
                    <a:pt x="549" y="136"/>
                  </a:lnTo>
                  <a:lnTo>
                    <a:pt x="539" y="136"/>
                  </a:lnTo>
                  <a:lnTo>
                    <a:pt x="533" y="135"/>
                  </a:lnTo>
                  <a:lnTo>
                    <a:pt x="526" y="135"/>
                  </a:lnTo>
                  <a:lnTo>
                    <a:pt x="523" y="143"/>
                  </a:lnTo>
                  <a:lnTo>
                    <a:pt x="520" y="152"/>
                  </a:lnTo>
                  <a:lnTo>
                    <a:pt x="520" y="156"/>
                  </a:lnTo>
                  <a:lnTo>
                    <a:pt x="525" y="162"/>
                  </a:lnTo>
                  <a:lnTo>
                    <a:pt x="507" y="164"/>
                  </a:lnTo>
                  <a:lnTo>
                    <a:pt x="501" y="165"/>
                  </a:lnTo>
                  <a:lnTo>
                    <a:pt x="491" y="168"/>
                  </a:lnTo>
                  <a:lnTo>
                    <a:pt x="496" y="172"/>
                  </a:lnTo>
                  <a:lnTo>
                    <a:pt x="499" y="180"/>
                  </a:lnTo>
                  <a:lnTo>
                    <a:pt x="505" y="189"/>
                  </a:lnTo>
                  <a:lnTo>
                    <a:pt x="507" y="192"/>
                  </a:lnTo>
                  <a:lnTo>
                    <a:pt x="504" y="194"/>
                  </a:lnTo>
                  <a:lnTo>
                    <a:pt x="504" y="204"/>
                  </a:lnTo>
                  <a:lnTo>
                    <a:pt x="491" y="200"/>
                  </a:lnTo>
                  <a:lnTo>
                    <a:pt x="486" y="197"/>
                  </a:lnTo>
                  <a:lnTo>
                    <a:pt x="454" y="194"/>
                  </a:lnTo>
                  <a:lnTo>
                    <a:pt x="430" y="196"/>
                  </a:lnTo>
                  <a:lnTo>
                    <a:pt x="419" y="194"/>
                  </a:lnTo>
                  <a:lnTo>
                    <a:pt x="411" y="191"/>
                  </a:lnTo>
                  <a:lnTo>
                    <a:pt x="403" y="194"/>
                  </a:lnTo>
                  <a:lnTo>
                    <a:pt x="401" y="200"/>
                  </a:lnTo>
                  <a:lnTo>
                    <a:pt x="387" y="197"/>
                  </a:lnTo>
                  <a:lnTo>
                    <a:pt x="374" y="196"/>
                  </a:lnTo>
                  <a:lnTo>
                    <a:pt x="367" y="197"/>
                  </a:lnTo>
                  <a:lnTo>
                    <a:pt x="366" y="202"/>
                  </a:lnTo>
                  <a:lnTo>
                    <a:pt x="364" y="207"/>
                  </a:lnTo>
                  <a:lnTo>
                    <a:pt x="359" y="207"/>
                  </a:lnTo>
                  <a:lnTo>
                    <a:pt x="356" y="210"/>
                  </a:lnTo>
                  <a:lnTo>
                    <a:pt x="348" y="213"/>
                  </a:lnTo>
                  <a:lnTo>
                    <a:pt x="339" y="221"/>
                  </a:lnTo>
                  <a:lnTo>
                    <a:pt x="326" y="218"/>
                  </a:lnTo>
                  <a:lnTo>
                    <a:pt x="311" y="218"/>
                  </a:lnTo>
                  <a:lnTo>
                    <a:pt x="306" y="210"/>
                  </a:lnTo>
                  <a:lnTo>
                    <a:pt x="298" y="208"/>
                  </a:lnTo>
                  <a:lnTo>
                    <a:pt x="297" y="204"/>
                  </a:lnTo>
                  <a:lnTo>
                    <a:pt x="298" y="204"/>
                  </a:lnTo>
                  <a:lnTo>
                    <a:pt x="297" y="196"/>
                  </a:lnTo>
                  <a:lnTo>
                    <a:pt x="294" y="196"/>
                  </a:lnTo>
                  <a:lnTo>
                    <a:pt x="287" y="189"/>
                  </a:lnTo>
                  <a:lnTo>
                    <a:pt x="276" y="184"/>
                  </a:lnTo>
                  <a:lnTo>
                    <a:pt x="266" y="184"/>
                  </a:lnTo>
                  <a:lnTo>
                    <a:pt x="255" y="186"/>
                  </a:lnTo>
                  <a:lnTo>
                    <a:pt x="246" y="186"/>
                  </a:lnTo>
                  <a:lnTo>
                    <a:pt x="234" y="188"/>
                  </a:lnTo>
                  <a:lnTo>
                    <a:pt x="226" y="183"/>
                  </a:lnTo>
                  <a:lnTo>
                    <a:pt x="218" y="176"/>
                  </a:lnTo>
                  <a:lnTo>
                    <a:pt x="210" y="172"/>
                  </a:lnTo>
                  <a:lnTo>
                    <a:pt x="202" y="167"/>
                  </a:lnTo>
                  <a:lnTo>
                    <a:pt x="188" y="160"/>
                  </a:lnTo>
                  <a:lnTo>
                    <a:pt x="178" y="157"/>
                  </a:lnTo>
                  <a:lnTo>
                    <a:pt x="170" y="160"/>
                  </a:lnTo>
                  <a:lnTo>
                    <a:pt x="161" y="162"/>
                  </a:lnTo>
                  <a:lnTo>
                    <a:pt x="153" y="165"/>
                  </a:lnTo>
                  <a:lnTo>
                    <a:pt x="143" y="167"/>
                  </a:lnTo>
                  <a:lnTo>
                    <a:pt x="146" y="180"/>
                  </a:lnTo>
                  <a:lnTo>
                    <a:pt x="148" y="192"/>
                  </a:lnTo>
                  <a:lnTo>
                    <a:pt x="149" y="205"/>
                  </a:lnTo>
                  <a:lnTo>
                    <a:pt x="153" y="216"/>
                  </a:lnTo>
                  <a:lnTo>
                    <a:pt x="149" y="218"/>
                  </a:lnTo>
                  <a:lnTo>
                    <a:pt x="141" y="216"/>
                  </a:lnTo>
                  <a:lnTo>
                    <a:pt x="132" y="207"/>
                  </a:lnTo>
                  <a:lnTo>
                    <a:pt x="124" y="204"/>
                  </a:lnTo>
                  <a:lnTo>
                    <a:pt x="108" y="207"/>
                  </a:lnTo>
                  <a:lnTo>
                    <a:pt x="100" y="212"/>
                  </a:lnTo>
                  <a:lnTo>
                    <a:pt x="100" y="212"/>
                  </a:lnTo>
                  <a:lnTo>
                    <a:pt x="100" y="204"/>
                  </a:lnTo>
                  <a:lnTo>
                    <a:pt x="101" y="202"/>
                  </a:lnTo>
                  <a:lnTo>
                    <a:pt x="101" y="199"/>
                  </a:lnTo>
                  <a:lnTo>
                    <a:pt x="88" y="196"/>
                  </a:lnTo>
                  <a:lnTo>
                    <a:pt x="85" y="194"/>
                  </a:lnTo>
                  <a:lnTo>
                    <a:pt x="80" y="194"/>
                  </a:lnTo>
                  <a:lnTo>
                    <a:pt x="79" y="186"/>
                  </a:lnTo>
                  <a:lnTo>
                    <a:pt x="76" y="183"/>
                  </a:lnTo>
                  <a:lnTo>
                    <a:pt x="71" y="178"/>
                  </a:lnTo>
                  <a:lnTo>
                    <a:pt x="64" y="176"/>
                  </a:lnTo>
                  <a:lnTo>
                    <a:pt x="61" y="173"/>
                  </a:lnTo>
                  <a:lnTo>
                    <a:pt x="68" y="173"/>
                  </a:lnTo>
                  <a:lnTo>
                    <a:pt x="80" y="173"/>
                  </a:lnTo>
                  <a:lnTo>
                    <a:pt x="76" y="167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62"/>
                  </a:lnTo>
                  <a:lnTo>
                    <a:pt x="101" y="164"/>
                  </a:lnTo>
                  <a:lnTo>
                    <a:pt x="108" y="162"/>
                  </a:lnTo>
                  <a:lnTo>
                    <a:pt x="119" y="165"/>
                  </a:lnTo>
                  <a:lnTo>
                    <a:pt x="125" y="165"/>
                  </a:lnTo>
                  <a:lnTo>
                    <a:pt x="125" y="164"/>
                  </a:lnTo>
                  <a:lnTo>
                    <a:pt x="124" y="162"/>
                  </a:lnTo>
                  <a:lnTo>
                    <a:pt x="125" y="162"/>
                  </a:lnTo>
                  <a:lnTo>
                    <a:pt x="124" y="159"/>
                  </a:lnTo>
                  <a:lnTo>
                    <a:pt x="116" y="154"/>
                  </a:lnTo>
                  <a:lnTo>
                    <a:pt x="112" y="154"/>
                  </a:lnTo>
                  <a:lnTo>
                    <a:pt x="109" y="151"/>
                  </a:lnTo>
                  <a:lnTo>
                    <a:pt x="108" y="146"/>
                  </a:lnTo>
                  <a:lnTo>
                    <a:pt x="101" y="143"/>
                  </a:lnTo>
                  <a:lnTo>
                    <a:pt x="100" y="139"/>
                  </a:lnTo>
                  <a:lnTo>
                    <a:pt x="92" y="136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66" y="135"/>
                  </a:lnTo>
                  <a:lnTo>
                    <a:pt x="58" y="141"/>
                  </a:lnTo>
                  <a:lnTo>
                    <a:pt x="34" y="144"/>
                  </a:lnTo>
                  <a:lnTo>
                    <a:pt x="40" y="148"/>
                  </a:lnTo>
                  <a:lnTo>
                    <a:pt x="37" y="149"/>
                  </a:lnTo>
                  <a:lnTo>
                    <a:pt x="26" y="144"/>
                  </a:lnTo>
                  <a:lnTo>
                    <a:pt x="27" y="141"/>
                  </a:lnTo>
                  <a:lnTo>
                    <a:pt x="34" y="141"/>
                  </a:lnTo>
                  <a:lnTo>
                    <a:pt x="31" y="131"/>
                  </a:lnTo>
                  <a:lnTo>
                    <a:pt x="23" y="125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0" y="115"/>
                  </a:lnTo>
                  <a:lnTo>
                    <a:pt x="2" y="107"/>
                  </a:lnTo>
                  <a:lnTo>
                    <a:pt x="5" y="106"/>
                  </a:lnTo>
                  <a:lnTo>
                    <a:pt x="2" y="101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8" y="83"/>
                  </a:lnTo>
                  <a:lnTo>
                    <a:pt x="23" y="95"/>
                  </a:lnTo>
                  <a:lnTo>
                    <a:pt x="29" y="91"/>
                  </a:lnTo>
                  <a:lnTo>
                    <a:pt x="23" y="82"/>
                  </a:lnTo>
                  <a:lnTo>
                    <a:pt x="34" y="79"/>
                  </a:lnTo>
                  <a:lnTo>
                    <a:pt x="34" y="74"/>
                  </a:lnTo>
                  <a:lnTo>
                    <a:pt x="45" y="71"/>
                  </a:lnTo>
                  <a:lnTo>
                    <a:pt x="50" y="64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68" y="63"/>
                  </a:lnTo>
                  <a:lnTo>
                    <a:pt x="74" y="63"/>
                  </a:lnTo>
                  <a:lnTo>
                    <a:pt x="77" y="67"/>
                  </a:lnTo>
                  <a:lnTo>
                    <a:pt x="92" y="67"/>
                  </a:lnTo>
                  <a:lnTo>
                    <a:pt x="103" y="74"/>
                  </a:lnTo>
                  <a:lnTo>
                    <a:pt x="109" y="82"/>
                  </a:lnTo>
                  <a:lnTo>
                    <a:pt x="111" y="82"/>
                  </a:lnTo>
                  <a:lnTo>
                    <a:pt x="108" y="75"/>
                  </a:lnTo>
                  <a:lnTo>
                    <a:pt x="111" y="75"/>
                  </a:lnTo>
                  <a:lnTo>
                    <a:pt x="125" y="82"/>
                  </a:lnTo>
                  <a:lnTo>
                    <a:pt x="138" y="74"/>
                  </a:lnTo>
                  <a:lnTo>
                    <a:pt x="149" y="77"/>
                  </a:lnTo>
                  <a:lnTo>
                    <a:pt x="153" y="75"/>
                  </a:lnTo>
                  <a:lnTo>
                    <a:pt x="159" y="74"/>
                  </a:lnTo>
                  <a:lnTo>
                    <a:pt x="169" y="80"/>
                  </a:lnTo>
                  <a:lnTo>
                    <a:pt x="178" y="83"/>
                  </a:lnTo>
                  <a:lnTo>
                    <a:pt x="186" y="77"/>
                  </a:lnTo>
                  <a:lnTo>
                    <a:pt x="199" y="80"/>
                  </a:lnTo>
                  <a:lnTo>
                    <a:pt x="205" y="79"/>
                  </a:lnTo>
                  <a:lnTo>
                    <a:pt x="207" y="69"/>
                  </a:lnTo>
                  <a:lnTo>
                    <a:pt x="205" y="69"/>
                  </a:lnTo>
                  <a:lnTo>
                    <a:pt x="199" y="67"/>
                  </a:lnTo>
                  <a:lnTo>
                    <a:pt x="188" y="64"/>
                  </a:lnTo>
                  <a:lnTo>
                    <a:pt x="181" y="59"/>
                  </a:lnTo>
                  <a:lnTo>
                    <a:pt x="194" y="55"/>
                  </a:lnTo>
                  <a:lnTo>
                    <a:pt x="194" y="51"/>
                  </a:lnTo>
                  <a:lnTo>
                    <a:pt x="189" y="46"/>
                  </a:lnTo>
                  <a:lnTo>
                    <a:pt x="194" y="42"/>
                  </a:lnTo>
                  <a:lnTo>
                    <a:pt x="209" y="40"/>
                  </a:lnTo>
                  <a:lnTo>
                    <a:pt x="196" y="37"/>
                  </a:lnTo>
                  <a:lnTo>
                    <a:pt x="194" y="34"/>
                  </a:lnTo>
                  <a:lnTo>
                    <a:pt x="199" y="32"/>
                  </a:lnTo>
                  <a:lnTo>
                    <a:pt x="191" y="32"/>
                  </a:lnTo>
                  <a:lnTo>
                    <a:pt x="193" y="27"/>
                  </a:lnTo>
                  <a:lnTo>
                    <a:pt x="189" y="26"/>
                  </a:lnTo>
                  <a:lnTo>
                    <a:pt x="212" y="26"/>
                  </a:lnTo>
                  <a:lnTo>
                    <a:pt x="226" y="21"/>
                  </a:lnTo>
                  <a:lnTo>
                    <a:pt x="231" y="21"/>
                  </a:lnTo>
                  <a:lnTo>
                    <a:pt x="242" y="16"/>
                  </a:lnTo>
                  <a:lnTo>
                    <a:pt x="249" y="13"/>
                  </a:lnTo>
                  <a:lnTo>
                    <a:pt x="287" y="6"/>
                  </a:lnTo>
                  <a:lnTo>
                    <a:pt x="287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1" name="Freeform 258">
              <a:extLst>
                <a:ext uri="{FF2B5EF4-FFF2-40B4-BE49-F238E27FC236}">
                  <a16:creationId xmlns:a16="http://schemas.microsoft.com/office/drawing/2014/main" id="{F47AAECC-77B2-4D9E-7822-F575EEFAA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7217" y="-2495373"/>
              <a:ext cx="1155623" cy="591408"/>
            </a:xfrm>
            <a:custGeom>
              <a:avLst/>
              <a:gdLst/>
              <a:ahLst/>
              <a:cxnLst>
                <a:cxn ang="0">
                  <a:pos x="735" y="61"/>
                </a:cxn>
                <a:cxn ang="0">
                  <a:pos x="629" y="3"/>
                </a:cxn>
                <a:cxn ang="0">
                  <a:pos x="613" y="55"/>
                </a:cxn>
                <a:cxn ang="0">
                  <a:pos x="576" y="93"/>
                </a:cxn>
                <a:cxn ang="0">
                  <a:pos x="629" y="103"/>
                </a:cxn>
                <a:cxn ang="0">
                  <a:pos x="573" y="125"/>
                </a:cxn>
                <a:cxn ang="0">
                  <a:pos x="539" y="148"/>
                </a:cxn>
                <a:cxn ang="0">
                  <a:pos x="467" y="173"/>
                </a:cxn>
                <a:cxn ang="0">
                  <a:pos x="329" y="165"/>
                </a:cxn>
                <a:cxn ang="0">
                  <a:pos x="228" y="124"/>
                </a:cxn>
                <a:cxn ang="0">
                  <a:pos x="194" y="91"/>
                </a:cxn>
                <a:cxn ang="0">
                  <a:pos x="154" y="83"/>
                </a:cxn>
                <a:cxn ang="0">
                  <a:pos x="116" y="103"/>
                </a:cxn>
                <a:cxn ang="0">
                  <a:pos x="84" y="133"/>
                </a:cxn>
                <a:cxn ang="0">
                  <a:pos x="87" y="172"/>
                </a:cxn>
                <a:cxn ang="0">
                  <a:pos x="26" y="199"/>
                </a:cxn>
                <a:cxn ang="0">
                  <a:pos x="0" y="209"/>
                </a:cxn>
                <a:cxn ang="0">
                  <a:pos x="23" y="233"/>
                </a:cxn>
                <a:cxn ang="0">
                  <a:pos x="35" y="245"/>
                </a:cxn>
                <a:cxn ang="0">
                  <a:pos x="53" y="258"/>
                </a:cxn>
                <a:cxn ang="0">
                  <a:pos x="98" y="258"/>
                </a:cxn>
                <a:cxn ang="0">
                  <a:pos x="104" y="273"/>
                </a:cxn>
                <a:cxn ang="0">
                  <a:pos x="95" y="287"/>
                </a:cxn>
                <a:cxn ang="0">
                  <a:pos x="100" y="300"/>
                </a:cxn>
                <a:cxn ang="0">
                  <a:pos x="101" y="314"/>
                </a:cxn>
                <a:cxn ang="0">
                  <a:pos x="140" y="327"/>
                </a:cxn>
                <a:cxn ang="0">
                  <a:pos x="185" y="335"/>
                </a:cxn>
                <a:cxn ang="0">
                  <a:pos x="205" y="348"/>
                </a:cxn>
                <a:cxn ang="0">
                  <a:pos x="242" y="353"/>
                </a:cxn>
                <a:cxn ang="0">
                  <a:pos x="268" y="350"/>
                </a:cxn>
                <a:cxn ang="0">
                  <a:pos x="302" y="353"/>
                </a:cxn>
                <a:cxn ang="0">
                  <a:pos x="369" y="338"/>
                </a:cxn>
                <a:cxn ang="0">
                  <a:pos x="398" y="350"/>
                </a:cxn>
                <a:cxn ang="0">
                  <a:pos x="403" y="390"/>
                </a:cxn>
                <a:cxn ang="0">
                  <a:pos x="435" y="406"/>
                </a:cxn>
                <a:cxn ang="0">
                  <a:pos x="464" y="419"/>
                </a:cxn>
                <a:cxn ang="0">
                  <a:pos x="470" y="411"/>
                </a:cxn>
                <a:cxn ang="0">
                  <a:pos x="502" y="411"/>
                </a:cxn>
                <a:cxn ang="0">
                  <a:pos x="544" y="412"/>
                </a:cxn>
                <a:cxn ang="0">
                  <a:pos x="577" y="420"/>
                </a:cxn>
                <a:cxn ang="0">
                  <a:pos x="605" y="435"/>
                </a:cxn>
                <a:cxn ang="0">
                  <a:pos x="624" y="420"/>
                </a:cxn>
                <a:cxn ang="0">
                  <a:pos x="648" y="407"/>
                </a:cxn>
                <a:cxn ang="0">
                  <a:pos x="666" y="411"/>
                </a:cxn>
                <a:cxn ang="0">
                  <a:pos x="685" y="407"/>
                </a:cxn>
                <a:cxn ang="0">
                  <a:pos x="711" y="393"/>
                </a:cxn>
                <a:cxn ang="0">
                  <a:pos x="725" y="378"/>
                </a:cxn>
                <a:cxn ang="0">
                  <a:pos x="733" y="361"/>
                </a:cxn>
                <a:cxn ang="0">
                  <a:pos x="744" y="335"/>
                </a:cxn>
                <a:cxn ang="0">
                  <a:pos x="735" y="322"/>
                </a:cxn>
                <a:cxn ang="0">
                  <a:pos x="736" y="310"/>
                </a:cxn>
                <a:cxn ang="0">
                  <a:pos x="739" y="306"/>
                </a:cxn>
                <a:cxn ang="0">
                  <a:pos x="686" y="268"/>
                </a:cxn>
                <a:cxn ang="0">
                  <a:pos x="699" y="252"/>
                </a:cxn>
                <a:cxn ang="0">
                  <a:pos x="725" y="244"/>
                </a:cxn>
                <a:cxn ang="0">
                  <a:pos x="685" y="239"/>
                </a:cxn>
                <a:cxn ang="0">
                  <a:pos x="648" y="215"/>
                </a:cxn>
                <a:cxn ang="0">
                  <a:pos x="698" y="189"/>
                </a:cxn>
                <a:cxn ang="0">
                  <a:pos x="704" y="215"/>
                </a:cxn>
                <a:cxn ang="0">
                  <a:pos x="728" y="205"/>
                </a:cxn>
                <a:cxn ang="0">
                  <a:pos x="786" y="176"/>
                </a:cxn>
                <a:cxn ang="0">
                  <a:pos x="818" y="165"/>
                </a:cxn>
                <a:cxn ang="0">
                  <a:pos x="837" y="132"/>
                </a:cxn>
              </a:cxnLst>
              <a:rect l="0" t="0" r="r" b="b"/>
              <a:pathLst>
                <a:path w="850" h="435">
                  <a:moveTo>
                    <a:pt x="816" y="90"/>
                  </a:moveTo>
                  <a:lnTo>
                    <a:pt x="812" y="91"/>
                  </a:lnTo>
                  <a:lnTo>
                    <a:pt x="797" y="91"/>
                  </a:lnTo>
                  <a:lnTo>
                    <a:pt x="781" y="72"/>
                  </a:lnTo>
                  <a:lnTo>
                    <a:pt x="763" y="66"/>
                  </a:lnTo>
                  <a:lnTo>
                    <a:pt x="759" y="64"/>
                  </a:lnTo>
                  <a:lnTo>
                    <a:pt x="735" y="61"/>
                  </a:lnTo>
                  <a:lnTo>
                    <a:pt x="733" y="58"/>
                  </a:lnTo>
                  <a:lnTo>
                    <a:pt x="722" y="42"/>
                  </a:lnTo>
                  <a:lnTo>
                    <a:pt x="703" y="19"/>
                  </a:lnTo>
                  <a:lnTo>
                    <a:pt x="688" y="8"/>
                  </a:lnTo>
                  <a:lnTo>
                    <a:pt x="670" y="6"/>
                  </a:lnTo>
                  <a:lnTo>
                    <a:pt x="656" y="0"/>
                  </a:lnTo>
                  <a:lnTo>
                    <a:pt x="629" y="3"/>
                  </a:lnTo>
                  <a:lnTo>
                    <a:pt x="619" y="5"/>
                  </a:lnTo>
                  <a:lnTo>
                    <a:pt x="611" y="13"/>
                  </a:lnTo>
                  <a:lnTo>
                    <a:pt x="611" y="18"/>
                  </a:lnTo>
                  <a:lnTo>
                    <a:pt x="621" y="16"/>
                  </a:lnTo>
                  <a:lnTo>
                    <a:pt x="624" y="24"/>
                  </a:lnTo>
                  <a:lnTo>
                    <a:pt x="616" y="32"/>
                  </a:lnTo>
                  <a:lnTo>
                    <a:pt x="613" y="55"/>
                  </a:lnTo>
                  <a:lnTo>
                    <a:pt x="597" y="64"/>
                  </a:lnTo>
                  <a:lnTo>
                    <a:pt x="573" y="58"/>
                  </a:lnTo>
                  <a:lnTo>
                    <a:pt x="568" y="69"/>
                  </a:lnTo>
                  <a:lnTo>
                    <a:pt x="569" y="75"/>
                  </a:lnTo>
                  <a:lnTo>
                    <a:pt x="569" y="82"/>
                  </a:lnTo>
                  <a:lnTo>
                    <a:pt x="571" y="87"/>
                  </a:lnTo>
                  <a:lnTo>
                    <a:pt x="576" y="93"/>
                  </a:lnTo>
                  <a:lnTo>
                    <a:pt x="593" y="95"/>
                  </a:lnTo>
                  <a:lnTo>
                    <a:pt x="600" y="93"/>
                  </a:lnTo>
                  <a:lnTo>
                    <a:pt x="609" y="87"/>
                  </a:lnTo>
                  <a:lnTo>
                    <a:pt x="616" y="91"/>
                  </a:lnTo>
                  <a:lnTo>
                    <a:pt x="626" y="96"/>
                  </a:lnTo>
                  <a:lnTo>
                    <a:pt x="629" y="99"/>
                  </a:lnTo>
                  <a:lnTo>
                    <a:pt x="629" y="103"/>
                  </a:lnTo>
                  <a:lnTo>
                    <a:pt x="634" y="104"/>
                  </a:lnTo>
                  <a:lnTo>
                    <a:pt x="635" y="107"/>
                  </a:lnTo>
                  <a:lnTo>
                    <a:pt x="618" y="107"/>
                  </a:lnTo>
                  <a:lnTo>
                    <a:pt x="598" y="109"/>
                  </a:lnTo>
                  <a:lnTo>
                    <a:pt x="585" y="122"/>
                  </a:lnTo>
                  <a:lnTo>
                    <a:pt x="579" y="125"/>
                  </a:lnTo>
                  <a:lnTo>
                    <a:pt x="573" y="125"/>
                  </a:lnTo>
                  <a:lnTo>
                    <a:pt x="565" y="133"/>
                  </a:lnTo>
                  <a:lnTo>
                    <a:pt x="560" y="136"/>
                  </a:lnTo>
                  <a:lnTo>
                    <a:pt x="549" y="135"/>
                  </a:lnTo>
                  <a:lnTo>
                    <a:pt x="541" y="132"/>
                  </a:lnTo>
                  <a:lnTo>
                    <a:pt x="534" y="133"/>
                  </a:lnTo>
                  <a:lnTo>
                    <a:pt x="531" y="143"/>
                  </a:lnTo>
                  <a:lnTo>
                    <a:pt x="539" y="148"/>
                  </a:lnTo>
                  <a:lnTo>
                    <a:pt x="541" y="151"/>
                  </a:lnTo>
                  <a:lnTo>
                    <a:pt x="520" y="167"/>
                  </a:lnTo>
                  <a:lnTo>
                    <a:pt x="504" y="170"/>
                  </a:lnTo>
                  <a:lnTo>
                    <a:pt x="496" y="168"/>
                  </a:lnTo>
                  <a:lnTo>
                    <a:pt x="484" y="168"/>
                  </a:lnTo>
                  <a:lnTo>
                    <a:pt x="468" y="172"/>
                  </a:lnTo>
                  <a:lnTo>
                    <a:pt x="467" y="173"/>
                  </a:lnTo>
                  <a:lnTo>
                    <a:pt x="446" y="180"/>
                  </a:lnTo>
                  <a:lnTo>
                    <a:pt x="438" y="178"/>
                  </a:lnTo>
                  <a:lnTo>
                    <a:pt x="430" y="178"/>
                  </a:lnTo>
                  <a:lnTo>
                    <a:pt x="409" y="173"/>
                  </a:lnTo>
                  <a:lnTo>
                    <a:pt x="395" y="167"/>
                  </a:lnTo>
                  <a:lnTo>
                    <a:pt x="382" y="164"/>
                  </a:lnTo>
                  <a:lnTo>
                    <a:pt x="329" y="165"/>
                  </a:lnTo>
                  <a:lnTo>
                    <a:pt x="324" y="164"/>
                  </a:lnTo>
                  <a:lnTo>
                    <a:pt x="311" y="156"/>
                  </a:lnTo>
                  <a:lnTo>
                    <a:pt x="297" y="143"/>
                  </a:lnTo>
                  <a:lnTo>
                    <a:pt x="260" y="133"/>
                  </a:lnTo>
                  <a:lnTo>
                    <a:pt x="250" y="133"/>
                  </a:lnTo>
                  <a:lnTo>
                    <a:pt x="226" y="128"/>
                  </a:lnTo>
                  <a:lnTo>
                    <a:pt x="228" y="124"/>
                  </a:lnTo>
                  <a:lnTo>
                    <a:pt x="223" y="111"/>
                  </a:lnTo>
                  <a:lnTo>
                    <a:pt x="212" y="96"/>
                  </a:lnTo>
                  <a:lnTo>
                    <a:pt x="209" y="93"/>
                  </a:lnTo>
                  <a:lnTo>
                    <a:pt x="207" y="93"/>
                  </a:lnTo>
                  <a:lnTo>
                    <a:pt x="207" y="93"/>
                  </a:lnTo>
                  <a:lnTo>
                    <a:pt x="196" y="90"/>
                  </a:lnTo>
                  <a:lnTo>
                    <a:pt x="194" y="91"/>
                  </a:lnTo>
                  <a:lnTo>
                    <a:pt x="189" y="90"/>
                  </a:lnTo>
                  <a:lnTo>
                    <a:pt x="186" y="87"/>
                  </a:lnTo>
                  <a:lnTo>
                    <a:pt x="177" y="82"/>
                  </a:lnTo>
                  <a:lnTo>
                    <a:pt x="172" y="74"/>
                  </a:lnTo>
                  <a:lnTo>
                    <a:pt x="167" y="77"/>
                  </a:lnTo>
                  <a:lnTo>
                    <a:pt x="160" y="75"/>
                  </a:lnTo>
                  <a:lnTo>
                    <a:pt x="154" y="83"/>
                  </a:lnTo>
                  <a:lnTo>
                    <a:pt x="146" y="83"/>
                  </a:lnTo>
                  <a:lnTo>
                    <a:pt x="143" y="91"/>
                  </a:lnTo>
                  <a:lnTo>
                    <a:pt x="146" y="103"/>
                  </a:lnTo>
                  <a:lnTo>
                    <a:pt x="138" y="107"/>
                  </a:lnTo>
                  <a:lnTo>
                    <a:pt x="132" y="104"/>
                  </a:lnTo>
                  <a:lnTo>
                    <a:pt x="122" y="104"/>
                  </a:lnTo>
                  <a:lnTo>
                    <a:pt x="116" y="103"/>
                  </a:lnTo>
                  <a:lnTo>
                    <a:pt x="109" y="103"/>
                  </a:lnTo>
                  <a:lnTo>
                    <a:pt x="106" y="111"/>
                  </a:lnTo>
                  <a:lnTo>
                    <a:pt x="103" y="120"/>
                  </a:lnTo>
                  <a:lnTo>
                    <a:pt x="103" y="124"/>
                  </a:lnTo>
                  <a:lnTo>
                    <a:pt x="108" y="130"/>
                  </a:lnTo>
                  <a:lnTo>
                    <a:pt x="90" y="132"/>
                  </a:lnTo>
                  <a:lnTo>
                    <a:pt x="84" y="133"/>
                  </a:lnTo>
                  <a:lnTo>
                    <a:pt x="74" y="136"/>
                  </a:lnTo>
                  <a:lnTo>
                    <a:pt x="79" y="140"/>
                  </a:lnTo>
                  <a:lnTo>
                    <a:pt x="82" y="148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7" y="162"/>
                  </a:lnTo>
                  <a:lnTo>
                    <a:pt x="87" y="172"/>
                  </a:lnTo>
                  <a:lnTo>
                    <a:pt x="87" y="176"/>
                  </a:lnTo>
                  <a:lnTo>
                    <a:pt x="66" y="183"/>
                  </a:lnTo>
                  <a:lnTo>
                    <a:pt x="61" y="188"/>
                  </a:lnTo>
                  <a:lnTo>
                    <a:pt x="42" y="191"/>
                  </a:lnTo>
                  <a:lnTo>
                    <a:pt x="39" y="197"/>
                  </a:lnTo>
                  <a:lnTo>
                    <a:pt x="35" y="199"/>
                  </a:lnTo>
                  <a:lnTo>
                    <a:pt x="26" y="199"/>
                  </a:lnTo>
                  <a:lnTo>
                    <a:pt x="24" y="197"/>
                  </a:lnTo>
                  <a:lnTo>
                    <a:pt x="21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2" y="204"/>
                  </a:lnTo>
                  <a:lnTo>
                    <a:pt x="0" y="207"/>
                  </a:lnTo>
                  <a:lnTo>
                    <a:pt x="0" y="209"/>
                  </a:lnTo>
                  <a:lnTo>
                    <a:pt x="0" y="218"/>
                  </a:lnTo>
                  <a:lnTo>
                    <a:pt x="3" y="221"/>
                  </a:lnTo>
                  <a:lnTo>
                    <a:pt x="7" y="223"/>
                  </a:lnTo>
                  <a:lnTo>
                    <a:pt x="16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23" y="233"/>
                  </a:lnTo>
                  <a:lnTo>
                    <a:pt x="24" y="239"/>
                  </a:lnTo>
                  <a:lnTo>
                    <a:pt x="21" y="239"/>
                  </a:lnTo>
                  <a:lnTo>
                    <a:pt x="18" y="241"/>
                  </a:lnTo>
                  <a:lnTo>
                    <a:pt x="21" y="242"/>
                  </a:lnTo>
                  <a:lnTo>
                    <a:pt x="31" y="244"/>
                  </a:lnTo>
                  <a:lnTo>
                    <a:pt x="34" y="245"/>
                  </a:lnTo>
                  <a:lnTo>
                    <a:pt x="35" y="245"/>
                  </a:lnTo>
                  <a:lnTo>
                    <a:pt x="39" y="247"/>
                  </a:lnTo>
                  <a:lnTo>
                    <a:pt x="42" y="249"/>
                  </a:lnTo>
                  <a:lnTo>
                    <a:pt x="43" y="252"/>
                  </a:lnTo>
                  <a:lnTo>
                    <a:pt x="42" y="253"/>
                  </a:lnTo>
                  <a:lnTo>
                    <a:pt x="47" y="257"/>
                  </a:lnTo>
                  <a:lnTo>
                    <a:pt x="51" y="257"/>
                  </a:lnTo>
                  <a:lnTo>
                    <a:pt x="53" y="258"/>
                  </a:lnTo>
                  <a:lnTo>
                    <a:pt x="55" y="258"/>
                  </a:lnTo>
                  <a:lnTo>
                    <a:pt x="69" y="261"/>
                  </a:lnTo>
                  <a:lnTo>
                    <a:pt x="74" y="261"/>
                  </a:lnTo>
                  <a:lnTo>
                    <a:pt x="84" y="257"/>
                  </a:lnTo>
                  <a:lnTo>
                    <a:pt x="92" y="255"/>
                  </a:lnTo>
                  <a:lnTo>
                    <a:pt x="98" y="257"/>
                  </a:lnTo>
                  <a:lnTo>
                    <a:pt x="98" y="258"/>
                  </a:lnTo>
                  <a:lnTo>
                    <a:pt x="101" y="260"/>
                  </a:lnTo>
                  <a:lnTo>
                    <a:pt x="103" y="260"/>
                  </a:lnTo>
                  <a:lnTo>
                    <a:pt x="104" y="261"/>
                  </a:lnTo>
                  <a:lnTo>
                    <a:pt x="108" y="260"/>
                  </a:lnTo>
                  <a:lnTo>
                    <a:pt x="109" y="261"/>
                  </a:lnTo>
                  <a:lnTo>
                    <a:pt x="108" y="271"/>
                  </a:lnTo>
                  <a:lnTo>
                    <a:pt x="104" y="273"/>
                  </a:lnTo>
                  <a:lnTo>
                    <a:pt x="104" y="274"/>
                  </a:lnTo>
                  <a:lnTo>
                    <a:pt x="101" y="274"/>
                  </a:lnTo>
                  <a:lnTo>
                    <a:pt x="101" y="279"/>
                  </a:lnTo>
                  <a:lnTo>
                    <a:pt x="100" y="279"/>
                  </a:lnTo>
                  <a:lnTo>
                    <a:pt x="93" y="281"/>
                  </a:lnTo>
                  <a:lnTo>
                    <a:pt x="95" y="282"/>
                  </a:lnTo>
                  <a:lnTo>
                    <a:pt x="95" y="287"/>
                  </a:lnTo>
                  <a:lnTo>
                    <a:pt x="98" y="289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6" y="295"/>
                  </a:lnTo>
                  <a:lnTo>
                    <a:pt x="104" y="298"/>
                  </a:lnTo>
                  <a:lnTo>
                    <a:pt x="101" y="297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3" y="297"/>
                  </a:lnTo>
                  <a:lnTo>
                    <a:pt x="90" y="298"/>
                  </a:lnTo>
                  <a:lnTo>
                    <a:pt x="92" y="302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101" y="314"/>
                  </a:lnTo>
                  <a:lnTo>
                    <a:pt x="101" y="316"/>
                  </a:lnTo>
                  <a:lnTo>
                    <a:pt x="109" y="316"/>
                  </a:lnTo>
                  <a:lnTo>
                    <a:pt x="111" y="318"/>
                  </a:lnTo>
                  <a:lnTo>
                    <a:pt x="117" y="318"/>
                  </a:lnTo>
                  <a:lnTo>
                    <a:pt x="119" y="319"/>
                  </a:lnTo>
                  <a:lnTo>
                    <a:pt x="135" y="326"/>
                  </a:lnTo>
                  <a:lnTo>
                    <a:pt x="140" y="327"/>
                  </a:lnTo>
                  <a:lnTo>
                    <a:pt x="140" y="324"/>
                  </a:lnTo>
                  <a:lnTo>
                    <a:pt x="156" y="326"/>
                  </a:lnTo>
                  <a:lnTo>
                    <a:pt x="170" y="332"/>
                  </a:lnTo>
                  <a:lnTo>
                    <a:pt x="173" y="337"/>
                  </a:lnTo>
                  <a:lnTo>
                    <a:pt x="177" y="338"/>
                  </a:lnTo>
                  <a:lnTo>
                    <a:pt x="180" y="335"/>
                  </a:lnTo>
                  <a:lnTo>
                    <a:pt x="185" y="335"/>
                  </a:lnTo>
                  <a:lnTo>
                    <a:pt x="186" y="342"/>
                  </a:lnTo>
                  <a:lnTo>
                    <a:pt x="188" y="342"/>
                  </a:lnTo>
                  <a:lnTo>
                    <a:pt x="189" y="343"/>
                  </a:lnTo>
                  <a:lnTo>
                    <a:pt x="196" y="343"/>
                  </a:lnTo>
                  <a:lnTo>
                    <a:pt x="201" y="343"/>
                  </a:lnTo>
                  <a:lnTo>
                    <a:pt x="202" y="346"/>
                  </a:lnTo>
                  <a:lnTo>
                    <a:pt x="205" y="348"/>
                  </a:lnTo>
                  <a:lnTo>
                    <a:pt x="210" y="348"/>
                  </a:lnTo>
                  <a:lnTo>
                    <a:pt x="215" y="351"/>
                  </a:lnTo>
                  <a:lnTo>
                    <a:pt x="217" y="351"/>
                  </a:lnTo>
                  <a:lnTo>
                    <a:pt x="223" y="351"/>
                  </a:lnTo>
                  <a:lnTo>
                    <a:pt x="225" y="350"/>
                  </a:lnTo>
                  <a:lnTo>
                    <a:pt x="236" y="353"/>
                  </a:lnTo>
                  <a:lnTo>
                    <a:pt x="242" y="353"/>
                  </a:lnTo>
                  <a:lnTo>
                    <a:pt x="244" y="351"/>
                  </a:lnTo>
                  <a:lnTo>
                    <a:pt x="247" y="351"/>
                  </a:lnTo>
                  <a:lnTo>
                    <a:pt x="257" y="350"/>
                  </a:lnTo>
                  <a:lnTo>
                    <a:pt x="258" y="353"/>
                  </a:lnTo>
                  <a:lnTo>
                    <a:pt x="258" y="358"/>
                  </a:lnTo>
                  <a:lnTo>
                    <a:pt x="262" y="358"/>
                  </a:lnTo>
                  <a:lnTo>
                    <a:pt x="268" y="350"/>
                  </a:lnTo>
                  <a:lnTo>
                    <a:pt x="274" y="348"/>
                  </a:lnTo>
                  <a:lnTo>
                    <a:pt x="274" y="348"/>
                  </a:lnTo>
                  <a:lnTo>
                    <a:pt x="279" y="348"/>
                  </a:lnTo>
                  <a:lnTo>
                    <a:pt x="282" y="350"/>
                  </a:lnTo>
                  <a:lnTo>
                    <a:pt x="290" y="351"/>
                  </a:lnTo>
                  <a:lnTo>
                    <a:pt x="297" y="350"/>
                  </a:lnTo>
                  <a:lnTo>
                    <a:pt x="302" y="353"/>
                  </a:lnTo>
                  <a:lnTo>
                    <a:pt x="321" y="348"/>
                  </a:lnTo>
                  <a:lnTo>
                    <a:pt x="340" y="335"/>
                  </a:lnTo>
                  <a:lnTo>
                    <a:pt x="351" y="337"/>
                  </a:lnTo>
                  <a:lnTo>
                    <a:pt x="361" y="334"/>
                  </a:lnTo>
                  <a:lnTo>
                    <a:pt x="364" y="335"/>
                  </a:lnTo>
                  <a:lnTo>
                    <a:pt x="366" y="338"/>
                  </a:lnTo>
                  <a:lnTo>
                    <a:pt x="369" y="338"/>
                  </a:lnTo>
                  <a:lnTo>
                    <a:pt x="369" y="345"/>
                  </a:lnTo>
                  <a:lnTo>
                    <a:pt x="382" y="345"/>
                  </a:lnTo>
                  <a:lnTo>
                    <a:pt x="385" y="346"/>
                  </a:lnTo>
                  <a:lnTo>
                    <a:pt x="387" y="348"/>
                  </a:lnTo>
                  <a:lnTo>
                    <a:pt x="388" y="346"/>
                  </a:lnTo>
                  <a:lnTo>
                    <a:pt x="393" y="348"/>
                  </a:lnTo>
                  <a:lnTo>
                    <a:pt x="398" y="350"/>
                  </a:lnTo>
                  <a:lnTo>
                    <a:pt x="401" y="354"/>
                  </a:lnTo>
                  <a:lnTo>
                    <a:pt x="406" y="356"/>
                  </a:lnTo>
                  <a:lnTo>
                    <a:pt x="411" y="366"/>
                  </a:lnTo>
                  <a:lnTo>
                    <a:pt x="412" y="372"/>
                  </a:lnTo>
                  <a:lnTo>
                    <a:pt x="411" y="377"/>
                  </a:lnTo>
                  <a:lnTo>
                    <a:pt x="404" y="383"/>
                  </a:lnTo>
                  <a:lnTo>
                    <a:pt x="403" y="390"/>
                  </a:lnTo>
                  <a:lnTo>
                    <a:pt x="406" y="395"/>
                  </a:lnTo>
                  <a:lnTo>
                    <a:pt x="404" y="398"/>
                  </a:lnTo>
                  <a:lnTo>
                    <a:pt x="406" y="398"/>
                  </a:lnTo>
                  <a:lnTo>
                    <a:pt x="414" y="395"/>
                  </a:lnTo>
                  <a:lnTo>
                    <a:pt x="422" y="395"/>
                  </a:lnTo>
                  <a:lnTo>
                    <a:pt x="425" y="403"/>
                  </a:lnTo>
                  <a:lnTo>
                    <a:pt x="435" y="406"/>
                  </a:lnTo>
                  <a:lnTo>
                    <a:pt x="435" y="415"/>
                  </a:lnTo>
                  <a:lnTo>
                    <a:pt x="444" y="417"/>
                  </a:lnTo>
                  <a:lnTo>
                    <a:pt x="446" y="419"/>
                  </a:lnTo>
                  <a:lnTo>
                    <a:pt x="451" y="422"/>
                  </a:lnTo>
                  <a:lnTo>
                    <a:pt x="457" y="422"/>
                  </a:lnTo>
                  <a:lnTo>
                    <a:pt x="460" y="419"/>
                  </a:lnTo>
                  <a:lnTo>
                    <a:pt x="464" y="419"/>
                  </a:lnTo>
                  <a:lnTo>
                    <a:pt x="464" y="420"/>
                  </a:lnTo>
                  <a:lnTo>
                    <a:pt x="467" y="425"/>
                  </a:lnTo>
                  <a:lnTo>
                    <a:pt x="473" y="425"/>
                  </a:lnTo>
                  <a:lnTo>
                    <a:pt x="473" y="422"/>
                  </a:lnTo>
                  <a:lnTo>
                    <a:pt x="470" y="419"/>
                  </a:lnTo>
                  <a:lnTo>
                    <a:pt x="468" y="412"/>
                  </a:lnTo>
                  <a:lnTo>
                    <a:pt x="470" y="411"/>
                  </a:lnTo>
                  <a:lnTo>
                    <a:pt x="478" y="412"/>
                  </a:lnTo>
                  <a:lnTo>
                    <a:pt x="481" y="409"/>
                  </a:lnTo>
                  <a:lnTo>
                    <a:pt x="489" y="411"/>
                  </a:lnTo>
                  <a:lnTo>
                    <a:pt x="496" y="409"/>
                  </a:lnTo>
                  <a:lnTo>
                    <a:pt x="497" y="411"/>
                  </a:lnTo>
                  <a:lnTo>
                    <a:pt x="500" y="409"/>
                  </a:lnTo>
                  <a:lnTo>
                    <a:pt x="502" y="411"/>
                  </a:lnTo>
                  <a:lnTo>
                    <a:pt x="507" y="409"/>
                  </a:lnTo>
                  <a:lnTo>
                    <a:pt x="510" y="409"/>
                  </a:lnTo>
                  <a:lnTo>
                    <a:pt x="520" y="404"/>
                  </a:lnTo>
                  <a:lnTo>
                    <a:pt x="534" y="407"/>
                  </a:lnTo>
                  <a:lnTo>
                    <a:pt x="542" y="409"/>
                  </a:lnTo>
                  <a:lnTo>
                    <a:pt x="544" y="411"/>
                  </a:lnTo>
                  <a:lnTo>
                    <a:pt x="544" y="412"/>
                  </a:lnTo>
                  <a:lnTo>
                    <a:pt x="549" y="419"/>
                  </a:lnTo>
                  <a:lnTo>
                    <a:pt x="558" y="422"/>
                  </a:lnTo>
                  <a:lnTo>
                    <a:pt x="568" y="422"/>
                  </a:lnTo>
                  <a:lnTo>
                    <a:pt x="571" y="422"/>
                  </a:lnTo>
                  <a:lnTo>
                    <a:pt x="573" y="423"/>
                  </a:lnTo>
                  <a:lnTo>
                    <a:pt x="573" y="422"/>
                  </a:lnTo>
                  <a:lnTo>
                    <a:pt x="577" y="420"/>
                  </a:lnTo>
                  <a:lnTo>
                    <a:pt x="584" y="422"/>
                  </a:lnTo>
                  <a:lnTo>
                    <a:pt x="587" y="423"/>
                  </a:lnTo>
                  <a:lnTo>
                    <a:pt x="593" y="422"/>
                  </a:lnTo>
                  <a:lnTo>
                    <a:pt x="595" y="422"/>
                  </a:lnTo>
                  <a:lnTo>
                    <a:pt x="595" y="428"/>
                  </a:lnTo>
                  <a:lnTo>
                    <a:pt x="601" y="435"/>
                  </a:lnTo>
                  <a:lnTo>
                    <a:pt x="605" y="435"/>
                  </a:lnTo>
                  <a:lnTo>
                    <a:pt x="609" y="435"/>
                  </a:lnTo>
                  <a:lnTo>
                    <a:pt x="608" y="431"/>
                  </a:lnTo>
                  <a:lnTo>
                    <a:pt x="605" y="428"/>
                  </a:lnTo>
                  <a:lnTo>
                    <a:pt x="606" y="423"/>
                  </a:lnTo>
                  <a:lnTo>
                    <a:pt x="608" y="423"/>
                  </a:lnTo>
                  <a:lnTo>
                    <a:pt x="614" y="422"/>
                  </a:lnTo>
                  <a:lnTo>
                    <a:pt x="624" y="420"/>
                  </a:lnTo>
                  <a:lnTo>
                    <a:pt x="626" y="419"/>
                  </a:lnTo>
                  <a:lnTo>
                    <a:pt x="632" y="419"/>
                  </a:lnTo>
                  <a:lnTo>
                    <a:pt x="642" y="417"/>
                  </a:lnTo>
                  <a:lnTo>
                    <a:pt x="642" y="409"/>
                  </a:lnTo>
                  <a:lnTo>
                    <a:pt x="648" y="414"/>
                  </a:lnTo>
                  <a:lnTo>
                    <a:pt x="650" y="414"/>
                  </a:lnTo>
                  <a:lnTo>
                    <a:pt x="648" y="407"/>
                  </a:lnTo>
                  <a:lnTo>
                    <a:pt x="654" y="411"/>
                  </a:lnTo>
                  <a:lnTo>
                    <a:pt x="656" y="412"/>
                  </a:lnTo>
                  <a:lnTo>
                    <a:pt x="661" y="412"/>
                  </a:lnTo>
                  <a:lnTo>
                    <a:pt x="661" y="411"/>
                  </a:lnTo>
                  <a:lnTo>
                    <a:pt x="662" y="411"/>
                  </a:lnTo>
                  <a:lnTo>
                    <a:pt x="664" y="412"/>
                  </a:lnTo>
                  <a:lnTo>
                    <a:pt x="666" y="411"/>
                  </a:lnTo>
                  <a:lnTo>
                    <a:pt x="664" y="409"/>
                  </a:lnTo>
                  <a:lnTo>
                    <a:pt x="667" y="407"/>
                  </a:lnTo>
                  <a:lnTo>
                    <a:pt x="667" y="411"/>
                  </a:lnTo>
                  <a:lnTo>
                    <a:pt x="674" y="407"/>
                  </a:lnTo>
                  <a:lnTo>
                    <a:pt x="677" y="409"/>
                  </a:lnTo>
                  <a:lnTo>
                    <a:pt x="680" y="407"/>
                  </a:lnTo>
                  <a:lnTo>
                    <a:pt x="685" y="407"/>
                  </a:lnTo>
                  <a:lnTo>
                    <a:pt x="691" y="406"/>
                  </a:lnTo>
                  <a:lnTo>
                    <a:pt x="696" y="399"/>
                  </a:lnTo>
                  <a:lnTo>
                    <a:pt x="704" y="398"/>
                  </a:lnTo>
                  <a:lnTo>
                    <a:pt x="706" y="396"/>
                  </a:lnTo>
                  <a:lnTo>
                    <a:pt x="707" y="396"/>
                  </a:lnTo>
                  <a:lnTo>
                    <a:pt x="707" y="395"/>
                  </a:lnTo>
                  <a:lnTo>
                    <a:pt x="711" y="393"/>
                  </a:lnTo>
                  <a:lnTo>
                    <a:pt x="712" y="390"/>
                  </a:lnTo>
                  <a:lnTo>
                    <a:pt x="709" y="390"/>
                  </a:lnTo>
                  <a:lnTo>
                    <a:pt x="712" y="388"/>
                  </a:lnTo>
                  <a:lnTo>
                    <a:pt x="719" y="388"/>
                  </a:lnTo>
                  <a:lnTo>
                    <a:pt x="722" y="382"/>
                  </a:lnTo>
                  <a:lnTo>
                    <a:pt x="725" y="380"/>
                  </a:lnTo>
                  <a:lnTo>
                    <a:pt x="725" y="378"/>
                  </a:lnTo>
                  <a:lnTo>
                    <a:pt x="728" y="378"/>
                  </a:lnTo>
                  <a:lnTo>
                    <a:pt x="727" y="375"/>
                  </a:lnTo>
                  <a:lnTo>
                    <a:pt x="728" y="369"/>
                  </a:lnTo>
                  <a:lnTo>
                    <a:pt x="725" y="364"/>
                  </a:lnTo>
                  <a:lnTo>
                    <a:pt x="728" y="362"/>
                  </a:lnTo>
                  <a:lnTo>
                    <a:pt x="731" y="366"/>
                  </a:lnTo>
                  <a:lnTo>
                    <a:pt x="733" y="361"/>
                  </a:lnTo>
                  <a:lnTo>
                    <a:pt x="736" y="354"/>
                  </a:lnTo>
                  <a:lnTo>
                    <a:pt x="739" y="351"/>
                  </a:lnTo>
                  <a:lnTo>
                    <a:pt x="741" y="346"/>
                  </a:lnTo>
                  <a:lnTo>
                    <a:pt x="743" y="345"/>
                  </a:lnTo>
                  <a:lnTo>
                    <a:pt x="746" y="348"/>
                  </a:lnTo>
                  <a:lnTo>
                    <a:pt x="746" y="338"/>
                  </a:lnTo>
                  <a:lnTo>
                    <a:pt x="744" y="335"/>
                  </a:lnTo>
                  <a:lnTo>
                    <a:pt x="749" y="335"/>
                  </a:lnTo>
                  <a:lnTo>
                    <a:pt x="749" y="334"/>
                  </a:lnTo>
                  <a:lnTo>
                    <a:pt x="747" y="330"/>
                  </a:lnTo>
                  <a:lnTo>
                    <a:pt x="743" y="332"/>
                  </a:lnTo>
                  <a:lnTo>
                    <a:pt x="749" y="327"/>
                  </a:lnTo>
                  <a:lnTo>
                    <a:pt x="743" y="326"/>
                  </a:lnTo>
                  <a:lnTo>
                    <a:pt x="735" y="322"/>
                  </a:lnTo>
                  <a:lnTo>
                    <a:pt x="730" y="324"/>
                  </a:lnTo>
                  <a:lnTo>
                    <a:pt x="723" y="322"/>
                  </a:lnTo>
                  <a:lnTo>
                    <a:pt x="722" y="322"/>
                  </a:lnTo>
                  <a:lnTo>
                    <a:pt x="730" y="322"/>
                  </a:lnTo>
                  <a:lnTo>
                    <a:pt x="743" y="314"/>
                  </a:lnTo>
                  <a:lnTo>
                    <a:pt x="738" y="311"/>
                  </a:lnTo>
                  <a:lnTo>
                    <a:pt x="736" y="310"/>
                  </a:lnTo>
                  <a:lnTo>
                    <a:pt x="730" y="306"/>
                  </a:lnTo>
                  <a:lnTo>
                    <a:pt x="722" y="305"/>
                  </a:lnTo>
                  <a:lnTo>
                    <a:pt x="720" y="303"/>
                  </a:lnTo>
                  <a:lnTo>
                    <a:pt x="714" y="303"/>
                  </a:lnTo>
                  <a:lnTo>
                    <a:pt x="712" y="303"/>
                  </a:lnTo>
                  <a:lnTo>
                    <a:pt x="720" y="302"/>
                  </a:lnTo>
                  <a:lnTo>
                    <a:pt x="739" y="306"/>
                  </a:lnTo>
                  <a:lnTo>
                    <a:pt x="730" y="300"/>
                  </a:lnTo>
                  <a:lnTo>
                    <a:pt x="728" y="298"/>
                  </a:lnTo>
                  <a:lnTo>
                    <a:pt x="722" y="294"/>
                  </a:lnTo>
                  <a:lnTo>
                    <a:pt x="712" y="281"/>
                  </a:lnTo>
                  <a:lnTo>
                    <a:pt x="704" y="274"/>
                  </a:lnTo>
                  <a:lnTo>
                    <a:pt x="688" y="269"/>
                  </a:lnTo>
                  <a:lnTo>
                    <a:pt x="686" y="268"/>
                  </a:lnTo>
                  <a:lnTo>
                    <a:pt x="691" y="258"/>
                  </a:lnTo>
                  <a:lnTo>
                    <a:pt x="696" y="255"/>
                  </a:lnTo>
                  <a:lnTo>
                    <a:pt x="698" y="253"/>
                  </a:lnTo>
                  <a:lnTo>
                    <a:pt x="694" y="252"/>
                  </a:lnTo>
                  <a:lnTo>
                    <a:pt x="696" y="250"/>
                  </a:lnTo>
                  <a:lnTo>
                    <a:pt x="698" y="250"/>
                  </a:lnTo>
                  <a:lnTo>
                    <a:pt x="699" y="252"/>
                  </a:lnTo>
                  <a:lnTo>
                    <a:pt x="703" y="252"/>
                  </a:lnTo>
                  <a:lnTo>
                    <a:pt x="706" y="249"/>
                  </a:lnTo>
                  <a:lnTo>
                    <a:pt x="704" y="245"/>
                  </a:lnTo>
                  <a:lnTo>
                    <a:pt x="715" y="244"/>
                  </a:lnTo>
                  <a:lnTo>
                    <a:pt x="719" y="241"/>
                  </a:lnTo>
                  <a:lnTo>
                    <a:pt x="722" y="241"/>
                  </a:lnTo>
                  <a:lnTo>
                    <a:pt x="725" y="244"/>
                  </a:lnTo>
                  <a:lnTo>
                    <a:pt x="727" y="241"/>
                  </a:lnTo>
                  <a:lnTo>
                    <a:pt x="727" y="236"/>
                  </a:lnTo>
                  <a:lnTo>
                    <a:pt x="719" y="234"/>
                  </a:lnTo>
                  <a:lnTo>
                    <a:pt x="711" y="236"/>
                  </a:lnTo>
                  <a:lnTo>
                    <a:pt x="699" y="231"/>
                  </a:lnTo>
                  <a:lnTo>
                    <a:pt x="691" y="233"/>
                  </a:lnTo>
                  <a:lnTo>
                    <a:pt x="685" y="239"/>
                  </a:lnTo>
                  <a:lnTo>
                    <a:pt x="682" y="239"/>
                  </a:lnTo>
                  <a:lnTo>
                    <a:pt x="674" y="237"/>
                  </a:lnTo>
                  <a:lnTo>
                    <a:pt x="666" y="231"/>
                  </a:lnTo>
                  <a:lnTo>
                    <a:pt x="656" y="226"/>
                  </a:lnTo>
                  <a:lnTo>
                    <a:pt x="648" y="221"/>
                  </a:lnTo>
                  <a:lnTo>
                    <a:pt x="648" y="218"/>
                  </a:lnTo>
                  <a:lnTo>
                    <a:pt x="648" y="215"/>
                  </a:lnTo>
                  <a:lnTo>
                    <a:pt x="650" y="213"/>
                  </a:lnTo>
                  <a:lnTo>
                    <a:pt x="658" y="213"/>
                  </a:lnTo>
                  <a:lnTo>
                    <a:pt x="667" y="212"/>
                  </a:lnTo>
                  <a:lnTo>
                    <a:pt x="669" y="205"/>
                  </a:lnTo>
                  <a:lnTo>
                    <a:pt x="682" y="199"/>
                  </a:lnTo>
                  <a:lnTo>
                    <a:pt x="688" y="189"/>
                  </a:lnTo>
                  <a:lnTo>
                    <a:pt x="698" y="189"/>
                  </a:lnTo>
                  <a:lnTo>
                    <a:pt x="698" y="188"/>
                  </a:lnTo>
                  <a:lnTo>
                    <a:pt x="707" y="196"/>
                  </a:lnTo>
                  <a:lnTo>
                    <a:pt x="699" y="205"/>
                  </a:lnTo>
                  <a:lnTo>
                    <a:pt x="699" y="207"/>
                  </a:lnTo>
                  <a:lnTo>
                    <a:pt x="698" y="209"/>
                  </a:lnTo>
                  <a:lnTo>
                    <a:pt x="704" y="210"/>
                  </a:lnTo>
                  <a:lnTo>
                    <a:pt x="704" y="215"/>
                  </a:lnTo>
                  <a:lnTo>
                    <a:pt x="699" y="215"/>
                  </a:lnTo>
                  <a:lnTo>
                    <a:pt x="698" y="217"/>
                  </a:lnTo>
                  <a:lnTo>
                    <a:pt x="701" y="218"/>
                  </a:lnTo>
                  <a:lnTo>
                    <a:pt x="709" y="215"/>
                  </a:lnTo>
                  <a:lnTo>
                    <a:pt x="714" y="210"/>
                  </a:lnTo>
                  <a:lnTo>
                    <a:pt x="727" y="204"/>
                  </a:lnTo>
                  <a:lnTo>
                    <a:pt x="728" y="205"/>
                  </a:lnTo>
                  <a:lnTo>
                    <a:pt x="739" y="202"/>
                  </a:lnTo>
                  <a:lnTo>
                    <a:pt x="744" y="196"/>
                  </a:lnTo>
                  <a:lnTo>
                    <a:pt x="757" y="191"/>
                  </a:lnTo>
                  <a:lnTo>
                    <a:pt x="768" y="180"/>
                  </a:lnTo>
                  <a:lnTo>
                    <a:pt x="778" y="183"/>
                  </a:lnTo>
                  <a:lnTo>
                    <a:pt x="789" y="183"/>
                  </a:lnTo>
                  <a:lnTo>
                    <a:pt x="786" y="176"/>
                  </a:lnTo>
                  <a:lnTo>
                    <a:pt x="786" y="175"/>
                  </a:lnTo>
                  <a:lnTo>
                    <a:pt x="797" y="173"/>
                  </a:lnTo>
                  <a:lnTo>
                    <a:pt x="804" y="170"/>
                  </a:lnTo>
                  <a:lnTo>
                    <a:pt x="807" y="162"/>
                  </a:lnTo>
                  <a:lnTo>
                    <a:pt x="808" y="160"/>
                  </a:lnTo>
                  <a:lnTo>
                    <a:pt x="815" y="165"/>
                  </a:lnTo>
                  <a:lnTo>
                    <a:pt x="818" y="165"/>
                  </a:lnTo>
                  <a:lnTo>
                    <a:pt x="816" y="162"/>
                  </a:lnTo>
                  <a:lnTo>
                    <a:pt x="823" y="154"/>
                  </a:lnTo>
                  <a:lnTo>
                    <a:pt x="820" y="144"/>
                  </a:lnTo>
                  <a:lnTo>
                    <a:pt x="812" y="136"/>
                  </a:lnTo>
                  <a:lnTo>
                    <a:pt x="823" y="128"/>
                  </a:lnTo>
                  <a:lnTo>
                    <a:pt x="836" y="130"/>
                  </a:lnTo>
                  <a:lnTo>
                    <a:pt x="837" y="132"/>
                  </a:lnTo>
                  <a:lnTo>
                    <a:pt x="840" y="130"/>
                  </a:lnTo>
                  <a:lnTo>
                    <a:pt x="845" y="116"/>
                  </a:lnTo>
                  <a:lnTo>
                    <a:pt x="845" y="98"/>
                  </a:lnTo>
                  <a:lnTo>
                    <a:pt x="850" y="93"/>
                  </a:lnTo>
                  <a:lnTo>
                    <a:pt x="845" y="80"/>
                  </a:lnTo>
                  <a:lnTo>
                    <a:pt x="816" y="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2" name="Freeform 259">
              <a:extLst>
                <a:ext uri="{FF2B5EF4-FFF2-40B4-BE49-F238E27FC236}">
                  <a16:creationId xmlns:a16="http://schemas.microsoft.com/office/drawing/2014/main" id="{CBDB5B40-0FCD-3FC9-6FD3-F0B76A5DD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5796" y="-2464103"/>
              <a:ext cx="348047" cy="164507"/>
            </a:xfrm>
            <a:custGeom>
              <a:avLst/>
              <a:gdLst/>
              <a:ahLst/>
              <a:cxnLst>
                <a:cxn ang="0">
                  <a:pos x="6" y="67"/>
                </a:cxn>
                <a:cxn ang="0">
                  <a:pos x="41" y="73"/>
                </a:cxn>
                <a:cxn ang="0">
                  <a:pos x="67" y="62"/>
                </a:cxn>
                <a:cxn ang="0">
                  <a:pos x="99" y="68"/>
                </a:cxn>
                <a:cxn ang="0">
                  <a:pos x="105" y="78"/>
                </a:cxn>
                <a:cxn ang="0">
                  <a:pos x="113" y="93"/>
                </a:cxn>
                <a:cxn ang="0">
                  <a:pos x="94" y="102"/>
                </a:cxn>
                <a:cxn ang="0">
                  <a:pos x="91" y="107"/>
                </a:cxn>
                <a:cxn ang="0">
                  <a:pos x="109" y="107"/>
                </a:cxn>
                <a:cxn ang="0">
                  <a:pos x="112" y="101"/>
                </a:cxn>
                <a:cxn ang="0">
                  <a:pos x="120" y="102"/>
                </a:cxn>
                <a:cxn ang="0">
                  <a:pos x="123" y="96"/>
                </a:cxn>
                <a:cxn ang="0">
                  <a:pos x="139" y="89"/>
                </a:cxn>
                <a:cxn ang="0">
                  <a:pos x="149" y="93"/>
                </a:cxn>
                <a:cxn ang="0">
                  <a:pos x="142" y="96"/>
                </a:cxn>
                <a:cxn ang="0">
                  <a:pos x="170" y="97"/>
                </a:cxn>
                <a:cxn ang="0">
                  <a:pos x="155" y="107"/>
                </a:cxn>
                <a:cxn ang="0">
                  <a:pos x="170" y="120"/>
                </a:cxn>
                <a:cxn ang="0">
                  <a:pos x="186" y="117"/>
                </a:cxn>
                <a:cxn ang="0">
                  <a:pos x="206" y="113"/>
                </a:cxn>
                <a:cxn ang="0">
                  <a:pos x="203" y="107"/>
                </a:cxn>
                <a:cxn ang="0">
                  <a:pos x="197" y="109"/>
                </a:cxn>
                <a:cxn ang="0">
                  <a:pos x="184" y="104"/>
                </a:cxn>
                <a:cxn ang="0">
                  <a:pos x="182" y="99"/>
                </a:cxn>
                <a:cxn ang="0">
                  <a:pos x="174" y="97"/>
                </a:cxn>
                <a:cxn ang="0">
                  <a:pos x="176" y="94"/>
                </a:cxn>
                <a:cxn ang="0">
                  <a:pos x="182" y="99"/>
                </a:cxn>
                <a:cxn ang="0">
                  <a:pos x="189" y="101"/>
                </a:cxn>
                <a:cxn ang="0">
                  <a:pos x="194" y="94"/>
                </a:cxn>
                <a:cxn ang="0">
                  <a:pos x="211" y="86"/>
                </a:cxn>
                <a:cxn ang="0">
                  <a:pos x="224" y="83"/>
                </a:cxn>
                <a:cxn ang="0">
                  <a:pos x="240" y="70"/>
                </a:cxn>
                <a:cxn ang="0">
                  <a:pos x="253" y="60"/>
                </a:cxn>
                <a:cxn ang="0">
                  <a:pos x="250" y="52"/>
                </a:cxn>
                <a:cxn ang="0">
                  <a:pos x="255" y="43"/>
                </a:cxn>
                <a:cxn ang="0">
                  <a:pos x="215" y="30"/>
                </a:cxn>
                <a:cxn ang="0">
                  <a:pos x="181" y="17"/>
                </a:cxn>
                <a:cxn ang="0">
                  <a:pos x="170" y="8"/>
                </a:cxn>
                <a:cxn ang="0">
                  <a:pos x="122" y="4"/>
                </a:cxn>
                <a:cxn ang="0">
                  <a:pos x="113" y="17"/>
                </a:cxn>
                <a:cxn ang="0">
                  <a:pos x="94" y="12"/>
                </a:cxn>
                <a:cxn ang="0">
                  <a:pos x="73" y="16"/>
                </a:cxn>
                <a:cxn ang="0">
                  <a:pos x="62" y="9"/>
                </a:cxn>
                <a:cxn ang="0">
                  <a:pos x="27" y="8"/>
                </a:cxn>
                <a:cxn ang="0">
                  <a:pos x="19" y="22"/>
                </a:cxn>
                <a:cxn ang="0">
                  <a:pos x="24" y="32"/>
                </a:cxn>
                <a:cxn ang="0">
                  <a:pos x="6" y="52"/>
                </a:cxn>
              </a:cxnLst>
              <a:rect l="0" t="0" r="r" b="b"/>
              <a:pathLst>
                <a:path w="256" h="121">
                  <a:moveTo>
                    <a:pt x="3" y="52"/>
                  </a:moveTo>
                  <a:lnTo>
                    <a:pt x="0" y="64"/>
                  </a:lnTo>
                  <a:lnTo>
                    <a:pt x="6" y="67"/>
                  </a:lnTo>
                  <a:lnTo>
                    <a:pt x="9" y="70"/>
                  </a:lnTo>
                  <a:lnTo>
                    <a:pt x="35" y="70"/>
                  </a:lnTo>
                  <a:lnTo>
                    <a:pt x="41" y="73"/>
                  </a:lnTo>
                  <a:lnTo>
                    <a:pt x="64" y="67"/>
                  </a:lnTo>
                  <a:lnTo>
                    <a:pt x="64" y="67"/>
                  </a:lnTo>
                  <a:lnTo>
                    <a:pt x="67" y="62"/>
                  </a:lnTo>
                  <a:lnTo>
                    <a:pt x="75" y="62"/>
                  </a:lnTo>
                  <a:lnTo>
                    <a:pt x="86" y="67"/>
                  </a:lnTo>
                  <a:lnTo>
                    <a:pt x="99" y="68"/>
                  </a:lnTo>
                  <a:lnTo>
                    <a:pt x="101" y="70"/>
                  </a:lnTo>
                  <a:lnTo>
                    <a:pt x="101" y="75"/>
                  </a:lnTo>
                  <a:lnTo>
                    <a:pt x="105" y="78"/>
                  </a:lnTo>
                  <a:lnTo>
                    <a:pt x="109" y="83"/>
                  </a:lnTo>
                  <a:lnTo>
                    <a:pt x="113" y="86"/>
                  </a:lnTo>
                  <a:lnTo>
                    <a:pt x="113" y="93"/>
                  </a:lnTo>
                  <a:lnTo>
                    <a:pt x="101" y="93"/>
                  </a:lnTo>
                  <a:lnTo>
                    <a:pt x="101" y="97"/>
                  </a:lnTo>
                  <a:lnTo>
                    <a:pt x="94" y="102"/>
                  </a:lnTo>
                  <a:lnTo>
                    <a:pt x="94" y="105"/>
                  </a:lnTo>
                  <a:lnTo>
                    <a:pt x="89" y="105"/>
                  </a:lnTo>
                  <a:lnTo>
                    <a:pt x="91" y="107"/>
                  </a:lnTo>
                  <a:lnTo>
                    <a:pt x="93" y="107"/>
                  </a:lnTo>
                  <a:lnTo>
                    <a:pt x="96" y="110"/>
                  </a:lnTo>
                  <a:lnTo>
                    <a:pt x="109" y="107"/>
                  </a:lnTo>
                  <a:lnTo>
                    <a:pt x="112" y="109"/>
                  </a:lnTo>
                  <a:lnTo>
                    <a:pt x="112" y="109"/>
                  </a:lnTo>
                  <a:lnTo>
                    <a:pt x="112" y="101"/>
                  </a:lnTo>
                  <a:lnTo>
                    <a:pt x="113" y="104"/>
                  </a:lnTo>
                  <a:lnTo>
                    <a:pt x="113" y="104"/>
                  </a:lnTo>
                  <a:lnTo>
                    <a:pt x="120" y="102"/>
                  </a:lnTo>
                  <a:lnTo>
                    <a:pt x="123" y="99"/>
                  </a:lnTo>
                  <a:lnTo>
                    <a:pt x="118" y="94"/>
                  </a:lnTo>
                  <a:lnTo>
                    <a:pt x="123" y="96"/>
                  </a:lnTo>
                  <a:lnTo>
                    <a:pt x="126" y="91"/>
                  </a:lnTo>
                  <a:lnTo>
                    <a:pt x="139" y="88"/>
                  </a:lnTo>
                  <a:lnTo>
                    <a:pt x="139" y="89"/>
                  </a:lnTo>
                  <a:lnTo>
                    <a:pt x="141" y="89"/>
                  </a:lnTo>
                  <a:lnTo>
                    <a:pt x="144" y="88"/>
                  </a:lnTo>
                  <a:lnTo>
                    <a:pt x="149" y="93"/>
                  </a:lnTo>
                  <a:lnTo>
                    <a:pt x="139" y="93"/>
                  </a:lnTo>
                  <a:lnTo>
                    <a:pt x="146" y="93"/>
                  </a:lnTo>
                  <a:lnTo>
                    <a:pt x="142" y="96"/>
                  </a:lnTo>
                  <a:lnTo>
                    <a:pt x="154" y="99"/>
                  </a:lnTo>
                  <a:lnTo>
                    <a:pt x="163" y="96"/>
                  </a:lnTo>
                  <a:lnTo>
                    <a:pt x="170" y="97"/>
                  </a:lnTo>
                  <a:lnTo>
                    <a:pt x="171" y="99"/>
                  </a:lnTo>
                  <a:lnTo>
                    <a:pt x="163" y="102"/>
                  </a:lnTo>
                  <a:lnTo>
                    <a:pt x="155" y="107"/>
                  </a:lnTo>
                  <a:lnTo>
                    <a:pt x="168" y="112"/>
                  </a:lnTo>
                  <a:lnTo>
                    <a:pt x="170" y="115"/>
                  </a:lnTo>
                  <a:lnTo>
                    <a:pt x="170" y="120"/>
                  </a:lnTo>
                  <a:lnTo>
                    <a:pt x="178" y="121"/>
                  </a:lnTo>
                  <a:lnTo>
                    <a:pt x="182" y="120"/>
                  </a:lnTo>
                  <a:lnTo>
                    <a:pt x="186" y="117"/>
                  </a:lnTo>
                  <a:lnTo>
                    <a:pt x="190" y="117"/>
                  </a:lnTo>
                  <a:lnTo>
                    <a:pt x="198" y="112"/>
                  </a:lnTo>
                  <a:lnTo>
                    <a:pt x="206" y="113"/>
                  </a:lnTo>
                  <a:lnTo>
                    <a:pt x="211" y="112"/>
                  </a:lnTo>
                  <a:lnTo>
                    <a:pt x="213" y="107"/>
                  </a:lnTo>
                  <a:lnTo>
                    <a:pt x="203" y="107"/>
                  </a:lnTo>
                  <a:lnTo>
                    <a:pt x="200" y="109"/>
                  </a:lnTo>
                  <a:lnTo>
                    <a:pt x="197" y="107"/>
                  </a:lnTo>
                  <a:lnTo>
                    <a:pt x="197" y="109"/>
                  </a:lnTo>
                  <a:lnTo>
                    <a:pt x="190" y="109"/>
                  </a:lnTo>
                  <a:lnTo>
                    <a:pt x="189" y="104"/>
                  </a:lnTo>
                  <a:lnTo>
                    <a:pt x="184" y="104"/>
                  </a:lnTo>
                  <a:lnTo>
                    <a:pt x="186" y="102"/>
                  </a:lnTo>
                  <a:lnTo>
                    <a:pt x="182" y="102"/>
                  </a:lnTo>
                  <a:lnTo>
                    <a:pt x="182" y="99"/>
                  </a:lnTo>
                  <a:lnTo>
                    <a:pt x="178" y="99"/>
                  </a:lnTo>
                  <a:lnTo>
                    <a:pt x="178" y="101"/>
                  </a:lnTo>
                  <a:lnTo>
                    <a:pt x="174" y="97"/>
                  </a:lnTo>
                  <a:lnTo>
                    <a:pt x="171" y="96"/>
                  </a:lnTo>
                  <a:lnTo>
                    <a:pt x="176" y="97"/>
                  </a:lnTo>
                  <a:lnTo>
                    <a:pt x="176" y="94"/>
                  </a:lnTo>
                  <a:lnTo>
                    <a:pt x="178" y="97"/>
                  </a:lnTo>
                  <a:lnTo>
                    <a:pt x="181" y="97"/>
                  </a:lnTo>
                  <a:lnTo>
                    <a:pt x="182" y="99"/>
                  </a:lnTo>
                  <a:lnTo>
                    <a:pt x="184" y="97"/>
                  </a:lnTo>
                  <a:lnTo>
                    <a:pt x="187" y="101"/>
                  </a:lnTo>
                  <a:lnTo>
                    <a:pt x="189" y="101"/>
                  </a:lnTo>
                  <a:lnTo>
                    <a:pt x="187" y="96"/>
                  </a:lnTo>
                  <a:lnTo>
                    <a:pt x="190" y="93"/>
                  </a:lnTo>
                  <a:lnTo>
                    <a:pt x="194" y="94"/>
                  </a:lnTo>
                  <a:lnTo>
                    <a:pt x="200" y="89"/>
                  </a:lnTo>
                  <a:lnTo>
                    <a:pt x="205" y="89"/>
                  </a:lnTo>
                  <a:lnTo>
                    <a:pt x="211" y="86"/>
                  </a:lnTo>
                  <a:lnTo>
                    <a:pt x="215" y="88"/>
                  </a:lnTo>
                  <a:lnTo>
                    <a:pt x="215" y="86"/>
                  </a:lnTo>
                  <a:lnTo>
                    <a:pt x="224" y="83"/>
                  </a:lnTo>
                  <a:lnTo>
                    <a:pt x="232" y="81"/>
                  </a:lnTo>
                  <a:lnTo>
                    <a:pt x="232" y="76"/>
                  </a:lnTo>
                  <a:lnTo>
                    <a:pt x="240" y="70"/>
                  </a:lnTo>
                  <a:lnTo>
                    <a:pt x="253" y="70"/>
                  </a:lnTo>
                  <a:lnTo>
                    <a:pt x="255" y="64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55" y="54"/>
                  </a:lnTo>
                  <a:lnTo>
                    <a:pt x="250" y="52"/>
                  </a:lnTo>
                  <a:lnTo>
                    <a:pt x="256" y="49"/>
                  </a:lnTo>
                  <a:lnTo>
                    <a:pt x="253" y="44"/>
                  </a:lnTo>
                  <a:lnTo>
                    <a:pt x="255" y="43"/>
                  </a:lnTo>
                  <a:lnTo>
                    <a:pt x="229" y="36"/>
                  </a:lnTo>
                  <a:lnTo>
                    <a:pt x="224" y="38"/>
                  </a:lnTo>
                  <a:lnTo>
                    <a:pt x="215" y="30"/>
                  </a:lnTo>
                  <a:lnTo>
                    <a:pt x="203" y="32"/>
                  </a:lnTo>
                  <a:lnTo>
                    <a:pt x="189" y="30"/>
                  </a:lnTo>
                  <a:lnTo>
                    <a:pt x="181" y="17"/>
                  </a:lnTo>
                  <a:lnTo>
                    <a:pt x="168" y="16"/>
                  </a:lnTo>
                  <a:lnTo>
                    <a:pt x="165" y="9"/>
                  </a:lnTo>
                  <a:lnTo>
                    <a:pt x="170" y="8"/>
                  </a:lnTo>
                  <a:lnTo>
                    <a:pt x="160" y="0"/>
                  </a:lnTo>
                  <a:lnTo>
                    <a:pt x="133" y="3"/>
                  </a:lnTo>
                  <a:lnTo>
                    <a:pt x="122" y="4"/>
                  </a:lnTo>
                  <a:lnTo>
                    <a:pt x="117" y="8"/>
                  </a:lnTo>
                  <a:lnTo>
                    <a:pt x="117" y="16"/>
                  </a:lnTo>
                  <a:lnTo>
                    <a:pt x="113" y="17"/>
                  </a:lnTo>
                  <a:lnTo>
                    <a:pt x="110" y="16"/>
                  </a:lnTo>
                  <a:lnTo>
                    <a:pt x="101" y="17"/>
                  </a:lnTo>
                  <a:lnTo>
                    <a:pt x="94" y="12"/>
                  </a:lnTo>
                  <a:lnTo>
                    <a:pt x="89" y="16"/>
                  </a:lnTo>
                  <a:lnTo>
                    <a:pt x="81" y="12"/>
                  </a:lnTo>
                  <a:lnTo>
                    <a:pt x="73" y="16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2" y="9"/>
                  </a:lnTo>
                  <a:lnTo>
                    <a:pt x="46" y="6"/>
                  </a:lnTo>
                  <a:lnTo>
                    <a:pt x="40" y="6"/>
                  </a:lnTo>
                  <a:lnTo>
                    <a:pt x="27" y="8"/>
                  </a:lnTo>
                  <a:lnTo>
                    <a:pt x="24" y="11"/>
                  </a:lnTo>
                  <a:lnTo>
                    <a:pt x="14" y="12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4" y="30"/>
                  </a:lnTo>
                  <a:lnTo>
                    <a:pt x="24" y="32"/>
                  </a:lnTo>
                  <a:lnTo>
                    <a:pt x="11" y="41"/>
                  </a:lnTo>
                  <a:lnTo>
                    <a:pt x="6" y="48"/>
                  </a:lnTo>
                  <a:lnTo>
                    <a:pt x="6" y="52"/>
                  </a:lnTo>
                  <a:lnTo>
                    <a:pt x="3" y="52"/>
                  </a:lnTo>
                  <a:lnTo>
                    <a:pt x="3" y="5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3" name="Freeform 260">
              <a:extLst>
                <a:ext uri="{FF2B5EF4-FFF2-40B4-BE49-F238E27FC236}">
                  <a16:creationId xmlns:a16="http://schemas.microsoft.com/office/drawing/2014/main" id="{CFF1DFAF-3651-2E09-D230-BD8367B3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315911"/>
              <a:ext cx="78854" cy="54382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0" y="12"/>
                </a:cxn>
                <a:cxn ang="0">
                  <a:pos x="50" y="14"/>
                </a:cxn>
                <a:cxn ang="0">
                  <a:pos x="58" y="17"/>
                </a:cxn>
                <a:cxn ang="0">
                  <a:pos x="57" y="19"/>
                </a:cxn>
                <a:cxn ang="0">
                  <a:pos x="53" y="19"/>
                </a:cxn>
                <a:cxn ang="0">
                  <a:pos x="52" y="19"/>
                </a:cxn>
                <a:cxn ang="0">
                  <a:pos x="57" y="22"/>
                </a:cxn>
                <a:cxn ang="0">
                  <a:pos x="57" y="24"/>
                </a:cxn>
                <a:cxn ang="0">
                  <a:pos x="50" y="25"/>
                </a:cxn>
                <a:cxn ang="0">
                  <a:pos x="49" y="25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50" y="28"/>
                </a:cxn>
                <a:cxn ang="0">
                  <a:pos x="49" y="28"/>
                </a:cxn>
                <a:cxn ang="0">
                  <a:pos x="47" y="28"/>
                </a:cxn>
                <a:cxn ang="0">
                  <a:pos x="44" y="30"/>
                </a:cxn>
                <a:cxn ang="0">
                  <a:pos x="44" y="32"/>
                </a:cxn>
                <a:cxn ang="0">
                  <a:pos x="42" y="32"/>
                </a:cxn>
                <a:cxn ang="0">
                  <a:pos x="42" y="35"/>
                </a:cxn>
                <a:cxn ang="0">
                  <a:pos x="44" y="36"/>
                </a:cxn>
                <a:cxn ang="0">
                  <a:pos x="44" y="38"/>
                </a:cxn>
                <a:cxn ang="0">
                  <a:pos x="42" y="40"/>
                </a:cxn>
                <a:cxn ang="0">
                  <a:pos x="41" y="40"/>
                </a:cxn>
                <a:cxn ang="0">
                  <a:pos x="41" y="38"/>
                </a:cxn>
                <a:cxn ang="0">
                  <a:pos x="39" y="38"/>
                </a:cxn>
                <a:cxn ang="0">
                  <a:pos x="37" y="36"/>
                </a:cxn>
                <a:cxn ang="0">
                  <a:pos x="34" y="36"/>
                </a:cxn>
                <a:cxn ang="0">
                  <a:pos x="33" y="35"/>
                </a:cxn>
                <a:cxn ang="0">
                  <a:pos x="33" y="33"/>
                </a:cxn>
                <a:cxn ang="0">
                  <a:pos x="31" y="33"/>
                </a:cxn>
                <a:cxn ang="0">
                  <a:pos x="29" y="35"/>
                </a:cxn>
                <a:cxn ang="0">
                  <a:pos x="28" y="33"/>
                </a:cxn>
                <a:cxn ang="0">
                  <a:pos x="28" y="33"/>
                </a:cxn>
                <a:cxn ang="0">
                  <a:pos x="31" y="33"/>
                </a:cxn>
                <a:cxn ang="0">
                  <a:pos x="24" y="28"/>
                </a:cxn>
                <a:cxn ang="0">
                  <a:pos x="23" y="27"/>
                </a:cxn>
                <a:cxn ang="0">
                  <a:pos x="7" y="16"/>
                </a:cxn>
                <a:cxn ang="0">
                  <a:pos x="7" y="11"/>
                </a:cxn>
                <a:cxn ang="0">
                  <a:pos x="4" y="8"/>
                </a:cxn>
                <a:cxn ang="0">
                  <a:pos x="0" y="6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10" y="4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0"/>
                </a:cxn>
                <a:cxn ang="0">
                  <a:pos x="31" y="3"/>
                </a:cxn>
                <a:cxn ang="0">
                  <a:pos x="33" y="3"/>
                </a:cxn>
                <a:cxn ang="0">
                  <a:pos x="44" y="3"/>
                </a:cxn>
                <a:cxn ang="0">
                  <a:pos x="45" y="6"/>
                </a:cxn>
                <a:cxn ang="0">
                  <a:pos x="50" y="6"/>
                </a:cxn>
                <a:cxn ang="0">
                  <a:pos x="50" y="6"/>
                </a:cxn>
              </a:cxnLst>
              <a:rect l="0" t="0" r="r" b="b"/>
              <a:pathLst>
                <a:path w="58" h="40">
                  <a:moveTo>
                    <a:pt x="50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0" y="12"/>
                  </a:lnTo>
                  <a:lnTo>
                    <a:pt x="50" y="14"/>
                  </a:lnTo>
                  <a:lnTo>
                    <a:pt x="58" y="17"/>
                  </a:lnTo>
                  <a:lnTo>
                    <a:pt x="57" y="19"/>
                  </a:lnTo>
                  <a:lnTo>
                    <a:pt x="53" y="19"/>
                  </a:lnTo>
                  <a:lnTo>
                    <a:pt x="52" y="19"/>
                  </a:lnTo>
                  <a:lnTo>
                    <a:pt x="57" y="22"/>
                  </a:lnTo>
                  <a:lnTo>
                    <a:pt x="57" y="24"/>
                  </a:lnTo>
                  <a:lnTo>
                    <a:pt x="50" y="25"/>
                  </a:lnTo>
                  <a:lnTo>
                    <a:pt x="49" y="25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49" y="28"/>
                  </a:lnTo>
                  <a:lnTo>
                    <a:pt x="47" y="28"/>
                  </a:lnTo>
                  <a:lnTo>
                    <a:pt x="44" y="30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5"/>
                  </a:lnTo>
                  <a:lnTo>
                    <a:pt x="44" y="36"/>
                  </a:lnTo>
                  <a:lnTo>
                    <a:pt x="44" y="38"/>
                  </a:lnTo>
                  <a:lnTo>
                    <a:pt x="42" y="40"/>
                  </a:lnTo>
                  <a:lnTo>
                    <a:pt x="41" y="40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7" y="36"/>
                  </a:lnTo>
                  <a:lnTo>
                    <a:pt x="34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29" y="35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24" y="28"/>
                  </a:lnTo>
                  <a:lnTo>
                    <a:pt x="23" y="27"/>
                  </a:lnTo>
                  <a:lnTo>
                    <a:pt x="7" y="16"/>
                  </a:lnTo>
                  <a:lnTo>
                    <a:pt x="7" y="11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1"/>
                  </a:lnTo>
                  <a:lnTo>
                    <a:pt x="5" y="1"/>
                  </a:lnTo>
                  <a:lnTo>
                    <a:pt x="10" y="4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0"/>
                  </a:lnTo>
                  <a:lnTo>
                    <a:pt x="31" y="3"/>
                  </a:lnTo>
                  <a:lnTo>
                    <a:pt x="33" y="3"/>
                  </a:lnTo>
                  <a:lnTo>
                    <a:pt x="44" y="3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4" name="Freeform 261">
              <a:extLst>
                <a:ext uri="{FF2B5EF4-FFF2-40B4-BE49-F238E27FC236}">
                  <a16:creationId xmlns:a16="http://schemas.microsoft.com/office/drawing/2014/main" id="{2E04F0C2-A4FE-BC8F-7B74-B7820D553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1686437"/>
              <a:ext cx="403789" cy="256957"/>
            </a:xfrm>
            <a:custGeom>
              <a:avLst/>
              <a:gdLst/>
              <a:ahLst/>
              <a:cxnLst>
                <a:cxn ang="0">
                  <a:pos x="284" y="37"/>
                </a:cxn>
                <a:cxn ang="0">
                  <a:pos x="290" y="29"/>
                </a:cxn>
                <a:cxn ang="0">
                  <a:pos x="289" y="16"/>
                </a:cxn>
                <a:cxn ang="0">
                  <a:pos x="268" y="6"/>
                </a:cxn>
                <a:cxn ang="0">
                  <a:pos x="254" y="6"/>
                </a:cxn>
                <a:cxn ang="0">
                  <a:pos x="244" y="8"/>
                </a:cxn>
                <a:cxn ang="0">
                  <a:pos x="226" y="0"/>
                </a:cxn>
                <a:cxn ang="0">
                  <a:pos x="220" y="2"/>
                </a:cxn>
                <a:cxn ang="0">
                  <a:pos x="215" y="0"/>
                </a:cxn>
                <a:cxn ang="0">
                  <a:pos x="197" y="0"/>
                </a:cxn>
                <a:cxn ang="0">
                  <a:pos x="191" y="3"/>
                </a:cxn>
                <a:cxn ang="0">
                  <a:pos x="169" y="6"/>
                </a:cxn>
                <a:cxn ang="0">
                  <a:pos x="157" y="6"/>
                </a:cxn>
                <a:cxn ang="0">
                  <a:pos x="154" y="10"/>
                </a:cxn>
                <a:cxn ang="0">
                  <a:pos x="130" y="6"/>
                </a:cxn>
                <a:cxn ang="0">
                  <a:pos x="125" y="8"/>
                </a:cxn>
                <a:cxn ang="0">
                  <a:pos x="108" y="2"/>
                </a:cxn>
                <a:cxn ang="0">
                  <a:pos x="98" y="16"/>
                </a:cxn>
                <a:cxn ang="0">
                  <a:pos x="95" y="22"/>
                </a:cxn>
                <a:cxn ang="0">
                  <a:pos x="84" y="59"/>
                </a:cxn>
                <a:cxn ang="0">
                  <a:pos x="63" y="74"/>
                </a:cxn>
                <a:cxn ang="0">
                  <a:pos x="61" y="87"/>
                </a:cxn>
                <a:cxn ang="0">
                  <a:pos x="42" y="101"/>
                </a:cxn>
                <a:cxn ang="0">
                  <a:pos x="32" y="101"/>
                </a:cxn>
                <a:cxn ang="0">
                  <a:pos x="23" y="99"/>
                </a:cxn>
                <a:cxn ang="0">
                  <a:pos x="16" y="103"/>
                </a:cxn>
                <a:cxn ang="0">
                  <a:pos x="5" y="104"/>
                </a:cxn>
                <a:cxn ang="0">
                  <a:pos x="0" y="112"/>
                </a:cxn>
                <a:cxn ang="0">
                  <a:pos x="16" y="112"/>
                </a:cxn>
                <a:cxn ang="0">
                  <a:pos x="40" y="112"/>
                </a:cxn>
                <a:cxn ang="0">
                  <a:pos x="63" y="112"/>
                </a:cxn>
                <a:cxn ang="0">
                  <a:pos x="76" y="127"/>
                </a:cxn>
                <a:cxn ang="0">
                  <a:pos x="90" y="136"/>
                </a:cxn>
                <a:cxn ang="0">
                  <a:pos x="114" y="135"/>
                </a:cxn>
                <a:cxn ang="0">
                  <a:pos x="137" y="123"/>
                </a:cxn>
                <a:cxn ang="0">
                  <a:pos x="151" y="127"/>
                </a:cxn>
                <a:cxn ang="0">
                  <a:pos x="156" y="144"/>
                </a:cxn>
                <a:cxn ang="0">
                  <a:pos x="161" y="160"/>
                </a:cxn>
                <a:cxn ang="0">
                  <a:pos x="165" y="168"/>
                </a:cxn>
                <a:cxn ang="0">
                  <a:pos x="178" y="165"/>
                </a:cxn>
                <a:cxn ang="0">
                  <a:pos x="193" y="164"/>
                </a:cxn>
                <a:cxn ang="0">
                  <a:pos x="201" y="168"/>
                </a:cxn>
                <a:cxn ang="0">
                  <a:pos x="215" y="170"/>
                </a:cxn>
                <a:cxn ang="0">
                  <a:pos x="242" y="173"/>
                </a:cxn>
                <a:cxn ang="0">
                  <a:pos x="260" y="178"/>
                </a:cxn>
                <a:cxn ang="0">
                  <a:pos x="273" y="186"/>
                </a:cxn>
                <a:cxn ang="0">
                  <a:pos x="282" y="186"/>
                </a:cxn>
                <a:cxn ang="0">
                  <a:pos x="286" y="178"/>
                </a:cxn>
                <a:cxn ang="0">
                  <a:pos x="266" y="173"/>
                </a:cxn>
                <a:cxn ang="0">
                  <a:pos x="271" y="154"/>
                </a:cxn>
                <a:cxn ang="0">
                  <a:pos x="270" y="144"/>
                </a:cxn>
                <a:cxn ang="0">
                  <a:pos x="271" y="141"/>
                </a:cxn>
                <a:cxn ang="0">
                  <a:pos x="295" y="136"/>
                </a:cxn>
                <a:cxn ang="0">
                  <a:pos x="281" y="123"/>
                </a:cxn>
                <a:cxn ang="0">
                  <a:pos x="274" y="111"/>
                </a:cxn>
                <a:cxn ang="0">
                  <a:pos x="270" y="104"/>
                </a:cxn>
                <a:cxn ang="0">
                  <a:pos x="270" y="96"/>
                </a:cxn>
                <a:cxn ang="0">
                  <a:pos x="270" y="93"/>
                </a:cxn>
                <a:cxn ang="0">
                  <a:pos x="270" y="82"/>
                </a:cxn>
                <a:cxn ang="0">
                  <a:pos x="265" y="77"/>
                </a:cxn>
                <a:cxn ang="0">
                  <a:pos x="274" y="66"/>
                </a:cxn>
                <a:cxn ang="0">
                  <a:pos x="274" y="54"/>
                </a:cxn>
                <a:cxn ang="0">
                  <a:pos x="286" y="40"/>
                </a:cxn>
              </a:cxnLst>
              <a:rect l="0" t="0" r="r" b="b"/>
              <a:pathLst>
                <a:path w="297" h="189">
                  <a:moveTo>
                    <a:pt x="286" y="40"/>
                  </a:moveTo>
                  <a:lnTo>
                    <a:pt x="284" y="37"/>
                  </a:lnTo>
                  <a:lnTo>
                    <a:pt x="297" y="30"/>
                  </a:lnTo>
                  <a:lnTo>
                    <a:pt x="290" y="29"/>
                  </a:lnTo>
                  <a:lnTo>
                    <a:pt x="289" y="26"/>
                  </a:lnTo>
                  <a:lnTo>
                    <a:pt x="289" y="16"/>
                  </a:lnTo>
                  <a:lnTo>
                    <a:pt x="287" y="16"/>
                  </a:lnTo>
                  <a:lnTo>
                    <a:pt x="268" y="6"/>
                  </a:lnTo>
                  <a:lnTo>
                    <a:pt x="265" y="8"/>
                  </a:lnTo>
                  <a:lnTo>
                    <a:pt x="254" y="6"/>
                  </a:lnTo>
                  <a:lnTo>
                    <a:pt x="250" y="10"/>
                  </a:lnTo>
                  <a:lnTo>
                    <a:pt x="244" y="8"/>
                  </a:lnTo>
                  <a:lnTo>
                    <a:pt x="234" y="0"/>
                  </a:lnTo>
                  <a:lnTo>
                    <a:pt x="226" y="0"/>
                  </a:lnTo>
                  <a:lnTo>
                    <a:pt x="225" y="3"/>
                  </a:lnTo>
                  <a:lnTo>
                    <a:pt x="220" y="2"/>
                  </a:lnTo>
                  <a:lnTo>
                    <a:pt x="218" y="3"/>
                  </a:lnTo>
                  <a:lnTo>
                    <a:pt x="215" y="0"/>
                  </a:lnTo>
                  <a:lnTo>
                    <a:pt x="204" y="2"/>
                  </a:lnTo>
                  <a:lnTo>
                    <a:pt x="197" y="0"/>
                  </a:lnTo>
                  <a:lnTo>
                    <a:pt x="197" y="3"/>
                  </a:lnTo>
                  <a:lnTo>
                    <a:pt x="191" y="3"/>
                  </a:lnTo>
                  <a:lnTo>
                    <a:pt x="188" y="2"/>
                  </a:lnTo>
                  <a:lnTo>
                    <a:pt x="169" y="6"/>
                  </a:lnTo>
                  <a:lnTo>
                    <a:pt x="161" y="5"/>
                  </a:lnTo>
                  <a:lnTo>
                    <a:pt x="157" y="6"/>
                  </a:lnTo>
                  <a:lnTo>
                    <a:pt x="157" y="10"/>
                  </a:lnTo>
                  <a:lnTo>
                    <a:pt x="154" y="10"/>
                  </a:lnTo>
                  <a:lnTo>
                    <a:pt x="140" y="10"/>
                  </a:lnTo>
                  <a:lnTo>
                    <a:pt x="130" y="6"/>
                  </a:lnTo>
                  <a:lnTo>
                    <a:pt x="127" y="8"/>
                  </a:lnTo>
                  <a:lnTo>
                    <a:pt x="125" y="8"/>
                  </a:lnTo>
                  <a:lnTo>
                    <a:pt x="116" y="2"/>
                  </a:lnTo>
                  <a:lnTo>
                    <a:pt x="108" y="2"/>
                  </a:lnTo>
                  <a:lnTo>
                    <a:pt x="98" y="8"/>
                  </a:lnTo>
                  <a:lnTo>
                    <a:pt x="98" y="16"/>
                  </a:lnTo>
                  <a:lnTo>
                    <a:pt x="95" y="16"/>
                  </a:lnTo>
                  <a:lnTo>
                    <a:pt x="95" y="22"/>
                  </a:lnTo>
                  <a:lnTo>
                    <a:pt x="87" y="34"/>
                  </a:lnTo>
                  <a:lnTo>
                    <a:pt x="84" y="59"/>
                  </a:lnTo>
                  <a:lnTo>
                    <a:pt x="69" y="67"/>
                  </a:lnTo>
                  <a:lnTo>
                    <a:pt x="63" y="74"/>
                  </a:lnTo>
                  <a:lnTo>
                    <a:pt x="61" y="79"/>
                  </a:lnTo>
                  <a:lnTo>
                    <a:pt x="61" y="87"/>
                  </a:lnTo>
                  <a:lnTo>
                    <a:pt x="56" y="93"/>
                  </a:lnTo>
                  <a:lnTo>
                    <a:pt x="42" y="101"/>
                  </a:lnTo>
                  <a:lnTo>
                    <a:pt x="35" y="103"/>
                  </a:lnTo>
                  <a:lnTo>
                    <a:pt x="32" y="101"/>
                  </a:lnTo>
                  <a:lnTo>
                    <a:pt x="31" y="98"/>
                  </a:lnTo>
                  <a:lnTo>
                    <a:pt x="23" y="99"/>
                  </a:lnTo>
                  <a:lnTo>
                    <a:pt x="19" y="103"/>
                  </a:lnTo>
                  <a:lnTo>
                    <a:pt x="16" y="103"/>
                  </a:lnTo>
                  <a:lnTo>
                    <a:pt x="11" y="101"/>
                  </a:lnTo>
                  <a:lnTo>
                    <a:pt x="5" y="104"/>
                  </a:lnTo>
                  <a:lnTo>
                    <a:pt x="3" y="112"/>
                  </a:lnTo>
                  <a:lnTo>
                    <a:pt x="0" y="112"/>
                  </a:lnTo>
                  <a:lnTo>
                    <a:pt x="0" y="117"/>
                  </a:lnTo>
                  <a:lnTo>
                    <a:pt x="16" y="112"/>
                  </a:lnTo>
                  <a:lnTo>
                    <a:pt x="27" y="112"/>
                  </a:lnTo>
                  <a:lnTo>
                    <a:pt x="40" y="112"/>
                  </a:lnTo>
                  <a:lnTo>
                    <a:pt x="52" y="112"/>
                  </a:lnTo>
                  <a:lnTo>
                    <a:pt x="63" y="112"/>
                  </a:lnTo>
                  <a:lnTo>
                    <a:pt x="69" y="115"/>
                  </a:lnTo>
                  <a:lnTo>
                    <a:pt x="76" y="127"/>
                  </a:lnTo>
                  <a:lnTo>
                    <a:pt x="85" y="135"/>
                  </a:lnTo>
                  <a:lnTo>
                    <a:pt x="90" y="136"/>
                  </a:lnTo>
                  <a:lnTo>
                    <a:pt x="103" y="135"/>
                  </a:lnTo>
                  <a:lnTo>
                    <a:pt x="114" y="135"/>
                  </a:lnTo>
                  <a:lnTo>
                    <a:pt x="117" y="123"/>
                  </a:lnTo>
                  <a:lnTo>
                    <a:pt x="137" y="123"/>
                  </a:lnTo>
                  <a:lnTo>
                    <a:pt x="137" y="127"/>
                  </a:lnTo>
                  <a:lnTo>
                    <a:pt x="151" y="127"/>
                  </a:lnTo>
                  <a:lnTo>
                    <a:pt x="153" y="130"/>
                  </a:lnTo>
                  <a:lnTo>
                    <a:pt x="156" y="144"/>
                  </a:lnTo>
                  <a:lnTo>
                    <a:pt x="156" y="149"/>
                  </a:lnTo>
                  <a:lnTo>
                    <a:pt x="161" y="160"/>
                  </a:lnTo>
                  <a:lnTo>
                    <a:pt x="159" y="167"/>
                  </a:lnTo>
                  <a:lnTo>
                    <a:pt x="165" y="168"/>
                  </a:lnTo>
                  <a:lnTo>
                    <a:pt x="169" y="165"/>
                  </a:lnTo>
                  <a:lnTo>
                    <a:pt x="178" y="165"/>
                  </a:lnTo>
                  <a:lnTo>
                    <a:pt x="189" y="165"/>
                  </a:lnTo>
                  <a:lnTo>
                    <a:pt x="193" y="164"/>
                  </a:lnTo>
                  <a:lnTo>
                    <a:pt x="197" y="164"/>
                  </a:lnTo>
                  <a:lnTo>
                    <a:pt x="201" y="168"/>
                  </a:lnTo>
                  <a:lnTo>
                    <a:pt x="212" y="165"/>
                  </a:lnTo>
                  <a:lnTo>
                    <a:pt x="215" y="170"/>
                  </a:lnTo>
                  <a:lnTo>
                    <a:pt x="230" y="175"/>
                  </a:lnTo>
                  <a:lnTo>
                    <a:pt x="242" y="173"/>
                  </a:lnTo>
                  <a:lnTo>
                    <a:pt x="249" y="176"/>
                  </a:lnTo>
                  <a:lnTo>
                    <a:pt x="260" y="178"/>
                  </a:lnTo>
                  <a:lnTo>
                    <a:pt x="265" y="183"/>
                  </a:lnTo>
                  <a:lnTo>
                    <a:pt x="273" y="186"/>
                  </a:lnTo>
                  <a:lnTo>
                    <a:pt x="279" y="188"/>
                  </a:lnTo>
                  <a:lnTo>
                    <a:pt x="282" y="186"/>
                  </a:lnTo>
                  <a:lnTo>
                    <a:pt x="287" y="189"/>
                  </a:lnTo>
                  <a:lnTo>
                    <a:pt x="286" y="178"/>
                  </a:lnTo>
                  <a:lnTo>
                    <a:pt x="274" y="178"/>
                  </a:lnTo>
                  <a:lnTo>
                    <a:pt x="266" y="173"/>
                  </a:lnTo>
                  <a:lnTo>
                    <a:pt x="271" y="159"/>
                  </a:lnTo>
                  <a:lnTo>
                    <a:pt x="271" y="154"/>
                  </a:lnTo>
                  <a:lnTo>
                    <a:pt x="270" y="148"/>
                  </a:lnTo>
                  <a:lnTo>
                    <a:pt x="270" y="144"/>
                  </a:lnTo>
                  <a:lnTo>
                    <a:pt x="271" y="143"/>
                  </a:lnTo>
                  <a:lnTo>
                    <a:pt x="271" y="141"/>
                  </a:lnTo>
                  <a:lnTo>
                    <a:pt x="273" y="139"/>
                  </a:lnTo>
                  <a:lnTo>
                    <a:pt x="295" y="136"/>
                  </a:lnTo>
                  <a:lnTo>
                    <a:pt x="292" y="130"/>
                  </a:lnTo>
                  <a:lnTo>
                    <a:pt x="281" y="123"/>
                  </a:lnTo>
                  <a:lnTo>
                    <a:pt x="274" y="119"/>
                  </a:lnTo>
                  <a:lnTo>
                    <a:pt x="274" y="111"/>
                  </a:lnTo>
                  <a:lnTo>
                    <a:pt x="271" y="107"/>
                  </a:lnTo>
                  <a:lnTo>
                    <a:pt x="270" y="104"/>
                  </a:lnTo>
                  <a:lnTo>
                    <a:pt x="271" y="98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70" y="93"/>
                  </a:lnTo>
                  <a:lnTo>
                    <a:pt x="271" y="87"/>
                  </a:lnTo>
                  <a:lnTo>
                    <a:pt x="270" y="82"/>
                  </a:lnTo>
                  <a:lnTo>
                    <a:pt x="268" y="80"/>
                  </a:lnTo>
                  <a:lnTo>
                    <a:pt x="265" y="77"/>
                  </a:lnTo>
                  <a:lnTo>
                    <a:pt x="268" y="72"/>
                  </a:lnTo>
                  <a:lnTo>
                    <a:pt x="274" y="66"/>
                  </a:lnTo>
                  <a:lnTo>
                    <a:pt x="274" y="56"/>
                  </a:lnTo>
                  <a:lnTo>
                    <a:pt x="274" y="54"/>
                  </a:lnTo>
                  <a:lnTo>
                    <a:pt x="276" y="48"/>
                  </a:lnTo>
                  <a:lnTo>
                    <a:pt x="286" y="40"/>
                  </a:lnTo>
                  <a:lnTo>
                    <a:pt x="286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5" name="Freeform 262">
              <a:extLst>
                <a:ext uri="{FF2B5EF4-FFF2-40B4-BE49-F238E27FC236}">
                  <a16:creationId xmlns:a16="http://schemas.microsoft.com/office/drawing/2014/main" id="{C1AEB3EF-52A4-AEFB-A2EE-73ABE2B0E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1303042"/>
              <a:ext cx="368440" cy="198495"/>
            </a:xfrm>
            <a:custGeom>
              <a:avLst/>
              <a:gdLst/>
              <a:ahLst/>
              <a:cxnLst>
                <a:cxn ang="0">
                  <a:pos x="22" y="77"/>
                </a:cxn>
                <a:cxn ang="0">
                  <a:pos x="18" y="74"/>
                </a:cxn>
                <a:cxn ang="0">
                  <a:pos x="6" y="71"/>
                </a:cxn>
                <a:cxn ang="0">
                  <a:pos x="0" y="74"/>
                </a:cxn>
                <a:cxn ang="0">
                  <a:pos x="32" y="112"/>
                </a:cxn>
                <a:cxn ang="0">
                  <a:pos x="30" y="124"/>
                </a:cxn>
                <a:cxn ang="0">
                  <a:pos x="27" y="125"/>
                </a:cxn>
                <a:cxn ang="0">
                  <a:pos x="29" y="128"/>
                </a:cxn>
                <a:cxn ang="0">
                  <a:pos x="37" y="138"/>
                </a:cxn>
                <a:cxn ang="0">
                  <a:pos x="38" y="140"/>
                </a:cxn>
                <a:cxn ang="0">
                  <a:pos x="43" y="143"/>
                </a:cxn>
                <a:cxn ang="0">
                  <a:pos x="53" y="145"/>
                </a:cxn>
                <a:cxn ang="0">
                  <a:pos x="66" y="146"/>
                </a:cxn>
                <a:cxn ang="0">
                  <a:pos x="95" y="143"/>
                </a:cxn>
                <a:cxn ang="0">
                  <a:pos x="101" y="138"/>
                </a:cxn>
                <a:cxn ang="0">
                  <a:pos x="117" y="140"/>
                </a:cxn>
                <a:cxn ang="0">
                  <a:pos x="146" y="140"/>
                </a:cxn>
                <a:cxn ang="0">
                  <a:pos x="160" y="138"/>
                </a:cxn>
                <a:cxn ang="0">
                  <a:pos x="162" y="135"/>
                </a:cxn>
                <a:cxn ang="0">
                  <a:pos x="184" y="132"/>
                </a:cxn>
                <a:cxn ang="0">
                  <a:pos x="221" y="109"/>
                </a:cxn>
                <a:cxn ang="0">
                  <a:pos x="250" y="80"/>
                </a:cxn>
                <a:cxn ang="0">
                  <a:pos x="271" y="52"/>
                </a:cxn>
                <a:cxn ang="0">
                  <a:pos x="257" y="40"/>
                </a:cxn>
                <a:cxn ang="0">
                  <a:pos x="245" y="7"/>
                </a:cxn>
                <a:cxn ang="0">
                  <a:pos x="232" y="2"/>
                </a:cxn>
                <a:cxn ang="0">
                  <a:pos x="212" y="0"/>
                </a:cxn>
                <a:cxn ang="0">
                  <a:pos x="189" y="7"/>
                </a:cxn>
                <a:cxn ang="0">
                  <a:pos x="170" y="19"/>
                </a:cxn>
                <a:cxn ang="0">
                  <a:pos x="152" y="31"/>
                </a:cxn>
                <a:cxn ang="0">
                  <a:pos x="135" y="40"/>
                </a:cxn>
                <a:cxn ang="0">
                  <a:pos x="112" y="37"/>
                </a:cxn>
                <a:cxn ang="0">
                  <a:pos x="83" y="53"/>
                </a:cxn>
                <a:cxn ang="0">
                  <a:pos x="69" y="50"/>
                </a:cxn>
                <a:cxn ang="0">
                  <a:pos x="71" y="39"/>
                </a:cxn>
                <a:cxn ang="0">
                  <a:pos x="55" y="42"/>
                </a:cxn>
                <a:cxn ang="0">
                  <a:pos x="58" y="72"/>
                </a:cxn>
                <a:cxn ang="0">
                  <a:pos x="43" y="77"/>
                </a:cxn>
              </a:cxnLst>
              <a:rect l="0" t="0" r="r" b="b"/>
              <a:pathLst>
                <a:path w="271" h="146">
                  <a:moveTo>
                    <a:pt x="43" y="77"/>
                  </a:moveTo>
                  <a:lnTo>
                    <a:pt x="22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0" y="69"/>
                  </a:lnTo>
                  <a:lnTo>
                    <a:pt x="6" y="71"/>
                  </a:lnTo>
                  <a:lnTo>
                    <a:pt x="3" y="74"/>
                  </a:lnTo>
                  <a:lnTo>
                    <a:pt x="0" y="74"/>
                  </a:lnTo>
                  <a:lnTo>
                    <a:pt x="18" y="98"/>
                  </a:lnTo>
                  <a:lnTo>
                    <a:pt x="32" y="112"/>
                  </a:lnTo>
                  <a:lnTo>
                    <a:pt x="34" y="120"/>
                  </a:lnTo>
                  <a:lnTo>
                    <a:pt x="30" y="124"/>
                  </a:lnTo>
                  <a:lnTo>
                    <a:pt x="27" y="122"/>
                  </a:lnTo>
                  <a:lnTo>
                    <a:pt x="27" y="125"/>
                  </a:lnTo>
                  <a:lnTo>
                    <a:pt x="29" y="127"/>
                  </a:lnTo>
                  <a:lnTo>
                    <a:pt x="29" y="128"/>
                  </a:lnTo>
                  <a:lnTo>
                    <a:pt x="37" y="135"/>
                  </a:lnTo>
                  <a:lnTo>
                    <a:pt x="37" y="138"/>
                  </a:lnTo>
                  <a:lnTo>
                    <a:pt x="38" y="143"/>
                  </a:lnTo>
                  <a:lnTo>
                    <a:pt x="38" y="140"/>
                  </a:lnTo>
                  <a:lnTo>
                    <a:pt x="43" y="138"/>
                  </a:lnTo>
                  <a:lnTo>
                    <a:pt x="43" y="143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56" y="146"/>
                  </a:lnTo>
                  <a:lnTo>
                    <a:pt x="66" y="146"/>
                  </a:lnTo>
                  <a:lnTo>
                    <a:pt x="71" y="143"/>
                  </a:lnTo>
                  <a:lnTo>
                    <a:pt x="95" y="143"/>
                  </a:lnTo>
                  <a:lnTo>
                    <a:pt x="96" y="141"/>
                  </a:lnTo>
                  <a:lnTo>
                    <a:pt x="101" y="138"/>
                  </a:lnTo>
                  <a:lnTo>
                    <a:pt x="107" y="138"/>
                  </a:lnTo>
                  <a:lnTo>
                    <a:pt x="117" y="140"/>
                  </a:lnTo>
                  <a:lnTo>
                    <a:pt x="125" y="138"/>
                  </a:lnTo>
                  <a:lnTo>
                    <a:pt x="146" y="140"/>
                  </a:lnTo>
                  <a:lnTo>
                    <a:pt x="148" y="138"/>
                  </a:lnTo>
                  <a:lnTo>
                    <a:pt x="160" y="138"/>
                  </a:lnTo>
                  <a:lnTo>
                    <a:pt x="159" y="135"/>
                  </a:lnTo>
                  <a:lnTo>
                    <a:pt x="162" y="135"/>
                  </a:lnTo>
                  <a:lnTo>
                    <a:pt x="178" y="133"/>
                  </a:lnTo>
                  <a:lnTo>
                    <a:pt x="184" y="132"/>
                  </a:lnTo>
                  <a:lnTo>
                    <a:pt x="207" y="120"/>
                  </a:lnTo>
                  <a:lnTo>
                    <a:pt x="221" y="109"/>
                  </a:lnTo>
                  <a:lnTo>
                    <a:pt x="231" y="103"/>
                  </a:lnTo>
                  <a:lnTo>
                    <a:pt x="250" y="80"/>
                  </a:lnTo>
                  <a:lnTo>
                    <a:pt x="266" y="71"/>
                  </a:lnTo>
                  <a:lnTo>
                    <a:pt x="271" y="52"/>
                  </a:lnTo>
                  <a:lnTo>
                    <a:pt x="258" y="52"/>
                  </a:lnTo>
                  <a:lnTo>
                    <a:pt x="257" y="40"/>
                  </a:lnTo>
                  <a:lnTo>
                    <a:pt x="253" y="24"/>
                  </a:lnTo>
                  <a:lnTo>
                    <a:pt x="245" y="7"/>
                  </a:lnTo>
                  <a:lnTo>
                    <a:pt x="237" y="2"/>
                  </a:lnTo>
                  <a:lnTo>
                    <a:pt x="232" y="2"/>
                  </a:lnTo>
                  <a:lnTo>
                    <a:pt x="221" y="2"/>
                  </a:lnTo>
                  <a:lnTo>
                    <a:pt x="212" y="0"/>
                  </a:lnTo>
                  <a:lnTo>
                    <a:pt x="207" y="0"/>
                  </a:lnTo>
                  <a:lnTo>
                    <a:pt x="189" y="7"/>
                  </a:lnTo>
                  <a:lnTo>
                    <a:pt x="178" y="13"/>
                  </a:lnTo>
                  <a:lnTo>
                    <a:pt x="170" y="19"/>
                  </a:lnTo>
                  <a:lnTo>
                    <a:pt x="165" y="24"/>
                  </a:lnTo>
                  <a:lnTo>
                    <a:pt x="152" y="31"/>
                  </a:lnTo>
                  <a:lnTo>
                    <a:pt x="148" y="39"/>
                  </a:lnTo>
                  <a:lnTo>
                    <a:pt x="135" y="40"/>
                  </a:lnTo>
                  <a:lnTo>
                    <a:pt x="119" y="37"/>
                  </a:lnTo>
                  <a:lnTo>
                    <a:pt x="112" y="37"/>
                  </a:lnTo>
                  <a:lnTo>
                    <a:pt x="93" y="52"/>
                  </a:lnTo>
                  <a:lnTo>
                    <a:pt x="83" y="53"/>
                  </a:lnTo>
                  <a:lnTo>
                    <a:pt x="69" y="52"/>
                  </a:lnTo>
                  <a:lnTo>
                    <a:pt x="69" y="50"/>
                  </a:lnTo>
                  <a:lnTo>
                    <a:pt x="71" y="43"/>
                  </a:lnTo>
                  <a:lnTo>
                    <a:pt x="71" y="39"/>
                  </a:lnTo>
                  <a:lnTo>
                    <a:pt x="55" y="29"/>
                  </a:lnTo>
                  <a:lnTo>
                    <a:pt x="55" y="42"/>
                  </a:lnTo>
                  <a:lnTo>
                    <a:pt x="56" y="55"/>
                  </a:lnTo>
                  <a:lnTo>
                    <a:pt x="58" y="72"/>
                  </a:lnTo>
                  <a:lnTo>
                    <a:pt x="43" y="77"/>
                  </a:lnTo>
                  <a:lnTo>
                    <a:pt x="43" y="7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6" name="Freeform 263">
              <a:extLst>
                <a:ext uri="{FF2B5EF4-FFF2-40B4-BE49-F238E27FC236}">
                  <a16:creationId xmlns:a16="http://schemas.microsoft.com/office/drawing/2014/main" id="{CD34A82B-75F3-DA81-DD14-25AEB48AD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1304401"/>
              <a:ext cx="520711" cy="538385"/>
            </a:xfrm>
            <a:custGeom>
              <a:avLst/>
              <a:gdLst/>
              <a:ahLst/>
              <a:cxnLst>
                <a:cxn ang="0">
                  <a:pos x="16" y="391"/>
                </a:cxn>
                <a:cxn ang="0">
                  <a:pos x="6" y="370"/>
                </a:cxn>
                <a:cxn ang="0">
                  <a:pos x="3" y="352"/>
                </a:cxn>
                <a:cxn ang="0">
                  <a:pos x="22" y="324"/>
                </a:cxn>
                <a:cxn ang="0">
                  <a:pos x="41" y="291"/>
                </a:cxn>
                <a:cxn ang="0">
                  <a:pos x="38" y="282"/>
                </a:cxn>
                <a:cxn ang="0">
                  <a:pos x="48" y="277"/>
                </a:cxn>
                <a:cxn ang="0">
                  <a:pos x="41" y="264"/>
                </a:cxn>
                <a:cxn ang="0">
                  <a:pos x="41" y="250"/>
                </a:cxn>
                <a:cxn ang="0">
                  <a:pos x="46" y="234"/>
                </a:cxn>
                <a:cxn ang="0">
                  <a:pos x="68" y="197"/>
                </a:cxn>
                <a:cxn ang="0">
                  <a:pos x="73" y="171"/>
                </a:cxn>
                <a:cxn ang="0">
                  <a:pos x="88" y="154"/>
                </a:cxn>
                <a:cxn ang="0">
                  <a:pos x="97" y="133"/>
                </a:cxn>
                <a:cxn ang="0">
                  <a:pos x="93" y="120"/>
                </a:cxn>
                <a:cxn ang="0">
                  <a:pos x="93" y="107"/>
                </a:cxn>
                <a:cxn ang="0">
                  <a:pos x="115" y="70"/>
                </a:cxn>
                <a:cxn ang="0">
                  <a:pos x="137" y="56"/>
                </a:cxn>
                <a:cxn ang="0">
                  <a:pos x="139" y="36"/>
                </a:cxn>
                <a:cxn ang="0">
                  <a:pos x="165" y="16"/>
                </a:cxn>
                <a:cxn ang="0">
                  <a:pos x="187" y="3"/>
                </a:cxn>
                <a:cxn ang="0">
                  <a:pos x="216" y="3"/>
                </a:cxn>
                <a:cxn ang="0">
                  <a:pos x="243" y="6"/>
                </a:cxn>
                <a:cxn ang="0">
                  <a:pos x="267" y="24"/>
                </a:cxn>
                <a:cxn ang="0">
                  <a:pos x="315" y="38"/>
                </a:cxn>
                <a:cxn ang="0">
                  <a:pos x="304" y="56"/>
                </a:cxn>
                <a:cxn ang="0">
                  <a:pos x="328" y="62"/>
                </a:cxn>
                <a:cxn ang="0">
                  <a:pos x="370" y="41"/>
                </a:cxn>
                <a:cxn ang="0">
                  <a:pos x="383" y="49"/>
                </a:cxn>
                <a:cxn ang="0">
                  <a:pos x="364" y="64"/>
                </a:cxn>
                <a:cxn ang="0">
                  <a:pos x="311" y="94"/>
                </a:cxn>
                <a:cxn ang="0">
                  <a:pos x="299" y="115"/>
                </a:cxn>
                <a:cxn ang="0">
                  <a:pos x="290" y="139"/>
                </a:cxn>
                <a:cxn ang="0">
                  <a:pos x="301" y="150"/>
                </a:cxn>
                <a:cxn ang="0">
                  <a:pos x="309" y="168"/>
                </a:cxn>
                <a:cxn ang="0">
                  <a:pos x="312" y="178"/>
                </a:cxn>
                <a:cxn ang="0">
                  <a:pos x="290" y="195"/>
                </a:cxn>
                <a:cxn ang="0">
                  <a:pos x="221" y="202"/>
                </a:cxn>
                <a:cxn ang="0">
                  <a:pos x="219" y="208"/>
                </a:cxn>
                <a:cxn ang="0">
                  <a:pos x="213" y="216"/>
                </a:cxn>
                <a:cxn ang="0">
                  <a:pos x="205" y="229"/>
                </a:cxn>
                <a:cxn ang="0">
                  <a:pos x="170" y="227"/>
                </a:cxn>
                <a:cxn ang="0">
                  <a:pos x="163" y="243"/>
                </a:cxn>
                <a:cxn ang="0">
                  <a:pos x="173" y="248"/>
                </a:cxn>
                <a:cxn ang="0">
                  <a:pos x="186" y="243"/>
                </a:cxn>
                <a:cxn ang="0">
                  <a:pos x="184" y="253"/>
                </a:cxn>
                <a:cxn ang="0">
                  <a:pos x="171" y="250"/>
                </a:cxn>
                <a:cxn ang="0">
                  <a:pos x="174" y="256"/>
                </a:cxn>
                <a:cxn ang="0">
                  <a:pos x="157" y="264"/>
                </a:cxn>
                <a:cxn ang="0">
                  <a:pos x="147" y="285"/>
                </a:cxn>
                <a:cxn ang="0">
                  <a:pos x="125" y="288"/>
                </a:cxn>
                <a:cxn ang="0">
                  <a:pos x="113" y="307"/>
                </a:cxn>
                <a:cxn ang="0">
                  <a:pos x="141" y="315"/>
                </a:cxn>
                <a:cxn ang="0">
                  <a:pos x="137" y="328"/>
                </a:cxn>
                <a:cxn ang="0">
                  <a:pos x="129" y="332"/>
                </a:cxn>
                <a:cxn ang="0">
                  <a:pos x="99" y="349"/>
                </a:cxn>
                <a:cxn ang="0">
                  <a:pos x="88" y="360"/>
                </a:cxn>
                <a:cxn ang="0">
                  <a:pos x="85" y="362"/>
                </a:cxn>
                <a:cxn ang="0">
                  <a:pos x="70" y="375"/>
                </a:cxn>
                <a:cxn ang="0">
                  <a:pos x="72" y="386"/>
                </a:cxn>
              </a:cxnLst>
              <a:rect l="0" t="0" r="r" b="b"/>
              <a:pathLst>
                <a:path w="383" h="396">
                  <a:moveTo>
                    <a:pt x="81" y="396"/>
                  </a:moveTo>
                  <a:lnTo>
                    <a:pt x="57" y="392"/>
                  </a:lnTo>
                  <a:lnTo>
                    <a:pt x="16" y="391"/>
                  </a:lnTo>
                  <a:lnTo>
                    <a:pt x="14" y="386"/>
                  </a:lnTo>
                  <a:lnTo>
                    <a:pt x="16" y="370"/>
                  </a:lnTo>
                  <a:lnTo>
                    <a:pt x="6" y="370"/>
                  </a:lnTo>
                  <a:lnTo>
                    <a:pt x="0" y="372"/>
                  </a:lnTo>
                  <a:lnTo>
                    <a:pt x="0" y="362"/>
                  </a:lnTo>
                  <a:lnTo>
                    <a:pt x="3" y="352"/>
                  </a:lnTo>
                  <a:lnTo>
                    <a:pt x="17" y="341"/>
                  </a:lnTo>
                  <a:lnTo>
                    <a:pt x="22" y="333"/>
                  </a:lnTo>
                  <a:lnTo>
                    <a:pt x="22" y="324"/>
                  </a:lnTo>
                  <a:lnTo>
                    <a:pt x="33" y="315"/>
                  </a:lnTo>
                  <a:lnTo>
                    <a:pt x="38" y="307"/>
                  </a:lnTo>
                  <a:lnTo>
                    <a:pt x="41" y="291"/>
                  </a:lnTo>
                  <a:lnTo>
                    <a:pt x="46" y="287"/>
                  </a:lnTo>
                  <a:lnTo>
                    <a:pt x="38" y="283"/>
                  </a:lnTo>
                  <a:lnTo>
                    <a:pt x="38" y="282"/>
                  </a:lnTo>
                  <a:lnTo>
                    <a:pt x="48" y="282"/>
                  </a:lnTo>
                  <a:lnTo>
                    <a:pt x="49" y="279"/>
                  </a:lnTo>
                  <a:lnTo>
                    <a:pt x="48" y="277"/>
                  </a:lnTo>
                  <a:lnTo>
                    <a:pt x="41" y="275"/>
                  </a:lnTo>
                  <a:lnTo>
                    <a:pt x="43" y="269"/>
                  </a:lnTo>
                  <a:lnTo>
                    <a:pt x="41" y="264"/>
                  </a:lnTo>
                  <a:lnTo>
                    <a:pt x="43" y="258"/>
                  </a:lnTo>
                  <a:lnTo>
                    <a:pt x="40" y="256"/>
                  </a:lnTo>
                  <a:lnTo>
                    <a:pt x="41" y="250"/>
                  </a:lnTo>
                  <a:lnTo>
                    <a:pt x="49" y="240"/>
                  </a:lnTo>
                  <a:lnTo>
                    <a:pt x="49" y="239"/>
                  </a:lnTo>
                  <a:lnTo>
                    <a:pt x="46" y="234"/>
                  </a:lnTo>
                  <a:lnTo>
                    <a:pt x="52" y="216"/>
                  </a:lnTo>
                  <a:lnTo>
                    <a:pt x="62" y="203"/>
                  </a:lnTo>
                  <a:lnTo>
                    <a:pt x="68" y="197"/>
                  </a:lnTo>
                  <a:lnTo>
                    <a:pt x="67" y="187"/>
                  </a:lnTo>
                  <a:lnTo>
                    <a:pt x="72" y="173"/>
                  </a:lnTo>
                  <a:lnTo>
                    <a:pt x="73" y="171"/>
                  </a:lnTo>
                  <a:lnTo>
                    <a:pt x="83" y="165"/>
                  </a:lnTo>
                  <a:lnTo>
                    <a:pt x="85" y="155"/>
                  </a:lnTo>
                  <a:lnTo>
                    <a:pt x="88" y="154"/>
                  </a:lnTo>
                  <a:lnTo>
                    <a:pt x="91" y="147"/>
                  </a:lnTo>
                  <a:lnTo>
                    <a:pt x="97" y="142"/>
                  </a:lnTo>
                  <a:lnTo>
                    <a:pt x="97" y="133"/>
                  </a:lnTo>
                  <a:lnTo>
                    <a:pt x="96" y="129"/>
                  </a:lnTo>
                  <a:lnTo>
                    <a:pt x="96" y="125"/>
                  </a:lnTo>
                  <a:lnTo>
                    <a:pt x="93" y="120"/>
                  </a:lnTo>
                  <a:lnTo>
                    <a:pt x="94" y="113"/>
                  </a:lnTo>
                  <a:lnTo>
                    <a:pt x="93" y="112"/>
                  </a:lnTo>
                  <a:lnTo>
                    <a:pt x="93" y="107"/>
                  </a:lnTo>
                  <a:lnTo>
                    <a:pt x="104" y="96"/>
                  </a:lnTo>
                  <a:lnTo>
                    <a:pt x="107" y="85"/>
                  </a:lnTo>
                  <a:lnTo>
                    <a:pt x="115" y="70"/>
                  </a:lnTo>
                  <a:lnTo>
                    <a:pt x="125" y="65"/>
                  </a:lnTo>
                  <a:lnTo>
                    <a:pt x="128" y="61"/>
                  </a:lnTo>
                  <a:lnTo>
                    <a:pt x="137" y="56"/>
                  </a:lnTo>
                  <a:lnTo>
                    <a:pt x="137" y="41"/>
                  </a:lnTo>
                  <a:lnTo>
                    <a:pt x="137" y="38"/>
                  </a:lnTo>
                  <a:lnTo>
                    <a:pt x="139" y="36"/>
                  </a:lnTo>
                  <a:lnTo>
                    <a:pt x="141" y="30"/>
                  </a:lnTo>
                  <a:lnTo>
                    <a:pt x="162" y="24"/>
                  </a:lnTo>
                  <a:lnTo>
                    <a:pt x="165" y="16"/>
                  </a:lnTo>
                  <a:lnTo>
                    <a:pt x="165" y="11"/>
                  </a:lnTo>
                  <a:lnTo>
                    <a:pt x="184" y="0"/>
                  </a:lnTo>
                  <a:lnTo>
                    <a:pt x="187" y="3"/>
                  </a:lnTo>
                  <a:lnTo>
                    <a:pt x="206" y="4"/>
                  </a:lnTo>
                  <a:lnTo>
                    <a:pt x="211" y="9"/>
                  </a:lnTo>
                  <a:lnTo>
                    <a:pt x="216" y="3"/>
                  </a:lnTo>
                  <a:lnTo>
                    <a:pt x="232" y="3"/>
                  </a:lnTo>
                  <a:lnTo>
                    <a:pt x="240" y="6"/>
                  </a:lnTo>
                  <a:lnTo>
                    <a:pt x="243" y="6"/>
                  </a:lnTo>
                  <a:lnTo>
                    <a:pt x="253" y="14"/>
                  </a:lnTo>
                  <a:lnTo>
                    <a:pt x="264" y="20"/>
                  </a:lnTo>
                  <a:lnTo>
                    <a:pt x="267" y="24"/>
                  </a:lnTo>
                  <a:lnTo>
                    <a:pt x="287" y="27"/>
                  </a:lnTo>
                  <a:lnTo>
                    <a:pt x="304" y="33"/>
                  </a:lnTo>
                  <a:lnTo>
                    <a:pt x="315" y="38"/>
                  </a:lnTo>
                  <a:lnTo>
                    <a:pt x="315" y="43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3" y="59"/>
                  </a:lnTo>
                  <a:lnTo>
                    <a:pt x="319" y="61"/>
                  </a:lnTo>
                  <a:lnTo>
                    <a:pt x="328" y="62"/>
                  </a:lnTo>
                  <a:lnTo>
                    <a:pt x="348" y="61"/>
                  </a:lnTo>
                  <a:lnTo>
                    <a:pt x="365" y="51"/>
                  </a:lnTo>
                  <a:lnTo>
                    <a:pt x="370" y="41"/>
                  </a:lnTo>
                  <a:lnTo>
                    <a:pt x="378" y="41"/>
                  </a:lnTo>
                  <a:lnTo>
                    <a:pt x="380" y="43"/>
                  </a:lnTo>
                  <a:lnTo>
                    <a:pt x="383" y="49"/>
                  </a:lnTo>
                  <a:lnTo>
                    <a:pt x="380" y="59"/>
                  </a:lnTo>
                  <a:lnTo>
                    <a:pt x="372" y="62"/>
                  </a:lnTo>
                  <a:lnTo>
                    <a:pt x="364" y="64"/>
                  </a:lnTo>
                  <a:lnTo>
                    <a:pt x="343" y="75"/>
                  </a:lnTo>
                  <a:lnTo>
                    <a:pt x="327" y="86"/>
                  </a:lnTo>
                  <a:lnTo>
                    <a:pt x="311" y="94"/>
                  </a:lnTo>
                  <a:lnTo>
                    <a:pt x="306" y="97"/>
                  </a:lnTo>
                  <a:lnTo>
                    <a:pt x="304" y="109"/>
                  </a:lnTo>
                  <a:lnTo>
                    <a:pt x="299" y="115"/>
                  </a:lnTo>
                  <a:lnTo>
                    <a:pt x="298" y="126"/>
                  </a:lnTo>
                  <a:lnTo>
                    <a:pt x="293" y="131"/>
                  </a:lnTo>
                  <a:lnTo>
                    <a:pt x="290" y="139"/>
                  </a:lnTo>
                  <a:lnTo>
                    <a:pt x="288" y="144"/>
                  </a:lnTo>
                  <a:lnTo>
                    <a:pt x="290" y="147"/>
                  </a:lnTo>
                  <a:lnTo>
                    <a:pt x="301" y="150"/>
                  </a:lnTo>
                  <a:lnTo>
                    <a:pt x="309" y="155"/>
                  </a:lnTo>
                  <a:lnTo>
                    <a:pt x="304" y="162"/>
                  </a:lnTo>
                  <a:lnTo>
                    <a:pt x="309" y="168"/>
                  </a:lnTo>
                  <a:lnTo>
                    <a:pt x="315" y="168"/>
                  </a:lnTo>
                  <a:lnTo>
                    <a:pt x="315" y="176"/>
                  </a:lnTo>
                  <a:lnTo>
                    <a:pt x="312" y="178"/>
                  </a:lnTo>
                  <a:lnTo>
                    <a:pt x="299" y="187"/>
                  </a:lnTo>
                  <a:lnTo>
                    <a:pt x="298" y="192"/>
                  </a:lnTo>
                  <a:lnTo>
                    <a:pt x="290" y="195"/>
                  </a:lnTo>
                  <a:lnTo>
                    <a:pt x="266" y="200"/>
                  </a:lnTo>
                  <a:lnTo>
                    <a:pt x="238" y="202"/>
                  </a:lnTo>
                  <a:lnTo>
                    <a:pt x="221" y="202"/>
                  </a:lnTo>
                  <a:lnTo>
                    <a:pt x="216" y="198"/>
                  </a:lnTo>
                  <a:lnTo>
                    <a:pt x="216" y="205"/>
                  </a:lnTo>
                  <a:lnTo>
                    <a:pt x="219" y="208"/>
                  </a:lnTo>
                  <a:lnTo>
                    <a:pt x="218" y="211"/>
                  </a:lnTo>
                  <a:lnTo>
                    <a:pt x="218" y="213"/>
                  </a:lnTo>
                  <a:lnTo>
                    <a:pt x="213" y="216"/>
                  </a:lnTo>
                  <a:lnTo>
                    <a:pt x="213" y="226"/>
                  </a:lnTo>
                  <a:lnTo>
                    <a:pt x="210" y="229"/>
                  </a:lnTo>
                  <a:lnTo>
                    <a:pt x="205" y="229"/>
                  </a:lnTo>
                  <a:lnTo>
                    <a:pt x="198" y="231"/>
                  </a:lnTo>
                  <a:lnTo>
                    <a:pt x="187" y="231"/>
                  </a:lnTo>
                  <a:lnTo>
                    <a:pt x="170" y="227"/>
                  </a:lnTo>
                  <a:lnTo>
                    <a:pt x="168" y="224"/>
                  </a:lnTo>
                  <a:lnTo>
                    <a:pt x="165" y="227"/>
                  </a:lnTo>
                  <a:lnTo>
                    <a:pt x="163" y="243"/>
                  </a:lnTo>
                  <a:lnTo>
                    <a:pt x="171" y="247"/>
                  </a:lnTo>
                  <a:lnTo>
                    <a:pt x="171" y="248"/>
                  </a:lnTo>
                  <a:lnTo>
                    <a:pt x="173" y="248"/>
                  </a:lnTo>
                  <a:lnTo>
                    <a:pt x="179" y="248"/>
                  </a:lnTo>
                  <a:lnTo>
                    <a:pt x="176" y="245"/>
                  </a:lnTo>
                  <a:lnTo>
                    <a:pt x="186" y="243"/>
                  </a:lnTo>
                  <a:lnTo>
                    <a:pt x="187" y="245"/>
                  </a:lnTo>
                  <a:lnTo>
                    <a:pt x="187" y="250"/>
                  </a:lnTo>
                  <a:lnTo>
                    <a:pt x="184" y="253"/>
                  </a:lnTo>
                  <a:lnTo>
                    <a:pt x="176" y="253"/>
                  </a:lnTo>
                  <a:lnTo>
                    <a:pt x="176" y="251"/>
                  </a:lnTo>
                  <a:lnTo>
                    <a:pt x="171" y="250"/>
                  </a:lnTo>
                  <a:lnTo>
                    <a:pt x="162" y="253"/>
                  </a:lnTo>
                  <a:lnTo>
                    <a:pt x="162" y="253"/>
                  </a:lnTo>
                  <a:lnTo>
                    <a:pt x="174" y="256"/>
                  </a:lnTo>
                  <a:lnTo>
                    <a:pt x="163" y="259"/>
                  </a:lnTo>
                  <a:lnTo>
                    <a:pt x="162" y="261"/>
                  </a:lnTo>
                  <a:lnTo>
                    <a:pt x="157" y="264"/>
                  </a:lnTo>
                  <a:lnTo>
                    <a:pt x="155" y="275"/>
                  </a:lnTo>
                  <a:lnTo>
                    <a:pt x="147" y="280"/>
                  </a:lnTo>
                  <a:lnTo>
                    <a:pt x="147" y="285"/>
                  </a:lnTo>
                  <a:lnTo>
                    <a:pt x="137" y="285"/>
                  </a:lnTo>
                  <a:lnTo>
                    <a:pt x="131" y="287"/>
                  </a:lnTo>
                  <a:lnTo>
                    <a:pt x="125" y="288"/>
                  </a:lnTo>
                  <a:lnTo>
                    <a:pt x="112" y="298"/>
                  </a:lnTo>
                  <a:lnTo>
                    <a:pt x="110" y="301"/>
                  </a:lnTo>
                  <a:lnTo>
                    <a:pt x="113" y="307"/>
                  </a:lnTo>
                  <a:lnTo>
                    <a:pt x="123" y="314"/>
                  </a:lnTo>
                  <a:lnTo>
                    <a:pt x="137" y="315"/>
                  </a:lnTo>
                  <a:lnTo>
                    <a:pt x="141" y="315"/>
                  </a:lnTo>
                  <a:lnTo>
                    <a:pt x="141" y="322"/>
                  </a:lnTo>
                  <a:lnTo>
                    <a:pt x="136" y="324"/>
                  </a:lnTo>
                  <a:lnTo>
                    <a:pt x="137" y="328"/>
                  </a:lnTo>
                  <a:lnTo>
                    <a:pt x="134" y="328"/>
                  </a:lnTo>
                  <a:lnTo>
                    <a:pt x="134" y="330"/>
                  </a:lnTo>
                  <a:lnTo>
                    <a:pt x="129" y="332"/>
                  </a:lnTo>
                  <a:lnTo>
                    <a:pt x="104" y="344"/>
                  </a:lnTo>
                  <a:lnTo>
                    <a:pt x="101" y="348"/>
                  </a:lnTo>
                  <a:lnTo>
                    <a:pt x="99" y="349"/>
                  </a:lnTo>
                  <a:lnTo>
                    <a:pt x="102" y="349"/>
                  </a:lnTo>
                  <a:lnTo>
                    <a:pt x="96" y="359"/>
                  </a:lnTo>
                  <a:lnTo>
                    <a:pt x="88" y="360"/>
                  </a:lnTo>
                  <a:lnTo>
                    <a:pt x="83" y="356"/>
                  </a:lnTo>
                  <a:lnTo>
                    <a:pt x="83" y="359"/>
                  </a:lnTo>
                  <a:lnTo>
                    <a:pt x="85" y="362"/>
                  </a:lnTo>
                  <a:lnTo>
                    <a:pt x="75" y="367"/>
                  </a:lnTo>
                  <a:lnTo>
                    <a:pt x="67" y="376"/>
                  </a:lnTo>
                  <a:lnTo>
                    <a:pt x="70" y="375"/>
                  </a:lnTo>
                  <a:lnTo>
                    <a:pt x="72" y="383"/>
                  </a:lnTo>
                  <a:lnTo>
                    <a:pt x="65" y="384"/>
                  </a:lnTo>
                  <a:lnTo>
                    <a:pt x="72" y="386"/>
                  </a:lnTo>
                  <a:lnTo>
                    <a:pt x="81" y="396"/>
                  </a:lnTo>
                  <a:lnTo>
                    <a:pt x="81" y="39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7" name="Freeform 264">
              <a:extLst>
                <a:ext uri="{FF2B5EF4-FFF2-40B4-BE49-F238E27FC236}">
                  <a16:creationId xmlns:a16="http://schemas.microsoft.com/office/drawing/2014/main" id="{F4FE4420-72AA-9453-5BDF-47B404AB8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2403" y="-1859100"/>
              <a:ext cx="82933" cy="6118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0"/>
                </a:cxn>
                <a:cxn ang="0">
                  <a:pos x="28" y="2"/>
                </a:cxn>
                <a:cxn ang="0">
                  <a:pos x="26" y="7"/>
                </a:cxn>
                <a:cxn ang="0">
                  <a:pos x="16" y="7"/>
                </a:cxn>
                <a:cxn ang="0">
                  <a:pos x="28" y="13"/>
                </a:cxn>
                <a:cxn ang="0">
                  <a:pos x="31" y="16"/>
                </a:cxn>
                <a:cxn ang="0">
                  <a:pos x="29" y="20"/>
                </a:cxn>
                <a:cxn ang="0">
                  <a:pos x="15" y="20"/>
                </a:cxn>
                <a:cxn ang="0">
                  <a:pos x="2" y="31"/>
                </a:cxn>
                <a:cxn ang="0">
                  <a:pos x="2" y="32"/>
                </a:cxn>
                <a:cxn ang="0">
                  <a:pos x="0" y="36"/>
                </a:cxn>
                <a:cxn ang="0">
                  <a:pos x="12" y="42"/>
                </a:cxn>
                <a:cxn ang="0">
                  <a:pos x="31" y="45"/>
                </a:cxn>
                <a:cxn ang="0">
                  <a:pos x="34" y="42"/>
                </a:cxn>
                <a:cxn ang="0">
                  <a:pos x="39" y="40"/>
                </a:cxn>
                <a:cxn ang="0">
                  <a:pos x="42" y="37"/>
                </a:cxn>
                <a:cxn ang="0">
                  <a:pos x="47" y="36"/>
                </a:cxn>
                <a:cxn ang="0">
                  <a:pos x="47" y="32"/>
                </a:cxn>
                <a:cxn ang="0">
                  <a:pos x="60" y="26"/>
                </a:cxn>
                <a:cxn ang="0">
                  <a:pos x="61" y="23"/>
                </a:cxn>
                <a:cxn ang="0">
                  <a:pos x="60" y="23"/>
                </a:cxn>
                <a:cxn ang="0">
                  <a:pos x="57" y="23"/>
                </a:cxn>
                <a:cxn ang="0">
                  <a:pos x="55" y="21"/>
                </a:cxn>
                <a:cxn ang="0">
                  <a:pos x="49" y="21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1" h="45">
                  <a:moveTo>
                    <a:pt x="55" y="0"/>
                  </a:moveTo>
                  <a:lnTo>
                    <a:pt x="42" y="0"/>
                  </a:lnTo>
                  <a:lnTo>
                    <a:pt x="28" y="2"/>
                  </a:lnTo>
                  <a:lnTo>
                    <a:pt x="26" y="7"/>
                  </a:lnTo>
                  <a:lnTo>
                    <a:pt x="16" y="7"/>
                  </a:lnTo>
                  <a:lnTo>
                    <a:pt x="28" y="13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15" y="20"/>
                  </a:lnTo>
                  <a:lnTo>
                    <a:pt x="2" y="31"/>
                  </a:lnTo>
                  <a:lnTo>
                    <a:pt x="2" y="32"/>
                  </a:lnTo>
                  <a:lnTo>
                    <a:pt x="0" y="36"/>
                  </a:lnTo>
                  <a:lnTo>
                    <a:pt x="12" y="42"/>
                  </a:lnTo>
                  <a:lnTo>
                    <a:pt x="31" y="45"/>
                  </a:lnTo>
                  <a:lnTo>
                    <a:pt x="34" y="42"/>
                  </a:lnTo>
                  <a:lnTo>
                    <a:pt x="39" y="40"/>
                  </a:lnTo>
                  <a:lnTo>
                    <a:pt x="42" y="37"/>
                  </a:lnTo>
                  <a:lnTo>
                    <a:pt x="47" y="36"/>
                  </a:lnTo>
                  <a:lnTo>
                    <a:pt x="47" y="32"/>
                  </a:lnTo>
                  <a:lnTo>
                    <a:pt x="60" y="26"/>
                  </a:lnTo>
                  <a:lnTo>
                    <a:pt x="61" y="23"/>
                  </a:lnTo>
                  <a:lnTo>
                    <a:pt x="60" y="23"/>
                  </a:lnTo>
                  <a:lnTo>
                    <a:pt x="57" y="23"/>
                  </a:lnTo>
                  <a:lnTo>
                    <a:pt x="55" y="21"/>
                  </a:lnTo>
                  <a:lnTo>
                    <a:pt x="49" y="21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8" name="Freeform 265">
              <a:extLst>
                <a:ext uri="{FF2B5EF4-FFF2-40B4-BE49-F238E27FC236}">
                  <a16:creationId xmlns:a16="http://schemas.microsoft.com/office/drawing/2014/main" id="{FA074912-490F-0AE6-00EC-C2A810160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212" y="-1501537"/>
              <a:ext cx="252878" cy="140035"/>
            </a:xfrm>
            <a:custGeom>
              <a:avLst/>
              <a:gdLst/>
              <a:ahLst/>
              <a:cxnLst>
                <a:cxn ang="0">
                  <a:pos x="95" y="90"/>
                </a:cxn>
                <a:cxn ang="0">
                  <a:pos x="104" y="87"/>
                </a:cxn>
                <a:cxn ang="0">
                  <a:pos x="111" y="85"/>
                </a:cxn>
                <a:cxn ang="0">
                  <a:pos x="127" y="77"/>
                </a:cxn>
                <a:cxn ang="0">
                  <a:pos x="136" y="77"/>
                </a:cxn>
                <a:cxn ang="0">
                  <a:pos x="143" y="68"/>
                </a:cxn>
                <a:cxn ang="0">
                  <a:pos x="170" y="63"/>
                </a:cxn>
                <a:cxn ang="0">
                  <a:pos x="178" y="60"/>
                </a:cxn>
                <a:cxn ang="0">
                  <a:pos x="178" y="52"/>
                </a:cxn>
                <a:cxn ang="0">
                  <a:pos x="185" y="44"/>
                </a:cxn>
                <a:cxn ang="0">
                  <a:pos x="181" y="34"/>
                </a:cxn>
                <a:cxn ang="0">
                  <a:pos x="186" y="26"/>
                </a:cxn>
                <a:cxn ang="0">
                  <a:pos x="178" y="15"/>
                </a:cxn>
                <a:cxn ang="0">
                  <a:pos x="173" y="13"/>
                </a:cxn>
                <a:cxn ang="0">
                  <a:pos x="148" y="3"/>
                </a:cxn>
                <a:cxn ang="0">
                  <a:pos x="141" y="7"/>
                </a:cxn>
                <a:cxn ang="0">
                  <a:pos x="133" y="0"/>
                </a:cxn>
                <a:cxn ang="0">
                  <a:pos x="109" y="5"/>
                </a:cxn>
                <a:cxn ang="0">
                  <a:pos x="108" y="8"/>
                </a:cxn>
                <a:cxn ang="0">
                  <a:pos x="109" y="18"/>
                </a:cxn>
                <a:cxn ang="0">
                  <a:pos x="104" y="37"/>
                </a:cxn>
                <a:cxn ang="0">
                  <a:pos x="124" y="42"/>
                </a:cxn>
                <a:cxn ang="0">
                  <a:pos x="120" y="50"/>
                </a:cxn>
                <a:cxn ang="0">
                  <a:pos x="111" y="50"/>
                </a:cxn>
                <a:cxn ang="0">
                  <a:pos x="98" y="42"/>
                </a:cxn>
                <a:cxn ang="0">
                  <a:pos x="80" y="37"/>
                </a:cxn>
                <a:cxn ang="0">
                  <a:pos x="53" y="34"/>
                </a:cxn>
                <a:cxn ang="0">
                  <a:pos x="39" y="32"/>
                </a:cxn>
                <a:cxn ang="0">
                  <a:pos x="31" y="28"/>
                </a:cxn>
                <a:cxn ang="0">
                  <a:pos x="31" y="47"/>
                </a:cxn>
                <a:cxn ang="0">
                  <a:pos x="23" y="50"/>
                </a:cxn>
                <a:cxn ang="0">
                  <a:pos x="0" y="50"/>
                </a:cxn>
                <a:cxn ang="0">
                  <a:pos x="2" y="64"/>
                </a:cxn>
                <a:cxn ang="0">
                  <a:pos x="3" y="87"/>
                </a:cxn>
                <a:cxn ang="0">
                  <a:pos x="37" y="95"/>
                </a:cxn>
                <a:cxn ang="0">
                  <a:pos x="55" y="100"/>
                </a:cxn>
                <a:cxn ang="0">
                  <a:pos x="76" y="101"/>
                </a:cxn>
                <a:cxn ang="0">
                  <a:pos x="84" y="101"/>
                </a:cxn>
                <a:cxn ang="0">
                  <a:pos x="85" y="100"/>
                </a:cxn>
              </a:cxnLst>
              <a:rect l="0" t="0" r="r" b="b"/>
              <a:pathLst>
                <a:path w="186" h="103">
                  <a:moveTo>
                    <a:pt x="85" y="100"/>
                  </a:moveTo>
                  <a:lnTo>
                    <a:pt x="95" y="90"/>
                  </a:lnTo>
                  <a:lnTo>
                    <a:pt x="100" y="90"/>
                  </a:lnTo>
                  <a:lnTo>
                    <a:pt x="104" y="87"/>
                  </a:lnTo>
                  <a:lnTo>
                    <a:pt x="111" y="87"/>
                  </a:lnTo>
                  <a:lnTo>
                    <a:pt x="111" y="85"/>
                  </a:lnTo>
                  <a:lnTo>
                    <a:pt x="111" y="80"/>
                  </a:lnTo>
                  <a:lnTo>
                    <a:pt x="127" y="77"/>
                  </a:lnTo>
                  <a:lnTo>
                    <a:pt x="132" y="77"/>
                  </a:lnTo>
                  <a:lnTo>
                    <a:pt x="136" y="77"/>
                  </a:lnTo>
                  <a:lnTo>
                    <a:pt x="132" y="71"/>
                  </a:lnTo>
                  <a:lnTo>
                    <a:pt x="143" y="68"/>
                  </a:lnTo>
                  <a:lnTo>
                    <a:pt x="156" y="66"/>
                  </a:lnTo>
                  <a:lnTo>
                    <a:pt x="170" y="63"/>
                  </a:lnTo>
                  <a:lnTo>
                    <a:pt x="181" y="60"/>
                  </a:lnTo>
                  <a:lnTo>
                    <a:pt x="178" y="60"/>
                  </a:lnTo>
                  <a:lnTo>
                    <a:pt x="175" y="56"/>
                  </a:lnTo>
                  <a:lnTo>
                    <a:pt x="178" y="52"/>
                  </a:lnTo>
                  <a:lnTo>
                    <a:pt x="178" y="47"/>
                  </a:lnTo>
                  <a:lnTo>
                    <a:pt x="185" y="44"/>
                  </a:lnTo>
                  <a:lnTo>
                    <a:pt x="181" y="42"/>
                  </a:lnTo>
                  <a:lnTo>
                    <a:pt x="181" y="34"/>
                  </a:lnTo>
                  <a:lnTo>
                    <a:pt x="181" y="28"/>
                  </a:lnTo>
                  <a:lnTo>
                    <a:pt x="186" y="26"/>
                  </a:lnTo>
                  <a:lnTo>
                    <a:pt x="180" y="16"/>
                  </a:lnTo>
                  <a:lnTo>
                    <a:pt x="178" y="15"/>
                  </a:lnTo>
                  <a:lnTo>
                    <a:pt x="175" y="15"/>
                  </a:lnTo>
                  <a:lnTo>
                    <a:pt x="173" y="13"/>
                  </a:lnTo>
                  <a:lnTo>
                    <a:pt x="154" y="8"/>
                  </a:lnTo>
                  <a:lnTo>
                    <a:pt x="148" y="3"/>
                  </a:lnTo>
                  <a:lnTo>
                    <a:pt x="143" y="3"/>
                  </a:lnTo>
                  <a:lnTo>
                    <a:pt x="141" y="7"/>
                  </a:lnTo>
                  <a:lnTo>
                    <a:pt x="135" y="3"/>
                  </a:lnTo>
                  <a:lnTo>
                    <a:pt x="133" y="0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9" y="7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9" y="18"/>
                  </a:lnTo>
                  <a:lnTo>
                    <a:pt x="109" y="23"/>
                  </a:lnTo>
                  <a:lnTo>
                    <a:pt x="104" y="37"/>
                  </a:lnTo>
                  <a:lnTo>
                    <a:pt x="112" y="42"/>
                  </a:lnTo>
                  <a:lnTo>
                    <a:pt x="124" y="42"/>
                  </a:lnTo>
                  <a:lnTo>
                    <a:pt x="125" y="53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0"/>
                  </a:lnTo>
                  <a:lnTo>
                    <a:pt x="103" y="47"/>
                  </a:lnTo>
                  <a:lnTo>
                    <a:pt x="98" y="42"/>
                  </a:lnTo>
                  <a:lnTo>
                    <a:pt x="87" y="40"/>
                  </a:lnTo>
                  <a:lnTo>
                    <a:pt x="80" y="37"/>
                  </a:lnTo>
                  <a:lnTo>
                    <a:pt x="68" y="39"/>
                  </a:lnTo>
                  <a:lnTo>
                    <a:pt x="53" y="34"/>
                  </a:lnTo>
                  <a:lnTo>
                    <a:pt x="50" y="2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32" y="29"/>
                  </a:lnTo>
                  <a:lnTo>
                    <a:pt x="31" y="47"/>
                  </a:lnTo>
                  <a:lnTo>
                    <a:pt x="35" y="50"/>
                  </a:lnTo>
                  <a:lnTo>
                    <a:pt x="23" y="50"/>
                  </a:lnTo>
                  <a:lnTo>
                    <a:pt x="11" y="50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2" y="64"/>
                  </a:lnTo>
                  <a:lnTo>
                    <a:pt x="2" y="76"/>
                  </a:lnTo>
                  <a:lnTo>
                    <a:pt x="3" y="87"/>
                  </a:lnTo>
                  <a:lnTo>
                    <a:pt x="23" y="98"/>
                  </a:lnTo>
                  <a:lnTo>
                    <a:pt x="37" y="95"/>
                  </a:lnTo>
                  <a:lnTo>
                    <a:pt x="50" y="96"/>
                  </a:lnTo>
                  <a:lnTo>
                    <a:pt x="55" y="100"/>
                  </a:lnTo>
                  <a:lnTo>
                    <a:pt x="68" y="101"/>
                  </a:lnTo>
                  <a:lnTo>
                    <a:pt x="76" y="101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85" y="100"/>
                  </a:lnTo>
                  <a:lnTo>
                    <a:pt x="85" y="10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399" name="Freeform 266">
              <a:extLst>
                <a:ext uri="{FF2B5EF4-FFF2-40B4-BE49-F238E27FC236}">
                  <a16:creationId xmlns:a16="http://schemas.microsoft.com/office/drawing/2014/main" id="{8B52ECC7-35A4-6984-2711-906B231F5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2253372"/>
              <a:ext cx="110125" cy="61180"/>
            </a:xfrm>
            <a:custGeom>
              <a:avLst/>
              <a:gdLst/>
              <a:ahLst/>
              <a:cxnLst>
                <a:cxn ang="0">
                  <a:pos x="64" y="45"/>
                </a:cxn>
                <a:cxn ang="0">
                  <a:pos x="62" y="37"/>
                </a:cxn>
                <a:cxn ang="0">
                  <a:pos x="64" y="35"/>
                </a:cxn>
                <a:cxn ang="0">
                  <a:pos x="69" y="39"/>
                </a:cxn>
                <a:cxn ang="0">
                  <a:pos x="69" y="37"/>
                </a:cxn>
                <a:cxn ang="0">
                  <a:pos x="70" y="24"/>
                </a:cxn>
                <a:cxn ang="0">
                  <a:pos x="75" y="21"/>
                </a:cxn>
                <a:cxn ang="0">
                  <a:pos x="78" y="21"/>
                </a:cxn>
                <a:cxn ang="0">
                  <a:pos x="81" y="23"/>
                </a:cxn>
                <a:cxn ang="0">
                  <a:pos x="78" y="19"/>
                </a:cxn>
                <a:cxn ang="0">
                  <a:pos x="75" y="18"/>
                </a:cxn>
                <a:cxn ang="0">
                  <a:pos x="70" y="18"/>
                </a:cxn>
                <a:cxn ang="0">
                  <a:pos x="59" y="6"/>
                </a:cxn>
                <a:cxn ang="0">
                  <a:pos x="51" y="2"/>
                </a:cxn>
                <a:cxn ang="0">
                  <a:pos x="41" y="10"/>
                </a:cxn>
                <a:cxn ang="0">
                  <a:pos x="35" y="8"/>
                </a:cxn>
                <a:cxn ang="0">
                  <a:pos x="32" y="5"/>
                </a:cxn>
                <a:cxn ang="0">
                  <a:pos x="20" y="0"/>
                </a:cxn>
                <a:cxn ang="0">
                  <a:pos x="17" y="3"/>
                </a:cxn>
                <a:cxn ang="0">
                  <a:pos x="24" y="8"/>
                </a:cxn>
                <a:cxn ang="0">
                  <a:pos x="25" y="10"/>
                </a:cxn>
                <a:cxn ang="0">
                  <a:pos x="24" y="10"/>
                </a:cxn>
                <a:cxn ang="0">
                  <a:pos x="16" y="10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4" y="11"/>
                </a:cxn>
                <a:cxn ang="0">
                  <a:pos x="8" y="13"/>
                </a:cxn>
                <a:cxn ang="0">
                  <a:pos x="9" y="19"/>
                </a:cxn>
                <a:cxn ang="0">
                  <a:pos x="16" y="23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7"/>
                </a:cxn>
                <a:cxn ang="0">
                  <a:pos x="22" y="31"/>
                </a:cxn>
                <a:cxn ang="0">
                  <a:pos x="25" y="31"/>
                </a:cxn>
                <a:cxn ang="0">
                  <a:pos x="25" y="34"/>
                </a:cxn>
                <a:cxn ang="0">
                  <a:pos x="27" y="35"/>
                </a:cxn>
                <a:cxn ang="0">
                  <a:pos x="27" y="37"/>
                </a:cxn>
                <a:cxn ang="0">
                  <a:pos x="24" y="37"/>
                </a:cxn>
                <a:cxn ang="0">
                  <a:pos x="27" y="40"/>
                </a:cxn>
                <a:cxn ang="0">
                  <a:pos x="32" y="40"/>
                </a:cxn>
                <a:cxn ang="0">
                  <a:pos x="36" y="34"/>
                </a:cxn>
                <a:cxn ang="0">
                  <a:pos x="46" y="31"/>
                </a:cxn>
                <a:cxn ang="0">
                  <a:pos x="53" y="32"/>
                </a:cxn>
                <a:cxn ang="0">
                  <a:pos x="54" y="39"/>
                </a:cxn>
                <a:cxn ang="0">
                  <a:pos x="49" y="42"/>
                </a:cxn>
                <a:cxn ang="0">
                  <a:pos x="59" y="45"/>
                </a:cxn>
                <a:cxn ang="0">
                  <a:pos x="64" y="45"/>
                </a:cxn>
                <a:cxn ang="0">
                  <a:pos x="64" y="45"/>
                </a:cxn>
              </a:cxnLst>
              <a:rect l="0" t="0" r="r" b="b"/>
              <a:pathLst>
                <a:path w="81" h="45">
                  <a:moveTo>
                    <a:pt x="64" y="45"/>
                  </a:moveTo>
                  <a:lnTo>
                    <a:pt x="62" y="37"/>
                  </a:lnTo>
                  <a:lnTo>
                    <a:pt x="64" y="35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24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78" y="19"/>
                  </a:lnTo>
                  <a:lnTo>
                    <a:pt x="75" y="18"/>
                  </a:lnTo>
                  <a:lnTo>
                    <a:pt x="70" y="18"/>
                  </a:lnTo>
                  <a:lnTo>
                    <a:pt x="59" y="6"/>
                  </a:lnTo>
                  <a:lnTo>
                    <a:pt x="51" y="2"/>
                  </a:lnTo>
                  <a:lnTo>
                    <a:pt x="41" y="10"/>
                  </a:lnTo>
                  <a:lnTo>
                    <a:pt x="35" y="8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17" y="3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4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11"/>
                  </a:lnTo>
                  <a:lnTo>
                    <a:pt x="8" y="13"/>
                  </a:lnTo>
                  <a:lnTo>
                    <a:pt x="9" y="19"/>
                  </a:lnTo>
                  <a:lnTo>
                    <a:pt x="16" y="23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7"/>
                  </a:lnTo>
                  <a:lnTo>
                    <a:pt x="22" y="31"/>
                  </a:lnTo>
                  <a:lnTo>
                    <a:pt x="25" y="31"/>
                  </a:lnTo>
                  <a:lnTo>
                    <a:pt x="25" y="34"/>
                  </a:lnTo>
                  <a:lnTo>
                    <a:pt x="27" y="35"/>
                  </a:lnTo>
                  <a:lnTo>
                    <a:pt x="27" y="37"/>
                  </a:lnTo>
                  <a:lnTo>
                    <a:pt x="24" y="37"/>
                  </a:lnTo>
                  <a:lnTo>
                    <a:pt x="27" y="40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6" y="31"/>
                  </a:lnTo>
                  <a:lnTo>
                    <a:pt x="53" y="32"/>
                  </a:lnTo>
                  <a:lnTo>
                    <a:pt x="54" y="39"/>
                  </a:lnTo>
                  <a:lnTo>
                    <a:pt x="49" y="42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0" name="Freeform 267">
              <a:extLst>
                <a:ext uri="{FF2B5EF4-FFF2-40B4-BE49-F238E27FC236}">
                  <a16:creationId xmlns:a16="http://schemas.microsoft.com/office/drawing/2014/main" id="{59864746-BB96-6771-0B8C-03E1EFBA1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1627975"/>
              <a:ext cx="123720" cy="87012"/>
            </a:xfrm>
            <a:custGeom>
              <a:avLst/>
              <a:gdLst/>
              <a:ahLst/>
              <a:cxnLst>
                <a:cxn ang="0">
                  <a:pos x="91" y="15"/>
                </a:cxn>
                <a:cxn ang="0">
                  <a:pos x="80" y="10"/>
                </a:cxn>
                <a:cxn ang="0">
                  <a:pos x="76" y="11"/>
                </a:cxn>
                <a:cxn ang="0">
                  <a:pos x="60" y="11"/>
                </a:cxn>
                <a:cxn ang="0">
                  <a:pos x="59" y="8"/>
                </a:cxn>
                <a:cxn ang="0">
                  <a:pos x="56" y="7"/>
                </a:cxn>
                <a:cxn ang="0">
                  <a:pos x="46" y="3"/>
                </a:cxn>
                <a:cxn ang="0">
                  <a:pos x="36" y="0"/>
                </a:cxn>
                <a:cxn ang="0">
                  <a:pos x="24" y="5"/>
                </a:cxn>
                <a:cxn ang="0">
                  <a:pos x="19" y="5"/>
                </a:cxn>
                <a:cxn ang="0">
                  <a:pos x="17" y="7"/>
                </a:cxn>
                <a:cxn ang="0">
                  <a:pos x="16" y="13"/>
                </a:cxn>
                <a:cxn ang="0">
                  <a:pos x="11" y="16"/>
                </a:cxn>
                <a:cxn ang="0">
                  <a:pos x="9" y="21"/>
                </a:cxn>
                <a:cxn ang="0">
                  <a:pos x="1" y="24"/>
                </a:cxn>
                <a:cxn ang="0">
                  <a:pos x="0" y="37"/>
                </a:cxn>
                <a:cxn ang="0">
                  <a:pos x="6" y="40"/>
                </a:cxn>
                <a:cxn ang="0">
                  <a:pos x="14" y="36"/>
                </a:cxn>
                <a:cxn ang="0">
                  <a:pos x="16" y="40"/>
                </a:cxn>
                <a:cxn ang="0">
                  <a:pos x="12" y="45"/>
                </a:cxn>
                <a:cxn ang="0">
                  <a:pos x="4" y="48"/>
                </a:cxn>
                <a:cxn ang="0">
                  <a:pos x="4" y="53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6" y="58"/>
                </a:cxn>
                <a:cxn ang="0">
                  <a:pos x="8" y="60"/>
                </a:cxn>
                <a:cxn ang="0">
                  <a:pos x="12" y="60"/>
                </a:cxn>
                <a:cxn ang="0">
                  <a:pos x="16" y="64"/>
                </a:cxn>
                <a:cxn ang="0">
                  <a:pos x="22" y="63"/>
                </a:cxn>
                <a:cxn ang="0">
                  <a:pos x="27" y="61"/>
                </a:cxn>
                <a:cxn ang="0">
                  <a:pos x="30" y="53"/>
                </a:cxn>
                <a:cxn ang="0">
                  <a:pos x="35" y="50"/>
                </a:cxn>
                <a:cxn ang="0">
                  <a:pos x="38" y="50"/>
                </a:cxn>
                <a:cxn ang="0">
                  <a:pos x="41" y="45"/>
                </a:cxn>
                <a:cxn ang="0">
                  <a:pos x="65" y="40"/>
                </a:cxn>
                <a:cxn ang="0">
                  <a:pos x="81" y="31"/>
                </a:cxn>
                <a:cxn ang="0">
                  <a:pos x="88" y="23"/>
                </a:cxn>
                <a:cxn ang="0">
                  <a:pos x="91" y="23"/>
                </a:cxn>
                <a:cxn ang="0">
                  <a:pos x="86" y="16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91" y="15"/>
                </a:cxn>
              </a:cxnLst>
              <a:rect l="0" t="0" r="r" b="b"/>
              <a:pathLst>
                <a:path w="91" h="64">
                  <a:moveTo>
                    <a:pt x="91" y="15"/>
                  </a:moveTo>
                  <a:lnTo>
                    <a:pt x="80" y="10"/>
                  </a:lnTo>
                  <a:lnTo>
                    <a:pt x="76" y="11"/>
                  </a:lnTo>
                  <a:lnTo>
                    <a:pt x="60" y="11"/>
                  </a:lnTo>
                  <a:lnTo>
                    <a:pt x="59" y="8"/>
                  </a:lnTo>
                  <a:lnTo>
                    <a:pt x="56" y="7"/>
                  </a:lnTo>
                  <a:lnTo>
                    <a:pt x="46" y="3"/>
                  </a:lnTo>
                  <a:lnTo>
                    <a:pt x="36" y="0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0" y="37"/>
                  </a:lnTo>
                  <a:lnTo>
                    <a:pt x="6" y="40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2" y="45"/>
                  </a:lnTo>
                  <a:lnTo>
                    <a:pt x="4" y="48"/>
                  </a:lnTo>
                  <a:lnTo>
                    <a:pt x="4" y="53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6" y="58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64"/>
                  </a:lnTo>
                  <a:lnTo>
                    <a:pt x="22" y="63"/>
                  </a:lnTo>
                  <a:lnTo>
                    <a:pt x="27" y="61"/>
                  </a:lnTo>
                  <a:lnTo>
                    <a:pt x="30" y="53"/>
                  </a:lnTo>
                  <a:lnTo>
                    <a:pt x="35" y="50"/>
                  </a:lnTo>
                  <a:lnTo>
                    <a:pt x="38" y="50"/>
                  </a:lnTo>
                  <a:lnTo>
                    <a:pt x="41" y="45"/>
                  </a:lnTo>
                  <a:lnTo>
                    <a:pt x="65" y="40"/>
                  </a:lnTo>
                  <a:lnTo>
                    <a:pt x="81" y="31"/>
                  </a:lnTo>
                  <a:lnTo>
                    <a:pt x="88" y="23"/>
                  </a:lnTo>
                  <a:lnTo>
                    <a:pt x="91" y="23"/>
                  </a:lnTo>
                  <a:lnTo>
                    <a:pt x="86" y="16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9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1" name="Freeform 268">
              <a:extLst>
                <a:ext uri="{FF2B5EF4-FFF2-40B4-BE49-F238E27FC236}">
                  <a16:creationId xmlns:a16="http://schemas.microsoft.com/office/drawing/2014/main" id="{8F773D0B-F816-F33D-EF33-D88CE0BB5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405" y="-1780246"/>
              <a:ext cx="259676" cy="227046"/>
            </a:xfrm>
            <a:custGeom>
              <a:avLst/>
              <a:gdLst/>
              <a:ahLst/>
              <a:cxnLst>
                <a:cxn ang="0">
                  <a:pos x="137" y="157"/>
                </a:cxn>
                <a:cxn ang="0">
                  <a:pos x="127" y="164"/>
                </a:cxn>
                <a:cxn ang="0">
                  <a:pos x="122" y="162"/>
                </a:cxn>
                <a:cxn ang="0">
                  <a:pos x="130" y="152"/>
                </a:cxn>
                <a:cxn ang="0">
                  <a:pos x="113" y="149"/>
                </a:cxn>
                <a:cxn ang="0">
                  <a:pos x="98" y="151"/>
                </a:cxn>
                <a:cxn ang="0">
                  <a:pos x="84" y="148"/>
                </a:cxn>
                <a:cxn ang="0">
                  <a:pos x="81" y="143"/>
                </a:cxn>
                <a:cxn ang="0">
                  <a:pos x="73" y="136"/>
                </a:cxn>
                <a:cxn ang="0">
                  <a:pos x="63" y="128"/>
                </a:cxn>
                <a:cxn ang="0">
                  <a:pos x="44" y="122"/>
                </a:cxn>
                <a:cxn ang="0">
                  <a:pos x="24" y="123"/>
                </a:cxn>
                <a:cxn ang="0">
                  <a:pos x="20" y="119"/>
                </a:cxn>
                <a:cxn ang="0">
                  <a:pos x="0" y="112"/>
                </a:cxn>
                <a:cxn ang="0">
                  <a:pos x="2" y="107"/>
                </a:cxn>
                <a:cxn ang="0">
                  <a:pos x="8" y="101"/>
                </a:cxn>
                <a:cxn ang="0">
                  <a:pos x="26" y="93"/>
                </a:cxn>
                <a:cxn ang="0">
                  <a:pos x="37" y="85"/>
                </a:cxn>
                <a:cxn ang="0">
                  <a:pos x="29" y="87"/>
                </a:cxn>
                <a:cxn ang="0">
                  <a:pos x="31" y="71"/>
                </a:cxn>
                <a:cxn ang="0">
                  <a:pos x="34" y="61"/>
                </a:cxn>
                <a:cxn ang="0">
                  <a:pos x="28" y="51"/>
                </a:cxn>
                <a:cxn ang="0">
                  <a:pos x="34" y="48"/>
                </a:cxn>
                <a:cxn ang="0">
                  <a:pos x="37" y="40"/>
                </a:cxn>
                <a:cxn ang="0">
                  <a:pos x="47" y="45"/>
                </a:cxn>
                <a:cxn ang="0">
                  <a:pos x="55" y="35"/>
                </a:cxn>
                <a:cxn ang="0">
                  <a:pos x="66" y="29"/>
                </a:cxn>
                <a:cxn ang="0">
                  <a:pos x="81" y="14"/>
                </a:cxn>
                <a:cxn ang="0">
                  <a:pos x="87" y="14"/>
                </a:cxn>
                <a:cxn ang="0">
                  <a:pos x="93" y="11"/>
                </a:cxn>
                <a:cxn ang="0">
                  <a:pos x="108" y="10"/>
                </a:cxn>
                <a:cxn ang="0">
                  <a:pos x="129" y="2"/>
                </a:cxn>
                <a:cxn ang="0">
                  <a:pos x="132" y="0"/>
                </a:cxn>
                <a:cxn ang="0">
                  <a:pos x="142" y="2"/>
                </a:cxn>
                <a:cxn ang="0">
                  <a:pos x="138" y="5"/>
                </a:cxn>
                <a:cxn ang="0">
                  <a:pos x="117" y="14"/>
                </a:cxn>
                <a:cxn ang="0">
                  <a:pos x="108" y="27"/>
                </a:cxn>
                <a:cxn ang="0">
                  <a:pos x="111" y="34"/>
                </a:cxn>
                <a:cxn ang="0">
                  <a:pos x="116" y="42"/>
                </a:cxn>
                <a:cxn ang="0">
                  <a:pos x="121" y="53"/>
                </a:cxn>
                <a:cxn ang="0">
                  <a:pos x="143" y="53"/>
                </a:cxn>
                <a:cxn ang="0">
                  <a:pos x="159" y="64"/>
                </a:cxn>
                <a:cxn ang="0">
                  <a:pos x="175" y="64"/>
                </a:cxn>
                <a:cxn ang="0">
                  <a:pos x="190" y="63"/>
                </a:cxn>
                <a:cxn ang="0">
                  <a:pos x="183" y="72"/>
                </a:cxn>
                <a:cxn ang="0">
                  <a:pos x="182" y="85"/>
                </a:cxn>
                <a:cxn ang="0">
                  <a:pos x="188" y="91"/>
                </a:cxn>
                <a:cxn ang="0">
                  <a:pos x="186" y="103"/>
                </a:cxn>
                <a:cxn ang="0">
                  <a:pos x="186" y="114"/>
                </a:cxn>
                <a:cxn ang="0">
                  <a:pos x="183" y="106"/>
                </a:cxn>
                <a:cxn ang="0">
                  <a:pos x="170" y="106"/>
                </a:cxn>
                <a:cxn ang="0">
                  <a:pos x="145" y="107"/>
                </a:cxn>
                <a:cxn ang="0">
                  <a:pos x="145" y="115"/>
                </a:cxn>
                <a:cxn ang="0">
                  <a:pos x="153" y="119"/>
                </a:cxn>
                <a:cxn ang="0">
                  <a:pos x="138" y="120"/>
                </a:cxn>
                <a:cxn ang="0">
                  <a:pos x="143" y="132"/>
                </a:cxn>
                <a:cxn ang="0">
                  <a:pos x="142" y="146"/>
                </a:cxn>
              </a:cxnLst>
              <a:rect l="0" t="0" r="r" b="b"/>
              <a:pathLst>
                <a:path w="191" h="167">
                  <a:moveTo>
                    <a:pt x="142" y="146"/>
                  </a:moveTo>
                  <a:lnTo>
                    <a:pt x="137" y="157"/>
                  </a:lnTo>
                  <a:lnTo>
                    <a:pt x="132" y="167"/>
                  </a:lnTo>
                  <a:lnTo>
                    <a:pt x="127" y="164"/>
                  </a:lnTo>
                  <a:lnTo>
                    <a:pt x="122" y="164"/>
                  </a:lnTo>
                  <a:lnTo>
                    <a:pt x="122" y="162"/>
                  </a:lnTo>
                  <a:lnTo>
                    <a:pt x="132" y="154"/>
                  </a:lnTo>
                  <a:lnTo>
                    <a:pt x="130" y="152"/>
                  </a:lnTo>
                  <a:lnTo>
                    <a:pt x="119" y="149"/>
                  </a:lnTo>
                  <a:lnTo>
                    <a:pt x="113" y="149"/>
                  </a:lnTo>
                  <a:lnTo>
                    <a:pt x="105" y="149"/>
                  </a:lnTo>
                  <a:lnTo>
                    <a:pt x="98" y="151"/>
                  </a:lnTo>
                  <a:lnTo>
                    <a:pt x="85" y="151"/>
                  </a:lnTo>
                  <a:lnTo>
                    <a:pt x="84" y="148"/>
                  </a:lnTo>
                  <a:lnTo>
                    <a:pt x="85" y="144"/>
                  </a:lnTo>
                  <a:lnTo>
                    <a:pt x="81" y="143"/>
                  </a:lnTo>
                  <a:lnTo>
                    <a:pt x="77" y="138"/>
                  </a:lnTo>
                  <a:lnTo>
                    <a:pt x="73" y="136"/>
                  </a:lnTo>
                  <a:lnTo>
                    <a:pt x="68" y="132"/>
                  </a:lnTo>
                  <a:lnTo>
                    <a:pt x="63" y="128"/>
                  </a:lnTo>
                  <a:lnTo>
                    <a:pt x="55" y="127"/>
                  </a:lnTo>
                  <a:lnTo>
                    <a:pt x="44" y="122"/>
                  </a:lnTo>
                  <a:lnTo>
                    <a:pt x="40" y="123"/>
                  </a:lnTo>
                  <a:lnTo>
                    <a:pt x="24" y="123"/>
                  </a:lnTo>
                  <a:lnTo>
                    <a:pt x="23" y="120"/>
                  </a:lnTo>
                  <a:lnTo>
                    <a:pt x="20" y="119"/>
                  </a:lnTo>
                  <a:lnTo>
                    <a:pt x="10" y="115"/>
                  </a:lnTo>
                  <a:lnTo>
                    <a:pt x="0" y="112"/>
                  </a:lnTo>
                  <a:lnTo>
                    <a:pt x="0" y="109"/>
                  </a:lnTo>
                  <a:lnTo>
                    <a:pt x="2" y="107"/>
                  </a:lnTo>
                  <a:lnTo>
                    <a:pt x="7" y="107"/>
                  </a:lnTo>
                  <a:lnTo>
                    <a:pt x="8" y="101"/>
                  </a:lnTo>
                  <a:lnTo>
                    <a:pt x="23" y="98"/>
                  </a:lnTo>
                  <a:lnTo>
                    <a:pt x="26" y="93"/>
                  </a:lnTo>
                  <a:lnTo>
                    <a:pt x="36" y="87"/>
                  </a:lnTo>
                  <a:lnTo>
                    <a:pt x="37" y="85"/>
                  </a:lnTo>
                  <a:lnTo>
                    <a:pt x="32" y="87"/>
                  </a:lnTo>
                  <a:lnTo>
                    <a:pt x="29" y="87"/>
                  </a:lnTo>
                  <a:lnTo>
                    <a:pt x="31" y="80"/>
                  </a:lnTo>
                  <a:lnTo>
                    <a:pt x="31" y="71"/>
                  </a:lnTo>
                  <a:lnTo>
                    <a:pt x="34" y="69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28" y="51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40" y="45"/>
                  </a:lnTo>
                  <a:lnTo>
                    <a:pt x="37" y="40"/>
                  </a:lnTo>
                  <a:lnTo>
                    <a:pt x="39" y="39"/>
                  </a:lnTo>
                  <a:lnTo>
                    <a:pt x="47" y="45"/>
                  </a:lnTo>
                  <a:lnTo>
                    <a:pt x="47" y="39"/>
                  </a:lnTo>
                  <a:lnTo>
                    <a:pt x="55" y="35"/>
                  </a:lnTo>
                  <a:lnTo>
                    <a:pt x="61" y="30"/>
                  </a:lnTo>
                  <a:lnTo>
                    <a:pt x="66" y="29"/>
                  </a:lnTo>
                  <a:lnTo>
                    <a:pt x="71" y="19"/>
                  </a:lnTo>
                  <a:lnTo>
                    <a:pt x="81" y="14"/>
                  </a:lnTo>
                  <a:lnTo>
                    <a:pt x="85" y="14"/>
                  </a:lnTo>
                  <a:lnTo>
                    <a:pt x="87" y="14"/>
                  </a:lnTo>
                  <a:lnTo>
                    <a:pt x="89" y="16"/>
                  </a:lnTo>
                  <a:lnTo>
                    <a:pt x="93" y="11"/>
                  </a:lnTo>
                  <a:lnTo>
                    <a:pt x="101" y="11"/>
                  </a:lnTo>
                  <a:lnTo>
                    <a:pt x="108" y="10"/>
                  </a:lnTo>
                  <a:lnTo>
                    <a:pt x="124" y="6"/>
                  </a:lnTo>
                  <a:lnTo>
                    <a:pt x="129" y="2"/>
                  </a:lnTo>
                  <a:lnTo>
                    <a:pt x="132" y="2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2" y="2"/>
                  </a:lnTo>
                  <a:lnTo>
                    <a:pt x="142" y="3"/>
                  </a:lnTo>
                  <a:lnTo>
                    <a:pt x="138" y="5"/>
                  </a:lnTo>
                  <a:lnTo>
                    <a:pt x="130" y="6"/>
                  </a:lnTo>
                  <a:lnTo>
                    <a:pt x="117" y="14"/>
                  </a:lnTo>
                  <a:lnTo>
                    <a:pt x="113" y="19"/>
                  </a:lnTo>
                  <a:lnTo>
                    <a:pt x="108" y="27"/>
                  </a:lnTo>
                  <a:lnTo>
                    <a:pt x="103" y="32"/>
                  </a:lnTo>
                  <a:lnTo>
                    <a:pt x="111" y="34"/>
                  </a:lnTo>
                  <a:lnTo>
                    <a:pt x="111" y="39"/>
                  </a:lnTo>
                  <a:lnTo>
                    <a:pt x="116" y="42"/>
                  </a:lnTo>
                  <a:lnTo>
                    <a:pt x="116" y="50"/>
                  </a:lnTo>
                  <a:lnTo>
                    <a:pt x="121" y="53"/>
                  </a:lnTo>
                  <a:lnTo>
                    <a:pt x="129" y="55"/>
                  </a:lnTo>
                  <a:lnTo>
                    <a:pt x="143" y="53"/>
                  </a:lnTo>
                  <a:lnTo>
                    <a:pt x="151" y="55"/>
                  </a:lnTo>
                  <a:lnTo>
                    <a:pt x="159" y="64"/>
                  </a:lnTo>
                  <a:lnTo>
                    <a:pt x="167" y="63"/>
                  </a:lnTo>
                  <a:lnTo>
                    <a:pt x="175" y="64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0" y="66"/>
                  </a:lnTo>
                  <a:lnTo>
                    <a:pt x="183" y="72"/>
                  </a:lnTo>
                  <a:lnTo>
                    <a:pt x="180" y="79"/>
                  </a:lnTo>
                  <a:lnTo>
                    <a:pt x="182" y="85"/>
                  </a:lnTo>
                  <a:lnTo>
                    <a:pt x="186" y="88"/>
                  </a:lnTo>
                  <a:lnTo>
                    <a:pt x="188" y="91"/>
                  </a:lnTo>
                  <a:lnTo>
                    <a:pt x="178" y="98"/>
                  </a:lnTo>
                  <a:lnTo>
                    <a:pt x="186" y="103"/>
                  </a:lnTo>
                  <a:lnTo>
                    <a:pt x="191" y="112"/>
                  </a:lnTo>
                  <a:lnTo>
                    <a:pt x="186" y="114"/>
                  </a:lnTo>
                  <a:lnTo>
                    <a:pt x="186" y="107"/>
                  </a:lnTo>
                  <a:lnTo>
                    <a:pt x="183" y="106"/>
                  </a:lnTo>
                  <a:lnTo>
                    <a:pt x="174" y="107"/>
                  </a:lnTo>
                  <a:lnTo>
                    <a:pt x="170" y="106"/>
                  </a:lnTo>
                  <a:lnTo>
                    <a:pt x="167" y="107"/>
                  </a:lnTo>
                  <a:lnTo>
                    <a:pt x="145" y="107"/>
                  </a:lnTo>
                  <a:lnTo>
                    <a:pt x="143" y="114"/>
                  </a:lnTo>
                  <a:lnTo>
                    <a:pt x="145" y="115"/>
                  </a:lnTo>
                  <a:lnTo>
                    <a:pt x="151" y="115"/>
                  </a:lnTo>
                  <a:lnTo>
                    <a:pt x="153" y="119"/>
                  </a:lnTo>
                  <a:lnTo>
                    <a:pt x="148" y="119"/>
                  </a:lnTo>
                  <a:lnTo>
                    <a:pt x="138" y="120"/>
                  </a:lnTo>
                  <a:lnTo>
                    <a:pt x="138" y="127"/>
                  </a:lnTo>
                  <a:lnTo>
                    <a:pt x="143" y="132"/>
                  </a:lnTo>
                  <a:lnTo>
                    <a:pt x="146" y="138"/>
                  </a:lnTo>
                  <a:lnTo>
                    <a:pt x="142" y="146"/>
                  </a:lnTo>
                  <a:lnTo>
                    <a:pt x="142" y="14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2" name="Freeform 269">
              <a:extLst>
                <a:ext uri="{FF2B5EF4-FFF2-40B4-BE49-F238E27FC236}">
                  <a16:creationId xmlns:a16="http://schemas.microsoft.com/office/drawing/2014/main" id="{B728DBF8-37C6-1B85-B191-5625330C1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2775" y="-1682358"/>
              <a:ext cx="849724" cy="562857"/>
            </a:xfrm>
            <a:custGeom>
              <a:avLst/>
              <a:gdLst/>
              <a:ahLst/>
              <a:cxnLst>
                <a:cxn ang="0">
                  <a:pos x="311" y="398"/>
                </a:cxn>
                <a:cxn ang="0">
                  <a:pos x="357" y="363"/>
                </a:cxn>
                <a:cxn ang="0">
                  <a:pos x="380" y="339"/>
                </a:cxn>
                <a:cxn ang="0">
                  <a:pos x="388" y="318"/>
                </a:cxn>
                <a:cxn ang="0">
                  <a:pos x="444" y="294"/>
                </a:cxn>
                <a:cxn ang="0">
                  <a:pos x="457" y="290"/>
                </a:cxn>
                <a:cxn ang="0">
                  <a:pos x="492" y="289"/>
                </a:cxn>
                <a:cxn ang="0">
                  <a:pos x="522" y="265"/>
                </a:cxn>
                <a:cxn ang="0">
                  <a:pos x="545" y="233"/>
                </a:cxn>
                <a:cxn ang="0">
                  <a:pos x="558" y="185"/>
                </a:cxn>
                <a:cxn ang="0">
                  <a:pos x="598" y="159"/>
                </a:cxn>
                <a:cxn ang="0">
                  <a:pos x="625" y="124"/>
                </a:cxn>
                <a:cxn ang="0">
                  <a:pos x="591" y="103"/>
                </a:cxn>
                <a:cxn ang="0">
                  <a:pos x="517" y="82"/>
                </a:cxn>
                <a:cxn ang="0">
                  <a:pos x="479" y="76"/>
                </a:cxn>
                <a:cxn ang="0">
                  <a:pos x="471" y="68"/>
                </a:cxn>
                <a:cxn ang="0">
                  <a:pos x="445" y="63"/>
                </a:cxn>
                <a:cxn ang="0">
                  <a:pos x="415" y="68"/>
                </a:cxn>
                <a:cxn ang="0">
                  <a:pos x="378" y="72"/>
                </a:cxn>
                <a:cxn ang="0">
                  <a:pos x="367" y="71"/>
                </a:cxn>
                <a:cxn ang="0">
                  <a:pos x="375" y="64"/>
                </a:cxn>
                <a:cxn ang="0">
                  <a:pos x="370" y="64"/>
                </a:cxn>
                <a:cxn ang="0">
                  <a:pos x="388" y="34"/>
                </a:cxn>
                <a:cxn ang="0">
                  <a:pos x="372" y="11"/>
                </a:cxn>
                <a:cxn ang="0">
                  <a:pos x="338" y="32"/>
                </a:cxn>
                <a:cxn ang="0">
                  <a:pos x="309" y="29"/>
                </a:cxn>
                <a:cxn ang="0">
                  <a:pos x="291" y="34"/>
                </a:cxn>
                <a:cxn ang="0">
                  <a:pos x="261" y="39"/>
                </a:cxn>
                <a:cxn ang="0">
                  <a:pos x="242" y="35"/>
                </a:cxn>
                <a:cxn ang="0">
                  <a:pos x="246" y="13"/>
                </a:cxn>
                <a:cxn ang="0">
                  <a:pos x="240" y="0"/>
                </a:cxn>
                <a:cxn ang="0">
                  <a:pos x="219" y="8"/>
                </a:cxn>
                <a:cxn ang="0">
                  <a:pos x="184" y="15"/>
                </a:cxn>
                <a:cxn ang="0">
                  <a:pos x="171" y="16"/>
                </a:cxn>
                <a:cxn ang="0">
                  <a:pos x="182" y="31"/>
                </a:cxn>
                <a:cxn ang="0">
                  <a:pos x="144" y="45"/>
                </a:cxn>
                <a:cxn ang="0">
                  <a:pos x="121" y="35"/>
                </a:cxn>
                <a:cxn ang="0">
                  <a:pos x="102" y="35"/>
                </a:cxn>
                <a:cxn ang="0">
                  <a:pos x="86" y="43"/>
                </a:cxn>
                <a:cxn ang="0">
                  <a:pos x="73" y="55"/>
                </a:cxn>
                <a:cxn ang="0">
                  <a:pos x="72" y="85"/>
                </a:cxn>
                <a:cxn ang="0">
                  <a:pos x="40" y="100"/>
                </a:cxn>
                <a:cxn ang="0">
                  <a:pos x="6" y="120"/>
                </a:cxn>
                <a:cxn ang="0">
                  <a:pos x="9" y="148"/>
                </a:cxn>
                <a:cxn ang="0">
                  <a:pos x="38" y="153"/>
                </a:cxn>
                <a:cxn ang="0">
                  <a:pos x="60" y="164"/>
                </a:cxn>
                <a:cxn ang="0">
                  <a:pos x="131" y="151"/>
                </a:cxn>
                <a:cxn ang="0">
                  <a:pos x="128" y="167"/>
                </a:cxn>
                <a:cxn ang="0">
                  <a:pos x="165" y="183"/>
                </a:cxn>
                <a:cxn ang="0">
                  <a:pos x="200" y="191"/>
                </a:cxn>
                <a:cxn ang="0">
                  <a:pos x="202" y="209"/>
                </a:cxn>
                <a:cxn ang="0">
                  <a:pos x="234" y="229"/>
                </a:cxn>
                <a:cxn ang="0">
                  <a:pos x="237" y="254"/>
                </a:cxn>
                <a:cxn ang="0">
                  <a:pos x="235" y="265"/>
                </a:cxn>
                <a:cxn ang="0">
                  <a:pos x="259" y="281"/>
                </a:cxn>
                <a:cxn ang="0">
                  <a:pos x="272" y="300"/>
                </a:cxn>
                <a:cxn ang="0">
                  <a:pos x="290" y="306"/>
                </a:cxn>
                <a:cxn ang="0">
                  <a:pos x="298" y="327"/>
                </a:cxn>
                <a:cxn ang="0">
                  <a:pos x="258" y="353"/>
                </a:cxn>
                <a:cxn ang="0">
                  <a:pos x="235" y="371"/>
                </a:cxn>
                <a:cxn ang="0">
                  <a:pos x="254" y="382"/>
                </a:cxn>
                <a:cxn ang="0">
                  <a:pos x="279" y="390"/>
                </a:cxn>
                <a:cxn ang="0">
                  <a:pos x="290" y="407"/>
                </a:cxn>
              </a:cxnLst>
              <a:rect l="0" t="0" r="r" b="b"/>
              <a:pathLst>
                <a:path w="625" h="414">
                  <a:moveTo>
                    <a:pt x="291" y="414"/>
                  </a:moveTo>
                  <a:lnTo>
                    <a:pt x="299" y="409"/>
                  </a:lnTo>
                  <a:lnTo>
                    <a:pt x="307" y="404"/>
                  </a:lnTo>
                  <a:lnTo>
                    <a:pt x="311" y="398"/>
                  </a:lnTo>
                  <a:lnTo>
                    <a:pt x="333" y="387"/>
                  </a:lnTo>
                  <a:lnTo>
                    <a:pt x="348" y="375"/>
                  </a:lnTo>
                  <a:lnTo>
                    <a:pt x="349" y="372"/>
                  </a:lnTo>
                  <a:lnTo>
                    <a:pt x="357" y="363"/>
                  </a:lnTo>
                  <a:lnTo>
                    <a:pt x="365" y="356"/>
                  </a:lnTo>
                  <a:lnTo>
                    <a:pt x="373" y="355"/>
                  </a:lnTo>
                  <a:lnTo>
                    <a:pt x="378" y="350"/>
                  </a:lnTo>
                  <a:lnTo>
                    <a:pt x="380" y="339"/>
                  </a:lnTo>
                  <a:lnTo>
                    <a:pt x="383" y="337"/>
                  </a:lnTo>
                  <a:lnTo>
                    <a:pt x="381" y="335"/>
                  </a:lnTo>
                  <a:lnTo>
                    <a:pt x="380" y="326"/>
                  </a:lnTo>
                  <a:lnTo>
                    <a:pt x="388" y="318"/>
                  </a:lnTo>
                  <a:lnTo>
                    <a:pt x="416" y="303"/>
                  </a:lnTo>
                  <a:lnTo>
                    <a:pt x="428" y="298"/>
                  </a:lnTo>
                  <a:lnTo>
                    <a:pt x="436" y="298"/>
                  </a:lnTo>
                  <a:lnTo>
                    <a:pt x="444" y="294"/>
                  </a:lnTo>
                  <a:lnTo>
                    <a:pt x="450" y="294"/>
                  </a:lnTo>
                  <a:lnTo>
                    <a:pt x="450" y="292"/>
                  </a:lnTo>
                  <a:lnTo>
                    <a:pt x="453" y="290"/>
                  </a:lnTo>
                  <a:lnTo>
                    <a:pt x="457" y="290"/>
                  </a:lnTo>
                  <a:lnTo>
                    <a:pt x="463" y="289"/>
                  </a:lnTo>
                  <a:lnTo>
                    <a:pt x="469" y="290"/>
                  </a:lnTo>
                  <a:lnTo>
                    <a:pt x="474" y="289"/>
                  </a:lnTo>
                  <a:lnTo>
                    <a:pt x="492" y="289"/>
                  </a:lnTo>
                  <a:lnTo>
                    <a:pt x="495" y="286"/>
                  </a:lnTo>
                  <a:lnTo>
                    <a:pt x="509" y="279"/>
                  </a:lnTo>
                  <a:lnTo>
                    <a:pt x="513" y="271"/>
                  </a:lnTo>
                  <a:lnTo>
                    <a:pt x="522" y="265"/>
                  </a:lnTo>
                  <a:lnTo>
                    <a:pt x="529" y="257"/>
                  </a:lnTo>
                  <a:lnTo>
                    <a:pt x="535" y="252"/>
                  </a:lnTo>
                  <a:lnTo>
                    <a:pt x="538" y="239"/>
                  </a:lnTo>
                  <a:lnTo>
                    <a:pt x="545" y="233"/>
                  </a:lnTo>
                  <a:lnTo>
                    <a:pt x="551" y="213"/>
                  </a:lnTo>
                  <a:lnTo>
                    <a:pt x="550" y="199"/>
                  </a:lnTo>
                  <a:lnTo>
                    <a:pt x="554" y="186"/>
                  </a:lnTo>
                  <a:lnTo>
                    <a:pt x="558" y="185"/>
                  </a:lnTo>
                  <a:lnTo>
                    <a:pt x="562" y="185"/>
                  </a:lnTo>
                  <a:lnTo>
                    <a:pt x="567" y="181"/>
                  </a:lnTo>
                  <a:lnTo>
                    <a:pt x="582" y="167"/>
                  </a:lnTo>
                  <a:lnTo>
                    <a:pt x="598" y="159"/>
                  </a:lnTo>
                  <a:lnTo>
                    <a:pt x="599" y="157"/>
                  </a:lnTo>
                  <a:lnTo>
                    <a:pt x="617" y="143"/>
                  </a:lnTo>
                  <a:lnTo>
                    <a:pt x="623" y="133"/>
                  </a:lnTo>
                  <a:lnTo>
                    <a:pt x="625" y="124"/>
                  </a:lnTo>
                  <a:lnTo>
                    <a:pt x="625" y="120"/>
                  </a:lnTo>
                  <a:lnTo>
                    <a:pt x="622" y="111"/>
                  </a:lnTo>
                  <a:lnTo>
                    <a:pt x="617" y="104"/>
                  </a:lnTo>
                  <a:lnTo>
                    <a:pt x="591" y="103"/>
                  </a:lnTo>
                  <a:lnTo>
                    <a:pt x="567" y="90"/>
                  </a:lnTo>
                  <a:lnTo>
                    <a:pt x="554" y="84"/>
                  </a:lnTo>
                  <a:lnTo>
                    <a:pt x="548" y="82"/>
                  </a:lnTo>
                  <a:lnTo>
                    <a:pt x="517" y="82"/>
                  </a:lnTo>
                  <a:lnTo>
                    <a:pt x="492" y="77"/>
                  </a:lnTo>
                  <a:lnTo>
                    <a:pt x="490" y="76"/>
                  </a:lnTo>
                  <a:lnTo>
                    <a:pt x="476" y="80"/>
                  </a:lnTo>
                  <a:lnTo>
                    <a:pt x="479" y="76"/>
                  </a:lnTo>
                  <a:lnTo>
                    <a:pt x="477" y="74"/>
                  </a:lnTo>
                  <a:lnTo>
                    <a:pt x="474" y="74"/>
                  </a:lnTo>
                  <a:lnTo>
                    <a:pt x="476" y="71"/>
                  </a:lnTo>
                  <a:lnTo>
                    <a:pt x="471" y="68"/>
                  </a:lnTo>
                  <a:lnTo>
                    <a:pt x="463" y="69"/>
                  </a:lnTo>
                  <a:lnTo>
                    <a:pt x="461" y="66"/>
                  </a:lnTo>
                  <a:lnTo>
                    <a:pt x="450" y="63"/>
                  </a:lnTo>
                  <a:lnTo>
                    <a:pt x="445" y="63"/>
                  </a:lnTo>
                  <a:lnTo>
                    <a:pt x="436" y="60"/>
                  </a:lnTo>
                  <a:lnTo>
                    <a:pt x="424" y="60"/>
                  </a:lnTo>
                  <a:lnTo>
                    <a:pt x="421" y="60"/>
                  </a:lnTo>
                  <a:lnTo>
                    <a:pt x="415" y="68"/>
                  </a:lnTo>
                  <a:lnTo>
                    <a:pt x="405" y="69"/>
                  </a:lnTo>
                  <a:lnTo>
                    <a:pt x="399" y="77"/>
                  </a:lnTo>
                  <a:lnTo>
                    <a:pt x="399" y="71"/>
                  </a:lnTo>
                  <a:lnTo>
                    <a:pt x="378" y="72"/>
                  </a:lnTo>
                  <a:lnTo>
                    <a:pt x="375" y="72"/>
                  </a:lnTo>
                  <a:lnTo>
                    <a:pt x="368" y="72"/>
                  </a:lnTo>
                  <a:lnTo>
                    <a:pt x="365" y="74"/>
                  </a:lnTo>
                  <a:lnTo>
                    <a:pt x="367" y="71"/>
                  </a:lnTo>
                  <a:lnTo>
                    <a:pt x="375" y="72"/>
                  </a:lnTo>
                  <a:lnTo>
                    <a:pt x="380" y="71"/>
                  </a:lnTo>
                  <a:lnTo>
                    <a:pt x="380" y="66"/>
                  </a:lnTo>
                  <a:lnTo>
                    <a:pt x="375" y="64"/>
                  </a:lnTo>
                  <a:lnTo>
                    <a:pt x="380" y="61"/>
                  </a:lnTo>
                  <a:lnTo>
                    <a:pt x="375" y="61"/>
                  </a:lnTo>
                  <a:lnTo>
                    <a:pt x="373" y="64"/>
                  </a:lnTo>
                  <a:lnTo>
                    <a:pt x="370" y="64"/>
                  </a:lnTo>
                  <a:lnTo>
                    <a:pt x="368" y="58"/>
                  </a:lnTo>
                  <a:lnTo>
                    <a:pt x="391" y="43"/>
                  </a:lnTo>
                  <a:lnTo>
                    <a:pt x="394" y="35"/>
                  </a:lnTo>
                  <a:lnTo>
                    <a:pt x="388" y="34"/>
                  </a:lnTo>
                  <a:lnTo>
                    <a:pt x="383" y="24"/>
                  </a:lnTo>
                  <a:lnTo>
                    <a:pt x="378" y="13"/>
                  </a:lnTo>
                  <a:lnTo>
                    <a:pt x="375" y="10"/>
                  </a:lnTo>
                  <a:lnTo>
                    <a:pt x="372" y="11"/>
                  </a:lnTo>
                  <a:lnTo>
                    <a:pt x="359" y="21"/>
                  </a:lnTo>
                  <a:lnTo>
                    <a:pt x="356" y="27"/>
                  </a:lnTo>
                  <a:lnTo>
                    <a:pt x="346" y="32"/>
                  </a:lnTo>
                  <a:lnTo>
                    <a:pt x="338" y="32"/>
                  </a:lnTo>
                  <a:lnTo>
                    <a:pt x="330" y="32"/>
                  </a:lnTo>
                  <a:lnTo>
                    <a:pt x="325" y="29"/>
                  </a:lnTo>
                  <a:lnTo>
                    <a:pt x="315" y="27"/>
                  </a:lnTo>
                  <a:lnTo>
                    <a:pt x="309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4"/>
                  </a:lnTo>
                  <a:lnTo>
                    <a:pt x="291" y="34"/>
                  </a:lnTo>
                  <a:lnTo>
                    <a:pt x="285" y="34"/>
                  </a:lnTo>
                  <a:lnTo>
                    <a:pt x="280" y="32"/>
                  </a:lnTo>
                  <a:lnTo>
                    <a:pt x="274" y="35"/>
                  </a:lnTo>
                  <a:lnTo>
                    <a:pt x="261" y="39"/>
                  </a:lnTo>
                  <a:lnTo>
                    <a:pt x="256" y="40"/>
                  </a:lnTo>
                  <a:lnTo>
                    <a:pt x="250" y="40"/>
                  </a:lnTo>
                  <a:lnTo>
                    <a:pt x="246" y="39"/>
                  </a:lnTo>
                  <a:lnTo>
                    <a:pt x="242" y="35"/>
                  </a:lnTo>
                  <a:lnTo>
                    <a:pt x="242" y="31"/>
                  </a:lnTo>
                  <a:lnTo>
                    <a:pt x="238" y="27"/>
                  </a:lnTo>
                  <a:lnTo>
                    <a:pt x="242" y="16"/>
                  </a:lnTo>
                  <a:lnTo>
                    <a:pt x="246" y="13"/>
                  </a:lnTo>
                  <a:lnTo>
                    <a:pt x="245" y="8"/>
                  </a:lnTo>
                  <a:lnTo>
                    <a:pt x="238" y="7"/>
                  </a:lnTo>
                  <a:lnTo>
                    <a:pt x="240" y="3"/>
                  </a:lnTo>
                  <a:lnTo>
                    <a:pt x="240" y="0"/>
                  </a:lnTo>
                  <a:lnTo>
                    <a:pt x="230" y="2"/>
                  </a:lnTo>
                  <a:lnTo>
                    <a:pt x="230" y="3"/>
                  </a:lnTo>
                  <a:lnTo>
                    <a:pt x="224" y="7"/>
                  </a:lnTo>
                  <a:lnTo>
                    <a:pt x="219" y="8"/>
                  </a:lnTo>
                  <a:lnTo>
                    <a:pt x="211" y="11"/>
                  </a:lnTo>
                  <a:lnTo>
                    <a:pt x="198" y="11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3" y="11"/>
                  </a:lnTo>
                  <a:lnTo>
                    <a:pt x="163" y="10"/>
                  </a:lnTo>
                  <a:lnTo>
                    <a:pt x="165" y="13"/>
                  </a:lnTo>
                  <a:lnTo>
                    <a:pt x="171" y="16"/>
                  </a:lnTo>
                  <a:lnTo>
                    <a:pt x="170" y="23"/>
                  </a:lnTo>
                  <a:lnTo>
                    <a:pt x="171" y="29"/>
                  </a:lnTo>
                  <a:lnTo>
                    <a:pt x="182" y="29"/>
                  </a:lnTo>
                  <a:lnTo>
                    <a:pt x="182" y="31"/>
                  </a:lnTo>
                  <a:lnTo>
                    <a:pt x="173" y="34"/>
                  </a:lnTo>
                  <a:lnTo>
                    <a:pt x="166" y="39"/>
                  </a:lnTo>
                  <a:lnTo>
                    <a:pt x="149" y="43"/>
                  </a:lnTo>
                  <a:lnTo>
                    <a:pt x="144" y="45"/>
                  </a:lnTo>
                  <a:lnTo>
                    <a:pt x="133" y="45"/>
                  </a:lnTo>
                  <a:lnTo>
                    <a:pt x="126" y="40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34"/>
                  </a:lnTo>
                  <a:lnTo>
                    <a:pt x="109" y="35"/>
                  </a:lnTo>
                  <a:lnTo>
                    <a:pt x="105" y="34"/>
                  </a:lnTo>
                  <a:lnTo>
                    <a:pt x="102" y="35"/>
                  </a:lnTo>
                  <a:lnTo>
                    <a:pt x="80" y="35"/>
                  </a:lnTo>
                  <a:lnTo>
                    <a:pt x="78" y="42"/>
                  </a:lnTo>
                  <a:lnTo>
                    <a:pt x="80" y="43"/>
                  </a:lnTo>
                  <a:lnTo>
                    <a:pt x="86" y="43"/>
                  </a:lnTo>
                  <a:lnTo>
                    <a:pt x="88" y="47"/>
                  </a:lnTo>
                  <a:lnTo>
                    <a:pt x="83" y="47"/>
                  </a:lnTo>
                  <a:lnTo>
                    <a:pt x="73" y="48"/>
                  </a:lnTo>
                  <a:lnTo>
                    <a:pt x="73" y="55"/>
                  </a:lnTo>
                  <a:lnTo>
                    <a:pt x="78" y="60"/>
                  </a:lnTo>
                  <a:lnTo>
                    <a:pt x="81" y="66"/>
                  </a:lnTo>
                  <a:lnTo>
                    <a:pt x="77" y="74"/>
                  </a:lnTo>
                  <a:lnTo>
                    <a:pt x="72" y="85"/>
                  </a:lnTo>
                  <a:lnTo>
                    <a:pt x="67" y="95"/>
                  </a:lnTo>
                  <a:lnTo>
                    <a:pt x="65" y="96"/>
                  </a:lnTo>
                  <a:lnTo>
                    <a:pt x="59" y="96"/>
                  </a:lnTo>
                  <a:lnTo>
                    <a:pt x="40" y="100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14" y="119"/>
                  </a:lnTo>
                  <a:lnTo>
                    <a:pt x="6" y="120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12" y="145"/>
                  </a:lnTo>
                  <a:lnTo>
                    <a:pt x="9" y="148"/>
                  </a:lnTo>
                  <a:lnTo>
                    <a:pt x="19" y="149"/>
                  </a:lnTo>
                  <a:lnTo>
                    <a:pt x="22" y="153"/>
                  </a:lnTo>
                  <a:lnTo>
                    <a:pt x="30" y="154"/>
                  </a:lnTo>
                  <a:lnTo>
                    <a:pt x="38" y="153"/>
                  </a:lnTo>
                  <a:lnTo>
                    <a:pt x="49" y="148"/>
                  </a:lnTo>
                  <a:lnTo>
                    <a:pt x="46" y="164"/>
                  </a:lnTo>
                  <a:lnTo>
                    <a:pt x="51" y="165"/>
                  </a:lnTo>
                  <a:lnTo>
                    <a:pt x="60" y="164"/>
                  </a:lnTo>
                  <a:lnTo>
                    <a:pt x="80" y="165"/>
                  </a:lnTo>
                  <a:lnTo>
                    <a:pt x="94" y="161"/>
                  </a:lnTo>
                  <a:lnTo>
                    <a:pt x="110" y="153"/>
                  </a:lnTo>
                  <a:lnTo>
                    <a:pt x="131" y="151"/>
                  </a:lnTo>
                  <a:lnTo>
                    <a:pt x="133" y="153"/>
                  </a:lnTo>
                  <a:lnTo>
                    <a:pt x="133" y="156"/>
                  </a:lnTo>
                  <a:lnTo>
                    <a:pt x="131" y="162"/>
                  </a:lnTo>
                  <a:lnTo>
                    <a:pt x="128" y="167"/>
                  </a:lnTo>
                  <a:lnTo>
                    <a:pt x="131" y="173"/>
                  </a:lnTo>
                  <a:lnTo>
                    <a:pt x="141" y="178"/>
                  </a:lnTo>
                  <a:lnTo>
                    <a:pt x="160" y="180"/>
                  </a:lnTo>
                  <a:lnTo>
                    <a:pt x="165" y="183"/>
                  </a:lnTo>
                  <a:lnTo>
                    <a:pt x="178" y="186"/>
                  </a:lnTo>
                  <a:lnTo>
                    <a:pt x="182" y="189"/>
                  </a:lnTo>
                  <a:lnTo>
                    <a:pt x="194" y="189"/>
                  </a:lnTo>
                  <a:lnTo>
                    <a:pt x="200" y="191"/>
                  </a:lnTo>
                  <a:lnTo>
                    <a:pt x="203" y="194"/>
                  </a:lnTo>
                  <a:lnTo>
                    <a:pt x="205" y="202"/>
                  </a:lnTo>
                  <a:lnTo>
                    <a:pt x="205" y="207"/>
                  </a:lnTo>
                  <a:lnTo>
                    <a:pt x="202" y="209"/>
                  </a:lnTo>
                  <a:lnTo>
                    <a:pt x="206" y="218"/>
                  </a:lnTo>
                  <a:lnTo>
                    <a:pt x="234" y="220"/>
                  </a:lnTo>
                  <a:lnTo>
                    <a:pt x="232" y="225"/>
                  </a:lnTo>
                  <a:lnTo>
                    <a:pt x="234" y="229"/>
                  </a:lnTo>
                  <a:lnTo>
                    <a:pt x="238" y="231"/>
                  </a:lnTo>
                  <a:lnTo>
                    <a:pt x="243" y="239"/>
                  </a:lnTo>
                  <a:lnTo>
                    <a:pt x="242" y="249"/>
                  </a:lnTo>
                  <a:lnTo>
                    <a:pt x="237" y="254"/>
                  </a:lnTo>
                  <a:lnTo>
                    <a:pt x="237" y="258"/>
                  </a:lnTo>
                  <a:lnTo>
                    <a:pt x="234" y="260"/>
                  </a:lnTo>
                  <a:lnTo>
                    <a:pt x="234" y="262"/>
                  </a:lnTo>
                  <a:lnTo>
                    <a:pt x="235" y="265"/>
                  </a:lnTo>
                  <a:lnTo>
                    <a:pt x="234" y="279"/>
                  </a:lnTo>
                  <a:lnTo>
                    <a:pt x="235" y="281"/>
                  </a:lnTo>
                  <a:lnTo>
                    <a:pt x="248" y="282"/>
                  </a:lnTo>
                  <a:lnTo>
                    <a:pt x="259" y="281"/>
                  </a:lnTo>
                  <a:lnTo>
                    <a:pt x="267" y="284"/>
                  </a:lnTo>
                  <a:lnTo>
                    <a:pt x="269" y="286"/>
                  </a:lnTo>
                  <a:lnTo>
                    <a:pt x="271" y="297"/>
                  </a:lnTo>
                  <a:lnTo>
                    <a:pt x="272" y="300"/>
                  </a:lnTo>
                  <a:lnTo>
                    <a:pt x="275" y="302"/>
                  </a:lnTo>
                  <a:lnTo>
                    <a:pt x="287" y="300"/>
                  </a:lnTo>
                  <a:lnTo>
                    <a:pt x="288" y="302"/>
                  </a:lnTo>
                  <a:lnTo>
                    <a:pt x="290" y="306"/>
                  </a:lnTo>
                  <a:lnTo>
                    <a:pt x="285" y="319"/>
                  </a:lnTo>
                  <a:lnTo>
                    <a:pt x="293" y="319"/>
                  </a:lnTo>
                  <a:lnTo>
                    <a:pt x="295" y="321"/>
                  </a:lnTo>
                  <a:lnTo>
                    <a:pt x="298" y="327"/>
                  </a:lnTo>
                  <a:lnTo>
                    <a:pt x="295" y="337"/>
                  </a:lnTo>
                  <a:lnTo>
                    <a:pt x="287" y="340"/>
                  </a:lnTo>
                  <a:lnTo>
                    <a:pt x="279" y="342"/>
                  </a:lnTo>
                  <a:lnTo>
                    <a:pt x="258" y="353"/>
                  </a:lnTo>
                  <a:lnTo>
                    <a:pt x="242" y="364"/>
                  </a:lnTo>
                  <a:lnTo>
                    <a:pt x="226" y="372"/>
                  </a:lnTo>
                  <a:lnTo>
                    <a:pt x="230" y="372"/>
                  </a:lnTo>
                  <a:lnTo>
                    <a:pt x="235" y="371"/>
                  </a:lnTo>
                  <a:lnTo>
                    <a:pt x="238" y="371"/>
                  </a:lnTo>
                  <a:lnTo>
                    <a:pt x="250" y="377"/>
                  </a:lnTo>
                  <a:lnTo>
                    <a:pt x="251" y="382"/>
                  </a:lnTo>
                  <a:lnTo>
                    <a:pt x="254" y="382"/>
                  </a:lnTo>
                  <a:lnTo>
                    <a:pt x="259" y="380"/>
                  </a:lnTo>
                  <a:lnTo>
                    <a:pt x="266" y="385"/>
                  </a:lnTo>
                  <a:lnTo>
                    <a:pt x="274" y="387"/>
                  </a:lnTo>
                  <a:lnTo>
                    <a:pt x="279" y="390"/>
                  </a:lnTo>
                  <a:lnTo>
                    <a:pt x="287" y="393"/>
                  </a:lnTo>
                  <a:lnTo>
                    <a:pt x="290" y="398"/>
                  </a:lnTo>
                  <a:lnTo>
                    <a:pt x="296" y="403"/>
                  </a:lnTo>
                  <a:lnTo>
                    <a:pt x="290" y="407"/>
                  </a:lnTo>
                  <a:lnTo>
                    <a:pt x="290" y="412"/>
                  </a:lnTo>
                  <a:lnTo>
                    <a:pt x="291" y="414"/>
                  </a:lnTo>
                  <a:lnTo>
                    <a:pt x="291" y="4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3" name="Freeform 270">
              <a:extLst>
                <a:ext uri="{FF2B5EF4-FFF2-40B4-BE49-F238E27FC236}">
                  <a16:creationId xmlns:a16="http://schemas.microsoft.com/office/drawing/2014/main" id="{079278EC-F06D-7934-AB65-C882AD0A2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188" y="-3029679"/>
              <a:ext cx="451373" cy="432339"/>
            </a:xfrm>
            <a:custGeom>
              <a:avLst/>
              <a:gdLst/>
              <a:ahLst/>
              <a:cxnLst>
                <a:cxn ang="0">
                  <a:pos x="3" y="266"/>
                </a:cxn>
                <a:cxn ang="0">
                  <a:pos x="1" y="257"/>
                </a:cxn>
                <a:cxn ang="0">
                  <a:pos x="27" y="255"/>
                </a:cxn>
                <a:cxn ang="0">
                  <a:pos x="30" y="252"/>
                </a:cxn>
                <a:cxn ang="0">
                  <a:pos x="0" y="250"/>
                </a:cxn>
                <a:cxn ang="0">
                  <a:pos x="16" y="238"/>
                </a:cxn>
                <a:cxn ang="0">
                  <a:pos x="13" y="233"/>
                </a:cxn>
                <a:cxn ang="0">
                  <a:pos x="19" y="225"/>
                </a:cxn>
                <a:cxn ang="0">
                  <a:pos x="27" y="218"/>
                </a:cxn>
                <a:cxn ang="0">
                  <a:pos x="38" y="210"/>
                </a:cxn>
                <a:cxn ang="0">
                  <a:pos x="54" y="207"/>
                </a:cxn>
                <a:cxn ang="0">
                  <a:pos x="69" y="202"/>
                </a:cxn>
                <a:cxn ang="0">
                  <a:pos x="67" y="202"/>
                </a:cxn>
                <a:cxn ang="0">
                  <a:pos x="66" y="188"/>
                </a:cxn>
                <a:cxn ang="0">
                  <a:pos x="88" y="164"/>
                </a:cxn>
                <a:cxn ang="0">
                  <a:pos x="99" y="157"/>
                </a:cxn>
                <a:cxn ang="0">
                  <a:pos x="96" y="145"/>
                </a:cxn>
                <a:cxn ang="0">
                  <a:pos x="109" y="128"/>
                </a:cxn>
                <a:cxn ang="0">
                  <a:pos x="117" y="117"/>
                </a:cxn>
                <a:cxn ang="0">
                  <a:pos x="138" y="101"/>
                </a:cxn>
                <a:cxn ang="0">
                  <a:pos x="136" y="92"/>
                </a:cxn>
                <a:cxn ang="0">
                  <a:pos x="143" y="87"/>
                </a:cxn>
                <a:cxn ang="0">
                  <a:pos x="157" y="79"/>
                </a:cxn>
                <a:cxn ang="0">
                  <a:pos x="160" y="71"/>
                </a:cxn>
                <a:cxn ang="0">
                  <a:pos x="167" y="50"/>
                </a:cxn>
                <a:cxn ang="0">
                  <a:pos x="173" y="48"/>
                </a:cxn>
                <a:cxn ang="0">
                  <a:pos x="184" y="40"/>
                </a:cxn>
                <a:cxn ang="0">
                  <a:pos x="197" y="45"/>
                </a:cxn>
                <a:cxn ang="0">
                  <a:pos x="207" y="37"/>
                </a:cxn>
                <a:cxn ang="0">
                  <a:pos x="212" y="29"/>
                </a:cxn>
                <a:cxn ang="0">
                  <a:pos x="226" y="31"/>
                </a:cxn>
                <a:cxn ang="0">
                  <a:pos x="247" y="15"/>
                </a:cxn>
                <a:cxn ang="0">
                  <a:pos x="263" y="8"/>
                </a:cxn>
                <a:cxn ang="0">
                  <a:pos x="272" y="5"/>
                </a:cxn>
                <a:cxn ang="0">
                  <a:pos x="279" y="16"/>
                </a:cxn>
                <a:cxn ang="0">
                  <a:pos x="292" y="13"/>
                </a:cxn>
                <a:cxn ang="0">
                  <a:pos x="306" y="7"/>
                </a:cxn>
                <a:cxn ang="0">
                  <a:pos x="332" y="23"/>
                </a:cxn>
                <a:cxn ang="0">
                  <a:pos x="332" y="40"/>
                </a:cxn>
                <a:cxn ang="0">
                  <a:pos x="308" y="56"/>
                </a:cxn>
                <a:cxn ang="0">
                  <a:pos x="266" y="45"/>
                </a:cxn>
                <a:cxn ang="0">
                  <a:pos x="213" y="56"/>
                </a:cxn>
                <a:cxn ang="0">
                  <a:pos x="194" y="66"/>
                </a:cxn>
                <a:cxn ang="0">
                  <a:pos x="167" y="85"/>
                </a:cxn>
                <a:cxn ang="0">
                  <a:pos x="146" y="112"/>
                </a:cxn>
                <a:cxn ang="0">
                  <a:pos x="123" y="162"/>
                </a:cxn>
                <a:cxn ang="0">
                  <a:pos x="94" y="199"/>
                </a:cxn>
                <a:cxn ang="0">
                  <a:pos x="104" y="246"/>
                </a:cxn>
                <a:cxn ang="0">
                  <a:pos x="101" y="271"/>
                </a:cxn>
                <a:cxn ang="0">
                  <a:pos x="90" y="298"/>
                </a:cxn>
                <a:cxn ang="0">
                  <a:pos x="78" y="294"/>
                </a:cxn>
                <a:cxn ang="0">
                  <a:pos x="74" y="287"/>
                </a:cxn>
                <a:cxn ang="0">
                  <a:pos x="64" y="298"/>
                </a:cxn>
                <a:cxn ang="0">
                  <a:pos x="32" y="316"/>
                </a:cxn>
                <a:cxn ang="0">
                  <a:pos x="22" y="313"/>
                </a:cxn>
                <a:cxn ang="0">
                  <a:pos x="18" y="294"/>
                </a:cxn>
                <a:cxn ang="0">
                  <a:pos x="8" y="286"/>
                </a:cxn>
                <a:cxn ang="0">
                  <a:pos x="21" y="270"/>
                </a:cxn>
                <a:cxn ang="0">
                  <a:pos x="10" y="278"/>
                </a:cxn>
              </a:cxnLst>
              <a:rect l="0" t="0" r="r" b="b"/>
              <a:pathLst>
                <a:path w="332" h="318">
                  <a:moveTo>
                    <a:pt x="10" y="278"/>
                  </a:moveTo>
                  <a:lnTo>
                    <a:pt x="8" y="273"/>
                  </a:lnTo>
                  <a:lnTo>
                    <a:pt x="5" y="274"/>
                  </a:lnTo>
                  <a:lnTo>
                    <a:pt x="1" y="271"/>
                  </a:lnTo>
                  <a:lnTo>
                    <a:pt x="10" y="265"/>
                  </a:lnTo>
                  <a:lnTo>
                    <a:pt x="3" y="266"/>
                  </a:lnTo>
                  <a:lnTo>
                    <a:pt x="0" y="262"/>
                  </a:lnTo>
                  <a:lnTo>
                    <a:pt x="5" y="263"/>
                  </a:lnTo>
                  <a:lnTo>
                    <a:pt x="5" y="260"/>
                  </a:lnTo>
                  <a:lnTo>
                    <a:pt x="1" y="262"/>
                  </a:lnTo>
                  <a:lnTo>
                    <a:pt x="1" y="258"/>
                  </a:lnTo>
                  <a:lnTo>
                    <a:pt x="1" y="257"/>
                  </a:lnTo>
                  <a:lnTo>
                    <a:pt x="22" y="255"/>
                  </a:lnTo>
                  <a:lnTo>
                    <a:pt x="26" y="257"/>
                  </a:lnTo>
                  <a:lnTo>
                    <a:pt x="26" y="260"/>
                  </a:lnTo>
                  <a:lnTo>
                    <a:pt x="29" y="258"/>
                  </a:lnTo>
                  <a:lnTo>
                    <a:pt x="27" y="257"/>
                  </a:lnTo>
                  <a:lnTo>
                    <a:pt x="27" y="255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2" y="254"/>
                  </a:lnTo>
                  <a:lnTo>
                    <a:pt x="34" y="246"/>
                  </a:lnTo>
                  <a:lnTo>
                    <a:pt x="30" y="247"/>
                  </a:lnTo>
                  <a:lnTo>
                    <a:pt x="30" y="252"/>
                  </a:lnTo>
                  <a:lnTo>
                    <a:pt x="27" y="254"/>
                  </a:lnTo>
                  <a:lnTo>
                    <a:pt x="19" y="254"/>
                  </a:lnTo>
                  <a:lnTo>
                    <a:pt x="21" y="249"/>
                  </a:lnTo>
                  <a:lnTo>
                    <a:pt x="18" y="254"/>
                  </a:lnTo>
                  <a:lnTo>
                    <a:pt x="1" y="255"/>
                  </a:lnTo>
                  <a:lnTo>
                    <a:pt x="0" y="250"/>
                  </a:lnTo>
                  <a:lnTo>
                    <a:pt x="3" y="247"/>
                  </a:lnTo>
                  <a:lnTo>
                    <a:pt x="3" y="246"/>
                  </a:lnTo>
                  <a:lnTo>
                    <a:pt x="0" y="242"/>
                  </a:lnTo>
                  <a:lnTo>
                    <a:pt x="5" y="239"/>
                  </a:lnTo>
                  <a:lnTo>
                    <a:pt x="13" y="239"/>
                  </a:lnTo>
                  <a:lnTo>
                    <a:pt x="16" y="238"/>
                  </a:lnTo>
                  <a:lnTo>
                    <a:pt x="1" y="238"/>
                  </a:lnTo>
                  <a:lnTo>
                    <a:pt x="1" y="234"/>
                  </a:lnTo>
                  <a:lnTo>
                    <a:pt x="6" y="236"/>
                  </a:lnTo>
                  <a:lnTo>
                    <a:pt x="6" y="233"/>
                  </a:lnTo>
                  <a:lnTo>
                    <a:pt x="11" y="233"/>
                  </a:lnTo>
                  <a:lnTo>
                    <a:pt x="13" y="233"/>
                  </a:lnTo>
                  <a:lnTo>
                    <a:pt x="18" y="229"/>
                  </a:lnTo>
                  <a:lnTo>
                    <a:pt x="21" y="233"/>
                  </a:lnTo>
                  <a:lnTo>
                    <a:pt x="19" y="228"/>
                  </a:lnTo>
                  <a:lnTo>
                    <a:pt x="21" y="226"/>
                  </a:lnTo>
                  <a:lnTo>
                    <a:pt x="18" y="226"/>
                  </a:lnTo>
                  <a:lnTo>
                    <a:pt x="19" y="225"/>
                  </a:lnTo>
                  <a:lnTo>
                    <a:pt x="18" y="225"/>
                  </a:lnTo>
                  <a:lnTo>
                    <a:pt x="34" y="225"/>
                  </a:lnTo>
                  <a:lnTo>
                    <a:pt x="32" y="223"/>
                  </a:lnTo>
                  <a:lnTo>
                    <a:pt x="34" y="221"/>
                  </a:lnTo>
                  <a:lnTo>
                    <a:pt x="26" y="220"/>
                  </a:lnTo>
                  <a:lnTo>
                    <a:pt x="27" y="218"/>
                  </a:lnTo>
                  <a:lnTo>
                    <a:pt x="26" y="218"/>
                  </a:lnTo>
                  <a:lnTo>
                    <a:pt x="27" y="215"/>
                  </a:lnTo>
                  <a:lnTo>
                    <a:pt x="32" y="217"/>
                  </a:lnTo>
                  <a:lnTo>
                    <a:pt x="34" y="213"/>
                  </a:lnTo>
                  <a:lnTo>
                    <a:pt x="34" y="212"/>
                  </a:lnTo>
                  <a:lnTo>
                    <a:pt x="38" y="210"/>
                  </a:lnTo>
                  <a:lnTo>
                    <a:pt x="40" y="209"/>
                  </a:lnTo>
                  <a:lnTo>
                    <a:pt x="43" y="209"/>
                  </a:lnTo>
                  <a:lnTo>
                    <a:pt x="43" y="207"/>
                  </a:lnTo>
                  <a:lnTo>
                    <a:pt x="46" y="204"/>
                  </a:lnTo>
                  <a:lnTo>
                    <a:pt x="53" y="202"/>
                  </a:lnTo>
                  <a:lnTo>
                    <a:pt x="54" y="207"/>
                  </a:lnTo>
                  <a:lnTo>
                    <a:pt x="58" y="205"/>
                  </a:lnTo>
                  <a:lnTo>
                    <a:pt x="56" y="202"/>
                  </a:lnTo>
                  <a:lnTo>
                    <a:pt x="61" y="199"/>
                  </a:lnTo>
                  <a:lnTo>
                    <a:pt x="66" y="205"/>
                  </a:lnTo>
                  <a:lnTo>
                    <a:pt x="67" y="205"/>
                  </a:lnTo>
                  <a:lnTo>
                    <a:pt x="69" y="202"/>
                  </a:lnTo>
                  <a:lnTo>
                    <a:pt x="75" y="202"/>
                  </a:lnTo>
                  <a:lnTo>
                    <a:pt x="74" y="199"/>
                  </a:lnTo>
                  <a:lnTo>
                    <a:pt x="83" y="196"/>
                  </a:lnTo>
                  <a:lnTo>
                    <a:pt x="85" y="194"/>
                  </a:lnTo>
                  <a:lnTo>
                    <a:pt x="83" y="194"/>
                  </a:lnTo>
                  <a:lnTo>
                    <a:pt x="67" y="202"/>
                  </a:lnTo>
                  <a:lnTo>
                    <a:pt x="64" y="199"/>
                  </a:lnTo>
                  <a:lnTo>
                    <a:pt x="66" y="196"/>
                  </a:lnTo>
                  <a:lnTo>
                    <a:pt x="62" y="197"/>
                  </a:lnTo>
                  <a:lnTo>
                    <a:pt x="61" y="194"/>
                  </a:lnTo>
                  <a:lnTo>
                    <a:pt x="67" y="193"/>
                  </a:lnTo>
                  <a:lnTo>
                    <a:pt x="66" y="188"/>
                  </a:lnTo>
                  <a:lnTo>
                    <a:pt x="77" y="177"/>
                  </a:lnTo>
                  <a:lnTo>
                    <a:pt x="83" y="178"/>
                  </a:lnTo>
                  <a:lnTo>
                    <a:pt x="83" y="173"/>
                  </a:lnTo>
                  <a:lnTo>
                    <a:pt x="82" y="173"/>
                  </a:lnTo>
                  <a:lnTo>
                    <a:pt x="83" y="169"/>
                  </a:lnTo>
                  <a:lnTo>
                    <a:pt x="88" y="164"/>
                  </a:lnTo>
                  <a:lnTo>
                    <a:pt x="96" y="162"/>
                  </a:lnTo>
                  <a:lnTo>
                    <a:pt x="94" y="159"/>
                  </a:lnTo>
                  <a:lnTo>
                    <a:pt x="91" y="161"/>
                  </a:lnTo>
                  <a:lnTo>
                    <a:pt x="94" y="157"/>
                  </a:lnTo>
                  <a:lnTo>
                    <a:pt x="94" y="154"/>
                  </a:lnTo>
                  <a:lnTo>
                    <a:pt x="99" y="157"/>
                  </a:lnTo>
                  <a:lnTo>
                    <a:pt x="96" y="153"/>
                  </a:lnTo>
                  <a:lnTo>
                    <a:pt x="99" y="151"/>
                  </a:lnTo>
                  <a:lnTo>
                    <a:pt x="99" y="145"/>
                  </a:lnTo>
                  <a:lnTo>
                    <a:pt x="106" y="146"/>
                  </a:lnTo>
                  <a:lnTo>
                    <a:pt x="103" y="141"/>
                  </a:lnTo>
                  <a:lnTo>
                    <a:pt x="96" y="145"/>
                  </a:lnTo>
                  <a:lnTo>
                    <a:pt x="103" y="136"/>
                  </a:lnTo>
                  <a:lnTo>
                    <a:pt x="107" y="136"/>
                  </a:lnTo>
                  <a:lnTo>
                    <a:pt x="109" y="135"/>
                  </a:lnTo>
                  <a:lnTo>
                    <a:pt x="106" y="135"/>
                  </a:lnTo>
                  <a:lnTo>
                    <a:pt x="104" y="130"/>
                  </a:lnTo>
                  <a:lnTo>
                    <a:pt x="109" y="128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12" y="122"/>
                  </a:lnTo>
                  <a:lnTo>
                    <a:pt x="111" y="120"/>
                  </a:lnTo>
                  <a:lnTo>
                    <a:pt x="112" y="117"/>
                  </a:lnTo>
                  <a:lnTo>
                    <a:pt x="117" y="117"/>
                  </a:lnTo>
                  <a:lnTo>
                    <a:pt x="120" y="112"/>
                  </a:lnTo>
                  <a:lnTo>
                    <a:pt x="119" y="109"/>
                  </a:lnTo>
                  <a:lnTo>
                    <a:pt x="122" y="104"/>
                  </a:lnTo>
                  <a:lnTo>
                    <a:pt x="127" y="103"/>
                  </a:lnTo>
                  <a:lnTo>
                    <a:pt x="133" y="106"/>
                  </a:lnTo>
                  <a:lnTo>
                    <a:pt x="138" y="101"/>
                  </a:lnTo>
                  <a:lnTo>
                    <a:pt x="130" y="101"/>
                  </a:lnTo>
                  <a:lnTo>
                    <a:pt x="135" y="98"/>
                  </a:lnTo>
                  <a:lnTo>
                    <a:pt x="133" y="98"/>
                  </a:lnTo>
                  <a:lnTo>
                    <a:pt x="135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35" y="90"/>
                  </a:lnTo>
                  <a:lnTo>
                    <a:pt x="138" y="87"/>
                  </a:lnTo>
                  <a:lnTo>
                    <a:pt x="139" y="87"/>
                  </a:lnTo>
                  <a:lnTo>
                    <a:pt x="141" y="93"/>
                  </a:lnTo>
                  <a:lnTo>
                    <a:pt x="146" y="92"/>
                  </a:lnTo>
                  <a:lnTo>
                    <a:pt x="143" y="87"/>
                  </a:lnTo>
                  <a:lnTo>
                    <a:pt x="144" y="85"/>
                  </a:lnTo>
                  <a:lnTo>
                    <a:pt x="143" y="82"/>
                  </a:lnTo>
                  <a:lnTo>
                    <a:pt x="143" y="80"/>
                  </a:lnTo>
                  <a:lnTo>
                    <a:pt x="146" y="79"/>
                  </a:lnTo>
                  <a:lnTo>
                    <a:pt x="157" y="82"/>
                  </a:lnTo>
                  <a:lnTo>
                    <a:pt x="157" y="79"/>
                  </a:lnTo>
                  <a:lnTo>
                    <a:pt x="146" y="77"/>
                  </a:lnTo>
                  <a:lnTo>
                    <a:pt x="149" y="74"/>
                  </a:lnTo>
                  <a:lnTo>
                    <a:pt x="157" y="72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60" y="71"/>
                  </a:lnTo>
                  <a:lnTo>
                    <a:pt x="160" y="68"/>
                  </a:lnTo>
                  <a:lnTo>
                    <a:pt x="159" y="66"/>
                  </a:lnTo>
                  <a:lnTo>
                    <a:pt x="159" y="63"/>
                  </a:lnTo>
                  <a:lnTo>
                    <a:pt x="165" y="58"/>
                  </a:lnTo>
                  <a:lnTo>
                    <a:pt x="163" y="55"/>
                  </a:lnTo>
                  <a:lnTo>
                    <a:pt x="167" y="50"/>
                  </a:lnTo>
                  <a:lnTo>
                    <a:pt x="167" y="50"/>
                  </a:lnTo>
                  <a:lnTo>
                    <a:pt x="167" y="55"/>
                  </a:lnTo>
                  <a:lnTo>
                    <a:pt x="173" y="55"/>
                  </a:lnTo>
                  <a:lnTo>
                    <a:pt x="175" y="53"/>
                  </a:lnTo>
                  <a:lnTo>
                    <a:pt x="170" y="48"/>
                  </a:lnTo>
                  <a:lnTo>
                    <a:pt x="173" y="48"/>
                  </a:lnTo>
                  <a:lnTo>
                    <a:pt x="183" y="56"/>
                  </a:lnTo>
                  <a:lnTo>
                    <a:pt x="181" y="53"/>
                  </a:lnTo>
                  <a:lnTo>
                    <a:pt x="176" y="50"/>
                  </a:lnTo>
                  <a:lnTo>
                    <a:pt x="176" y="45"/>
                  </a:lnTo>
                  <a:lnTo>
                    <a:pt x="178" y="42"/>
                  </a:lnTo>
                  <a:lnTo>
                    <a:pt x="184" y="40"/>
                  </a:lnTo>
                  <a:lnTo>
                    <a:pt x="186" y="50"/>
                  </a:lnTo>
                  <a:lnTo>
                    <a:pt x="186" y="42"/>
                  </a:lnTo>
                  <a:lnTo>
                    <a:pt x="192" y="37"/>
                  </a:lnTo>
                  <a:lnTo>
                    <a:pt x="194" y="48"/>
                  </a:lnTo>
                  <a:lnTo>
                    <a:pt x="191" y="53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9" y="39"/>
                  </a:lnTo>
                  <a:lnTo>
                    <a:pt x="202" y="35"/>
                  </a:lnTo>
                  <a:lnTo>
                    <a:pt x="200" y="39"/>
                  </a:lnTo>
                  <a:lnTo>
                    <a:pt x="202" y="40"/>
                  </a:lnTo>
                  <a:lnTo>
                    <a:pt x="207" y="37"/>
                  </a:lnTo>
                  <a:lnTo>
                    <a:pt x="205" y="34"/>
                  </a:lnTo>
                  <a:lnTo>
                    <a:pt x="215" y="42"/>
                  </a:lnTo>
                  <a:lnTo>
                    <a:pt x="215" y="32"/>
                  </a:lnTo>
                  <a:lnTo>
                    <a:pt x="208" y="31"/>
                  </a:lnTo>
                  <a:lnTo>
                    <a:pt x="208" y="26"/>
                  </a:lnTo>
                  <a:lnTo>
                    <a:pt x="212" y="29"/>
                  </a:lnTo>
                  <a:lnTo>
                    <a:pt x="213" y="26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7"/>
                  </a:lnTo>
                  <a:lnTo>
                    <a:pt x="226" y="29"/>
                  </a:lnTo>
                  <a:lnTo>
                    <a:pt x="226" y="31"/>
                  </a:lnTo>
                  <a:lnTo>
                    <a:pt x="231" y="35"/>
                  </a:lnTo>
                  <a:lnTo>
                    <a:pt x="231" y="27"/>
                  </a:lnTo>
                  <a:lnTo>
                    <a:pt x="237" y="19"/>
                  </a:lnTo>
                  <a:lnTo>
                    <a:pt x="244" y="19"/>
                  </a:lnTo>
                  <a:lnTo>
                    <a:pt x="242" y="18"/>
                  </a:lnTo>
                  <a:lnTo>
                    <a:pt x="247" y="15"/>
                  </a:lnTo>
                  <a:lnTo>
                    <a:pt x="244" y="10"/>
                  </a:lnTo>
                  <a:lnTo>
                    <a:pt x="247" y="10"/>
                  </a:lnTo>
                  <a:lnTo>
                    <a:pt x="247" y="5"/>
                  </a:lnTo>
                  <a:lnTo>
                    <a:pt x="252" y="3"/>
                  </a:lnTo>
                  <a:lnTo>
                    <a:pt x="255" y="10"/>
                  </a:lnTo>
                  <a:lnTo>
                    <a:pt x="263" y="8"/>
                  </a:lnTo>
                  <a:lnTo>
                    <a:pt x="255" y="19"/>
                  </a:lnTo>
                  <a:lnTo>
                    <a:pt x="255" y="26"/>
                  </a:lnTo>
                  <a:lnTo>
                    <a:pt x="252" y="31"/>
                  </a:lnTo>
                  <a:lnTo>
                    <a:pt x="253" y="32"/>
                  </a:lnTo>
                  <a:lnTo>
                    <a:pt x="255" y="32"/>
                  </a:lnTo>
                  <a:lnTo>
                    <a:pt x="272" y="5"/>
                  </a:lnTo>
                  <a:lnTo>
                    <a:pt x="274" y="11"/>
                  </a:lnTo>
                  <a:lnTo>
                    <a:pt x="271" y="13"/>
                  </a:lnTo>
                  <a:lnTo>
                    <a:pt x="274" y="16"/>
                  </a:lnTo>
                  <a:lnTo>
                    <a:pt x="274" y="23"/>
                  </a:lnTo>
                  <a:lnTo>
                    <a:pt x="279" y="19"/>
                  </a:lnTo>
                  <a:lnTo>
                    <a:pt x="279" y="16"/>
                  </a:lnTo>
                  <a:lnTo>
                    <a:pt x="281" y="15"/>
                  </a:lnTo>
                  <a:lnTo>
                    <a:pt x="285" y="0"/>
                  </a:lnTo>
                  <a:lnTo>
                    <a:pt x="297" y="3"/>
                  </a:lnTo>
                  <a:lnTo>
                    <a:pt x="295" y="10"/>
                  </a:lnTo>
                  <a:lnTo>
                    <a:pt x="289" y="10"/>
                  </a:lnTo>
                  <a:lnTo>
                    <a:pt x="292" y="13"/>
                  </a:lnTo>
                  <a:lnTo>
                    <a:pt x="289" y="15"/>
                  </a:lnTo>
                  <a:lnTo>
                    <a:pt x="295" y="15"/>
                  </a:lnTo>
                  <a:lnTo>
                    <a:pt x="292" y="19"/>
                  </a:lnTo>
                  <a:lnTo>
                    <a:pt x="300" y="19"/>
                  </a:lnTo>
                  <a:lnTo>
                    <a:pt x="298" y="11"/>
                  </a:lnTo>
                  <a:lnTo>
                    <a:pt x="306" y="7"/>
                  </a:lnTo>
                  <a:lnTo>
                    <a:pt x="308" y="13"/>
                  </a:lnTo>
                  <a:lnTo>
                    <a:pt x="317" y="11"/>
                  </a:lnTo>
                  <a:lnTo>
                    <a:pt x="322" y="15"/>
                  </a:lnTo>
                  <a:lnTo>
                    <a:pt x="319" y="16"/>
                  </a:lnTo>
                  <a:lnTo>
                    <a:pt x="330" y="21"/>
                  </a:lnTo>
                  <a:lnTo>
                    <a:pt x="332" y="23"/>
                  </a:lnTo>
                  <a:lnTo>
                    <a:pt x="319" y="31"/>
                  </a:lnTo>
                  <a:lnTo>
                    <a:pt x="301" y="29"/>
                  </a:lnTo>
                  <a:lnTo>
                    <a:pt x="319" y="37"/>
                  </a:lnTo>
                  <a:lnTo>
                    <a:pt x="314" y="43"/>
                  </a:lnTo>
                  <a:lnTo>
                    <a:pt x="322" y="42"/>
                  </a:lnTo>
                  <a:lnTo>
                    <a:pt x="332" y="40"/>
                  </a:lnTo>
                  <a:lnTo>
                    <a:pt x="332" y="47"/>
                  </a:lnTo>
                  <a:lnTo>
                    <a:pt x="324" y="45"/>
                  </a:lnTo>
                  <a:lnTo>
                    <a:pt x="322" y="50"/>
                  </a:lnTo>
                  <a:lnTo>
                    <a:pt x="313" y="55"/>
                  </a:lnTo>
                  <a:lnTo>
                    <a:pt x="309" y="61"/>
                  </a:lnTo>
                  <a:lnTo>
                    <a:pt x="308" y="56"/>
                  </a:lnTo>
                  <a:lnTo>
                    <a:pt x="313" y="50"/>
                  </a:lnTo>
                  <a:lnTo>
                    <a:pt x="309" y="42"/>
                  </a:lnTo>
                  <a:lnTo>
                    <a:pt x="293" y="31"/>
                  </a:lnTo>
                  <a:lnTo>
                    <a:pt x="281" y="35"/>
                  </a:lnTo>
                  <a:lnTo>
                    <a:pt x="268" y="40"/>
                  </a:lnTo>
                  <a:lnTo>
                    <a:pt x="266" y="45"/>
                  </a:lnTo>
                  <a:lnTo>
                    <a:pt x="266" y="63"/>
                  </a:lnTo>
                  <a:lnTo>
                    <a:pt x="252" y="72"/>
                  </a:lnTo>
                  <a:lnTo>
                    <a:pt x="244" y="66"/>
                  </a:lnTo>
                  <a:lnTo>
                    <a:pt x="236" y="71"/>
                  </a:lnTo>
                  <a:lnTo>
                    <a:pt x="224" y="69"/>
                  </a:lnTo>
                  <a:lnTo>
                    <a:pt x="213" y="56"/>
                  </a:lnTo>
                  <a:lnTo>
                    <a:pt x="207" y="53"/>
                  </a:lnTo>
                  <a:lnTo>
                    <a:pt x="204" y="55"/>
                  </a:lnTo>
                  <a:lnTo>
                    <a:pt x="205" y="60"/>
                  </a:lnTo>
                  <a:lnTo>
                    <a:pt x="199" y="61"/>
                  </a:lnTo>
                  <a:lnTo>
                    <a:pt x="191" y="61"/>
                  </a:lnTo>
                  <a:lnTo>
                    <a:pt x="194" y="66"/>
                  </a:lnTo>
                  <a:lnTo>
                    <a:pt x="191" y="74"/>
                  </a:lnTo>
                  <a:lnTo>
                    <a:pt x="192" y="77"/>
                  </a:lnTo>
                  <a:lnTo>
                    <a:pt x="192" y="79"/>
                  </a:lnTo>
                  <a:lnTo>
                    <a:pt x="170" y="76"/>
                  </a:lnTo>
                  <a:lnTo>
                    <a:pt x="167" y="79"/>
                  </a:lnTo>
                  <a:lnTo>
                    <a:pt x="167" y="85"/>
                  </a:lnTo>
                  <a:lnTo>
                    <a:pt x="165" y="92"/>
                  </a:lnTo>
                  <a:lnTo>
                    <a:pt x="157" y="88"/>
                  </a:lnTo>
                  <a:lnTo>
                    <a:pt x="149" y="95"/>
                  </a:lnTo>
                  <a:lnTo>
                    <a:pt x="147" y="100"/>
                  </a:lnTo>
                  <a:lnTo>
                    <a:pt x="143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35" y="128"/>
                  </a:lnTo>
                  <a:lnTo>
                    <a:pt x="131" y="138"/>
                  </a:lnTo>
                  <a:lnTo>
                    <a:pt x="123" y="141"/>
                  </a:lnTo>
                  <a:lnTo>
                    <a:pt x="125" y="153"/>
                  </a:lnTo>
                  <a:lnTo>
                    <a:pt x="123" y="162"/>
                  </a:lnTo>
                  <a:lnTo>
                    <a:pt x="114" y="175"/>
                  </a:lnTo>
                  <a:lnTo>
                    <a:pt x="120" y="183"/>
                  </a:lnTo>
                  <a:lnTo>
                    <a:pt x="120" y="188"/>
                  </a:lnTo>
                  <a:lnTo>
                    <a:pt x="117" y="191"/>
                  </a:lnTo>
                  <a:lnTo>
                    <a:pt x="104" y="191"/>
                  </a:lnTo>
                  <a:lnTo>
                    <a:pt x="94" y="199"/>
                  </a:lnTo>
                  <a:lnTo>
                    <a:pt x="93" y="205"/>
                  </a:lnTo>
                  <a:lnTo>
                    <a:pt x="96" y="212"/>
                  </a:lnTo>
                  <a:lnTo>
                    <a:pt x="93" y="223"/>
                  </a:lnTo>
                  <a:lnTo>
                    <a:pt x="96" y="228"/>
                  </a:lnTo>
                  <a:lnTo>
                    <a:pt x="96" y="241"/>
                  </a:lnTo>
                  <a:lnTo>
                    <a:pt x="104" y="246"/>
                  </a:lnTo>
                  <a:lnTo>
                    <a:pt x="106" y="250"/>
                  </a:lnTo>
                  <a:lnTo>
                    <a:pt x="104" y="254"/>
                  </a:lnTo>
                  <a:lnTo>
                    <a:pt x="98" y="258"/>
                  </a:lnTo>
                  <a:lnTo>
                    <a:pt x="99" y="260"/>
                  </a:lnTo>
                  <a:lnTo>
                    <a:pt x="103" y="266"/>
                  </a:lnTo>
                  <a:lnTo>
                    <a:pt x="101" y="271"/>
                  </a:lnTo>
                  <a:lnTo>
                    <a:pt x="101" y="276"/>
                  </a:lnTo>
                  <a:lnTo>
                    <a:pt x="93" y="281"/>
                  </a:lnTo>
                  <a:lnTo>
                    <a:pt x="93" y="282"/>
                  </a:lnTo>
                  <a:lnTo>
                    <a:pt x="90" y="287"/>
                  </a:lnTo>
                  <a:lnTo>
                    <a:pt x="91" y="292"/>
                  </a:lnTo>
                  <a:lnTo>
                    <a:pt x="90" y="298"/>
                  </a:lnTo>
                  <a:lnTo>
                    <a:pt x="88" y="300"/>
                  </a:lnTo>
                  <a:lnTo>
                    <a:pt x="88" y="298"/>
                  </a:lnTo>
                  <a:lnTo>
                    <a:pt x="86" y="302"/>
                  </a:lnTo>
                  <a:lnTo>
                    <a:pt x="86" y="295"/>
                  </a:lnTo>
                  <a:lnTo>
                    <a:pt x="83" y="295"/>
                  </a:lnTo>
                  <a:lnTo>
                    <a:pt x="78" y="294"/>
                  </a:lnTo>
                  <a:lnTo>
                    <a:pt x="77" y="284"/>
                  </a:lnTo>
                  <a:lnTo>
                    <a:pt x="78" y="281"/>
                  </a:lnTo>
                  <a:lnTo>
                    <a:pt x="77" y="281"/>
                  </a:lnTo>
                  <a:lnTo>
                    <a:pt x="74" y="281"/>
                  </a:lnTo>
                  <a:lnTo>
                    <a:pt x="75" y="287"/>
                  </a:lnTo>
                  <a:lnTo>
                    <a:pt x="74" y="287"/>
                  </a:lnTo>
                  <a:lnTo>
                    <a:pt x="72" y="284"/>
                  </a:lnTo>
                  <a:lnTo>
                    <a:pt x="72" y="287"/>
                  </a:lnTo>
                  <a:lnTo>
                    <a:pt x="75" y="292"/>
                  </a:lnTo>
                  <a:lnTo>
                    <a:pt x="72" y="297"/>
                  </a:lnTo>
                  <a:lnTo>
                    <a:pt x="64" y="297"/>
                  </a:lnTo>
                  <a:lnTo>
                    <a:pt x="64" y="298"/>
                  </a:lnTo>
                  <a:lnTo>
                    <a:pt x="58" y="305"/>
                  </a:lnTo>
                  <a:lnTo>
                    <a:pt x="45" y="314"/>
                  </a:lnTo>
                  <a:lnTo>
                    <a:pt x="43" y="311"/>
                  </a:lnTo>
                  <a:lnTo>
                    <a:pt x="38" y="316"/>
                  </a:lnTo>
                  <a:lnTo>
                    <a:pt x="35" y="318"/>
                  </a:lnTo>
                  <a:lnTo>
                    <a:pt x="32" y="316"/>
                  </a:lnTo>
                  <a:lnTo>
                    <a:pt x="34" y="314"/>
                  </a:lnTo>
                  <a:lnTo>
                    <a:pt x="29" y="314"/>
                  </a:lnTo>
                  <a:lnTo>
                    <a:pt x="29" y="316"/>
                  </a:lnTo>
                  <a:lnTo>
                    <a:pt x="24" y="316"/>
                  </a:lnTo>
                  <a:lnTo>
                    <a:pt x="26" y="310"/>
                  </a:lnTo>
                  <a:lnTo>
                    <a:pt x="22" y="313"/>
                  </a:lnTo>
                  <a:lnTo>
                    <a:pt x="21" y="313"/>
                  </a:lnTo>
                  <a:lnTo>
                    <a:pt x="8" y="305"/>
                  </a:lnTo>
                  <a:lnTo>
                    <a:pt x="10" y="298"/>
                  </a:lnTo>
                  <a:lnTo>
                    <a:pt x="14" y="300"/>
                  </a:lnTo>
                  <a:lnTo>
                    <a:pt x="13" y="297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6" y="292"/>
                  </a:lnTo>
                  <a:lnTo>
                    <a:pt x="19" y="289"/>
                  </a:lnTo>
                  <a:lnTo>
                    <a:pt x="5" y="292"/>
                  </a:lnTo>
                  <a:lnTo>
                    <a:pt x="5" y="289"/>
                  </a:lnTo>
                  <a:lnTo>
                    <a:pt x="8" y="286"/>
                  </a:lnTo>
                  <a:lnTo>
                    <a:pt x="13" y="286"/>
                  </a:lnTo>
                  <a:lnTo>
                    <a:pt x="19" y="282"/>
                  </a:lnTo>
                  <a:lnTo>
                    <a:pt x="11" y="281"/>
                  </a:lnTo>
                  <a:lnTo>
                    <a:pt x="18" y="276"/>
                  </a:lnTo>
                  <a:lnTo>
                    <a:pt x="16" y="274"/>
                  </a:lnTo>
                  <a:lnTo>
                    <a:pt x="21" y="270"/>
                  </a:lnTo>
                  <a:lnTo>
                    <a:pt x="22" y="271"/>
                  </a:lnTo>
                  <a:lnTo>
                    <a:pt x="24" y="268"/>
                  </a:lnTo>
                  <a:lnTo>
                    <a:pt x="27" y="266"/>
                  </a:lnTo>
                  <a:lnTo>
                    <a:pt x="21" y="266"/>
                  </a:lnTo>
                  <a:lnTo>
                    <a:pt x="18" y="268"/>
                  </a:lnTo>
                  <a:lnTo>
                    <a:pt x="10" y="278"/>
                  </a:lnTo>
                  <a:lnTo>
                    <a:pt x="10" y="2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4" name="Freeform 271">
              <a:extLst>
                <a:ext uri="{FF2B5EF4-FFF2-40B4-BE49-F238E27FC236}">
                  <a16:creationId xmlns:a16="http://schemas.microsoft.com/office/drawing/2014/main" id="{3DD5B0C8-296D-7AD4-EDB3-05FD735E2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552" y="-1986898"/>
              <a:ext cx="110125" cy="54382"/>
            </a:xfrm>
            <a:custGeom>
              <a:avLst/>
              <a:gdLst/>
              <a:ahLst/>
              <a:cxnLst>
                <a:cxn ang="0">
                  <a:pos x="65" y="40"/>
                </a:cxn>
                <a:cxn ang="0">
                  <a:pos x="53" y="38"/>
                </a:cxn>
                <a:cxn ang="0">
                  <a:pos x="42" y="37"/>
                </a:cxn>
                <a:cxn ang="0">
                  <a:pos x="29" y="35"/>
                </a:cxn>
                <a:cxn ang="0">
                  <a:pos x="18" y="33"/>
                </a:cxn>
                <a:cxn ang="0">
                  <a:pos x="12" y="25"/>
                </a:cxn>
                <a:cxn ang="0">
                  <a:pos x="2" y="21"/>
                </a:cxn>
                <a:cxn ang="0">
                  <a:pos x="0" y="17"/>
                </a:cxn>
                <a:cxn ang="0">
                  <a:pos x="7" y="16"/>
                </a:cxn>
                <a:cxn ang="0">
                  <a:pos x="5" y="21"/>
                </a:cxn>
                <a:cxn ang="0">
                  <a:pos x="12" y="21"/>
                </a:cxn>
                <a:cxn ang="0">
                  <a:pos x="13" y="22"/>
                </a:cxn>
                <a:cxn ang="0">
                  <a:pos x="21" y="22"/>
                </a:cxn>
                <a:cxn ang="0">
                  <a:pos x="26" y="21"/>
                </a:cxn>
                <a:cxn ang="0">
                  <a:pos x="45" y="22"/>
                </a:cxn>
                <a:cxn ang="0">
                  <a:pos x="52" y="19"/>
                </a:cxn>
                <a:cxn ang="0">
                  <a:pos x="52" y="17"/>
                </a:cxn>
                <a:cxn ang="0">
                  <a:pos x="53" y="17"/>
                </a:cxn>
                <a:cxn ang="0">
                  <a:pos x="55" y="14"/>
                </a:cxn>
                <a:cxn ang="0">
                  <a:pos x="65" y="8"/>
                </a:cxn>
                <a:cxn ang="0">
                  <a:pos x="74" y="0"/>
                </a:cxn>
                <a:cxn ang="0">
                  <a:pos x="74" y="3"/>
                </a:cxn>
                <a:cxn ang="0">
                  <a:pos x="77" y="4"/>
                </a:cxn>
                <a:cxn ang="0">
                  <a:pos x="81" y="13"/>
                </a:cxn>
                <a:cxn ang="0">
                  <a:pos x="76" y="13"/>
                </a:cxn>
                <a:cxn ang="0">
                  <a:pos x="71" y="13"/>
                </a:cxn>
                <a:cxn ang="0">
                  <a:pos x="74" y="17"/>
                </a:cxn>
                <a:cxn ang="0">
                  <a:pos x="77" y="22"/>
                </a:cxn>
                <a:cxn ang="0">
                  <a:pos x="68" y="24"/>
                </a:cxn>
                <a:cxn ang="0">
                  <a:pos x="68" y="30"/>
                </a:cxn>
                <a:cxn ang="0">
                  <a:pos x="68" y="37"/>
                </a:cxn>
                <a:cxn ang="0">
                  <a:pos x="65" y="40"/>
                </a:cxn>
                <a:cxn ang="0">
                  <a:pos x="65" y="40"/>
                </a:cxn>
              </a:cxnLst>
              <a:rect l="0" t="0" r="r" b="b"/>
              <a:pathLst>
                <a:path w="81" h="40">
                  <a:moveTo>
                    <a:pt x="65" y="40"/>
                  </a:moveTo>
                  <a:lnTo>
                    <a:pt x="53" y="38"/>
                  </a:lnTo>
                  <a:lnTo>
                    <a:pt x="42" y="37"/>
                  </a:lnTo>
                  <a:lnTo>
                    <a:pt x="29" y="35"/>
                  </a:lnTo>
                  <a:lnTo>
                    <a:pt x="18" y="33"/>
                  </a:lnTo>
                  <a:lnTo>
                    <a:pt x="12" y="25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7" y="16"/>
                  </a:lnTo>
                  <a:lnTo>
                    <a:pt x="5" y="21"/>
                  </a:lnTo>
                  <a:lnTo>
                    <a:pt x="12" y="21"/>
                  </a:lnTo>
                  <a:lnTo>
                    <a:pt x="13" y="22"/>
                  </a:lnTo>
                  <a:lnTo>
                    <a:pt x="21" y="22"/>
                  </a:lnTo>
                  <a:lnTo>
                    <a:pt x="26" y="21"/>
                  </a:lnTo>
                  <a:lnTo>
                    <a:pt x="45" y="22"/>
                  </a:lnTo>
                  <a:lnTo>
                    <a:pt x="52" y="19"/>
                  </a:lnTo>
                  <a:lnTo>
                    <a:pt x="52" y="17"/>
                  </a:lnTo>
                  <a:lnTo>
                    <a:pt x="53" y="17"/>
                  </a:lnTo>
                  <a:lnTo>
                    <a:pt x="55" y="14"/>
                  </a:lnTo>
                  <a:lnTo>
                    <a:pt x="65" y="8"/>
                  </a:lnTo>
                  <a:lnTo>
                    <a:pt x="74" y="0"/>
                  </a:lnTo>
                  <a:lnTo>
                    <a:pt x="74" y="3"/>
                  </a:lnTo>
                  <a:lnTo>
                    <a:pt x="77" y="4"/>
                  </a:lnTo>
                  <a:lnTo>
                    <a:pt x="81" y="13"/>
                  </a:lnTo>
                  <a:lnTo>
                    <a:pt x="76" y="13"/>
                  </a:lnTo>
                  <a:lnTo>
                    <a:pt x="71" y="13"/>
                  </a:lnTo>
                  <a:lnTo>
                    <a:pt x="74" y="17"/>
                  </a:lnTo>
                  <a:lnTo>
                    <a:pt x="77" y="22"/>
                  </a:lnTo>
                  <a:lnTo>
                    <a:pt x="68" y="24"/>
                  </a:lnTo>
                  <a:lnTo>
                    <a:pt x="68" y="30"/>
                  </a:lnTo>
                  <a:lnTo>
                    <a:pt x="68" y="37"/>
                  </a:lnTo>
                  <a:lnTo>
                    <a:pt x="65" y="40"/>
                  </a:lnTo>
                  <a:lnTo>
                    <a:pt x="65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5" name="Freeform 272">
              <a:extLst>
                <a:ext uri="{FF2B5EF4-FFF2-40B4-BE49-F238E27FC236}">
                  <a16:creationId xmlns:a16="http://schemas.microsoft.com/office/drawing/2014/main" id="{7D625595-99CA-C8E8-E8B2-3A0B34204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901" y="-1969225"/>
              <a:ext cx="150911" cy="121001"/>
            </a:xfrm>
            <a:custGeom>
              <a:avLst/>
              <a:gdLst/>
              <a:ahLst/>
              <a:cxnLst>
                <a:cxn ang="0">
                  <a:pos x="50" y="32"/>
                </a:cxn>
                <a:cxn ang="0">
                  <a:pos x="48" y="38"/>
                </a:cxn>
                <a:cxn ang="0">
                  <a:pos x="47" y="43"/>
                </a:cxn>
                <a:cxn ang="0">
                  <a:pos x="45" y="48"/>
                </a:cxn>
                <a:cxn ang="0">
                  <a:pos x="43" y="54"/>
                </a:cxn>
                <a:cxn ang="0">
                  <a:pos x="32" y="56"/>
                </a:cxn>
                <a:cxn ang="0">
                  <a:pos x="21" y="59"/>
                </a:cxn>
                <a:cxn ang="0">
                  <a:pos x="10" y="62"/>
                </a:cxn>
                <a:cxn ang="0">
                  <a:pos x="0" y="65"/>
                </a:cxn>
                <a:cxn ang="0">
                  <a:pos x="10" y="76"/>
                </a:cxn>
                <a:cxn ang="0">
                  <a:pos x="19" y="89"/>
                </a:cxn>
                <a:cxn ang="0">
                  <a:pos x="35" y="86"/>
                </a:cxn>
                <a:cxn ang="0">
                  <a:pos x="48" y="86"/>
                </a:cxn>
                <a:cxn ang="0">
                  <a:pos x="51" y="83"/>
                </a:cxn>
                <a:cxn ang="0">
                  <a:pos x="51" y="80"/>
                </a:cxn>
                <a:cxn ang="0">
                  <a:pos x="56" y="76"/>
                </a:cxn>
                <a:cxn ang="0">
                  <a:pos x="69" y="75"/>
                </a:cxn>
                <a:cxn ang="0">
                  <a:pos x="72" y="67"/>
                </a:cxn>
                <a:cxn ang="0">
                  <a:pos x="79" y="65"/>
                </a:cxn>
                <a:cxn ang="0">
                  <a:pos x="87" y="64"/>
                </a:cxn>
                <a:cxn ang="0">
                  <a:pos x="85" y="52"/>
                </a:cxn>
                <a:cxn ang="0">
                  <a:pos x="88" y="49"/>
                </a:cxn>
                <a:cxn ang="0">
                  <a:pos x="92" y="48"/>
                </a:cxn>
                <a:cxn ang="0">
                  <a:pos x="93" y="49"/>
                </a:cxn>
                <a:cxn ang="0">
                  <a:pos x="96" y="49"/>
                </a:cxn>
                <a:cxn ang="0">
                  <a:pos x="100" y="41"/>
                </a:cxn>
                <a:cxn ang="0">
                  <a:pos x="109" y="33"/>
                </a:cxn>
                <a:cxn ang="0">
                  <a:pos x="111" y="27"/>
                </a:cxn>
                <a:cxn ang="0">
                  <a:pos x="103" y="24"/>
                </a:cxn>
                <a:cxn ang="0">
                  <a:pos x="93" y="16"/>
                </a:cxn>
                <a:cxn ang="0">
                  <a:pos x="75" y="12"/>
                </a:cxn>
                <a:cxn ang="0">
                  <a:pos x="64" y="8"/>
                </a:cxn>
                <a:cxn ang="0">
                  <a:pos x="56" y="3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0"/>
                </a:cxn>
                <a:cxn ang="0">
                  <a:pos x="48" y="4"/>
                </a:cxn>
                <a:cxn ang="0">
                  <a:pos x="51" y="9"/>
                </a:cxn>
                <a:cxn ang="0">
                  <a:pos x="42" y="11"/>
                </a:cxn>
                <a:cxn ang="0">
                  <a:pos x="42" y="17"/>
                </a:cxn>
                <a:cxn ang="0">
                  <a:pos x="42" y="24"/>
                </a:cxn>
                <a:cxn ang="0">
                  <a:pos x="50" y="32"/>
                </a:cxn>
                <a:cxn ang="0">
                  <a:pos x="50" y="32"/>
                </a:cxn>
              </a:cxnLst>
              <a:rect l="0" t="0" r="r" b="b"/>
              <a:pathLst>
                <a:path w="111" h="89">
                  <a:moveTo>
                    <a:pt x="50" y="32"/>
                  </a:moveTo>
                  <a:lnTo>
                    <a:pt x="48" y="38"/>
                  </a:lnTo>
                  <a:lnTo>
                    <a:pt x="47" y="43"/>
                  </a:lnTo>
                  <a:lnTo>
                    <a:pt x="45" y="48"/>
                  </a:lnTo>
                  <a:lnTo>
                    <a:pt x="43" y="54"/>
                  </a:lnTo>
                  <a:lnTo>
                    <a:pt x="32" y="56"/>
                  </a:lnTo>
                  <a:lnTo>
                    <a:pt x="21" y="59"/>
                  </a:lnTo>
                  <a:lnTo>
                    <a:pt x="10" y="62"/>
                  </a:lnTo>
                  <a:lnTo>
                    <a:pt x="0" y="65"/>
                  </a:lnTo>
                  <a:lnTo>
                    <a:pt x="10" y="76"/>
                  </a:lnTo>
                  <a:lnTo>
                    <a:pt x="19" y="89"/>
                  </a:lnTo>
                  <a:lnTo>
                    <a:pt x="35" y="86"/>
                  </a:lnTo>
                  <a:lnTo>
                    <a:pt x="48" y="86"/>
                  </a:lnTo>
                  <a:lnTo>
                    <a:pt x="51" y="83"/>
                  </a:lnTo>
                  <a:lnTo>
                    <a:pt x="51" y="80"/>
                  </a:lnTo>
                  <a:lnTo>
                    <a:pt x="56" y="76"/>
                  </a:lnTo>
                  <a:lnTo>
                    <a:pt x="69" y="75"/>
                  </a:lnTo>
                  <a:lnTo>
                    <a:pt x="72" y="67"/>
                  </a:lnTo>
                  <a:lnTo>
                    <a:pt x="79" y="65"/>
                  </a:lnTo>
                  <a:lnTo>
                    <a:pt x="87" y="64"/>
                  </a:lnTo>
                  <a:lnTo>
                    <a:pt x="85" y="52"/>
                  </a:lnTo>
                  <a:lnTo>
                    <a:pt x="88" y="49"/>
                  </a:lnTo>
                  <a:lnTo>
                    <a:pt x="92" y="48"/>
                  </a:lnTo>
                  <a:lnTo>
                    <a:pt x="93" y="49"/>
                  </a:lnTo>
                  <a:lnTo>
                    <a:pt x="96" y="49"/>
                  </a:lnTo>
                  <a:lnTo>
                    <a:pt x="100" y="41"/>
                  </a:lnTo>
                  <a:lnTo>
                    <a:pt x="109" y="33"/>
                  </a:lnTo>
                  <a:lnTo>
                    <a:pt x="111" y="27"/>
                  </a:lnTo>
                  <a:lnTo>
                    <a:pt x="103" y="24"/>
                  </a:lnTo>
                  <a:lnTo>
                    <a:pt x="93" y="16"/>
                  </a:lnTo>
                  <a:lnTo>
                    <a:pt x="75" y="12"/>
                  </a:lnTo>
                  <a:lnTo>
                    <a:pt x="64" y="8"/>
                  </a:lnTo>
                  <a:lnTo>
                    <a:pt x="56" y="3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8" y="4"/>
                  </a:lnTo>
                  <a:lnTo>
                    <a:pt x="51" y="9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4"/>
                  </a:lnTo>
                  <a:lnTo>
                    <a:pt x="50" y="32"/>
                  </a:lnTo>
                  <a:lnTo>
                    <a:pt x="50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6" name="Freeform 273">
              <a:extLst>
                <a:ext uri="{FF2B5EF4-FFF2-40B4-BE49-F238E27FC236}">
                  <a16:creationId xmlns:a16="http://schemas.microsoft.com/office/drawing/2014/main" id="{5C0E317B-A297-409A-847A-CB8D0E28A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922" y="-1880853"/>
              <a:ext cx="214810" cy="92450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26" y="2"/>
                </a:cxn>
                <a:cxn ang="0">
                  <a:pos x="115" y="3"/>
                </a:cxn>
                <a:cxn ang="0">
                  <a:pos x="102" y="5"/>
                </a:cxn>
                <a:cxn ang="0">
                  <a:pos x="91" y="7"/>
                </a:cxn>
                <a:cxn ang="0">
                  <a:pos x="81" y="15"/>
                </a:cxn>
                <a:cxn ang="0">
                  <a:pos x="73" y="21"/>
                </a:cxn>
                <a:cxn ang="0">
                  <a:pos x="65" y="29"/>
                </a:cxn>
                <a:cxn ang="0">
                  <a:pos x="56" y="36"/>
                </a:cxn>
                <a:cxn ang="0">
                  <a:pos x="54" y="24"/>
                </a:cxn>
                <a:cxn ang="0">
                  <a:pos x="40" y="21"/>
                </a:cxn>
                <a:cxn ang="0">
                  <a:pos x="25" y="18"/>
                </a:cxn>
                <a:cxn ang="0">
                  <a:pos x="11" y="21"/>
                </a:cxn>
                <a:cxn ang="0">
                  <a:pos x="4" y="24"/>
                </a:cxn>
                <a:cxn ang="0">
                  <a:pos x="3" y="26"/>
                </a:cxn>
                <a:cxn ang="0">
                  <a:pos x="0" y="28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1" y="39"/>
                </a:cxn>
                <a:cxn ang="0">
                  <a:pos x="0" y="39"/>
                </a:cxn>
                <a:cxn ang="0">
                  <a:pos x="4" y="42"/>
                </a:cxn>
                <a:cxn ang="0">
                  <a:pos x="9" y="52"/>
                </a:cxn>
                <a:cxn ang="0">
                  <a:pos x="11" y="55"/>
                </a:cxn>
                <a:cxn ang="0">
                  <a:pos x="12" y="61"/>
                </a:cxn>
                <a:cxn ang="0">
                  <a:pos x="17" y="66"/>
                </a:cxn>
                <a:cxn ang="0">
                  <a:pos x="24" y="68"/>
                </a:cxn>
                <a:cxn ang="0">
                  <a:pos x="38" y="66"/>
                </a:cxn>
                <a:cxn ang="0">
                  <a:pos x="48" y="63"/>
                </a:cxn>
                <a:cxn ang="0">
                  <a:pos x="53" y="60"/>
                </a:cxn>
                <a:cxn ang="0">
                  <a:pos x="67" y="60"/>
                </a:cxn>
                <a:cxn ang="0">
                  <a:pos x="75" y="58"/>
                </a:cxn>
                <a:cxn ang="0">
                  <a:pos x="83" y="53"/>
                </a:cxn>
                <a:cxn ang="0">
                  <a:pos x="94" y="53"/>
                </a:cxn>
                <a:cxn ang="0">
                  <a:pos x="96" y="52"/>
                </a:cxn>
                <a:cxn ang="0">
                  <a:pos x="101" y="47"/>
                </a:cxn>
                <a:cxn ang="0">
                  <a:pos x="109" y="45"/>
                </a:cxn>
                <a:cxn ang="0">
                  <a:pos x="134" y="40"/>
                </a:cxn>
                <a:cxn ang="0">
                  <a:pos x="139" y="37"/>
                </a:cxn>
                <a:cxn ang="0">
                  <a:pos x="147" y="36"/>
                </a:cxn>
                <a:cxn ang="0">
                  <a:pos x="147" y="32"/>
                </a:cxn>
                <a:cxn ang="0">
                  <a:pos x="149" y="29"/>
                </a:cxn>
                <a:cxn ang="0">
                  <a:pos x="158" y="24"/>
                </a:cxn>
                <a:cxn ang="0">
                  <a:pos x="149" y="11"/>
                </a:cxn>
                <a:cxn ang="0">
                  <a:pos x="139" y="0"/>
                </a:cxn>
                <a:cxn ang="0">
                  <a:pos x="139" y="0"/>
                </a:cxn>
              </a:cxnLst>
              <a:rect l="0" t="0" r="r" b="b"/>
              <a:pathLst>
                <a:path w="158" h="68">
                  <a:moveTo>
                    <a:pt x="139" y="0"/>
                  </a:moveTo>
                  <a:lnTo>
                    <a:pt x="126" y="2"/>
                  </a:lnTo>
                  <a:lnTo>
                    <a:pt x="115" y="3"/>
                  </a:lnTo>
                  <a:lnTo>
                    <a:pt x="102" y="5"/>
                  </a:lnTo>
                  <a:lnTo>
                    <a:pt x="91" y="7"/>
                  </a:lnTo>
                  <a:lnTo>
                    <a:pt x="81" y="15"/>
                  </a:lnTo>
                  <a:lnTo>
                    <a:pt x="73" y="21"/>
                  </a:lnTo>
                  <a:lnTo>
                    <a:pt x="65" y="29"/>
                  </a:lnTo>
                  <a:lnTo>
                    <a:pt x="56" y="36"/>
                  </a:lnTo>
                  <a:lnTo>
                    <a:pt x="54" y="24"/>
                  </a:lnTo>
                  <a:lnTo>
                    <a:pt x="40" y="21"/>
                  </a:lnTo>
                  <a:lnTo>
                    <a:pt x="25" y="18"/>
                  </a:lnTo>
                  <a:lnTo>
                    <a:pt x="11" y="21"/>
                  </a:lnTo>
                  <a:lnTo>
                    <a:pt x="4" y="2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1" y="39"/>
                  </a:lnTo>
                  <a:lnTo>
                    <a:pt x="0" y="39"/>
                  </a:lnTo>
                  <a:lnTo>
                    <a:pt x="4" y="42"/>
                  </a:lnTo>
                  <a:lnTo>
                    <a:pt x="9" y="52"/>
                  </a:lnTo>
                  <a:lnTo>
                    <a:pt x="11" y="55"/>
                  </a:lnTo>
                  <a:lnTo>
                    <a:pt x="12" y="61"/>
                  </a:lnTo>
                  <a:lnTo>
                    <a:pt x="17" y="66"/>
                  </a:lnTo>
                  <a:lnTo>
                    <a:pt x="24" y="68"/>
                  </a:lnTo>
                  <a:lnTo>
                    <a:pt x="38" y="66"/>
                  </a:lnTo>
                  <a:lnTo>
                    <a:pt x="48" y="63"/>
                  </a:lnTo>
                  <a:lnTo>
                    <a:pt x="53" y="60"/>
                  </a:lnTo>
                  <a:lnTo>
                    <a:pt x="67" y="60"/>
                  </a:lnTo>
                  <a:lnTo>
                    <a:pt x="75" y="58"/>
                  </a:lnTo>
                  <a:lnTo>
                    <a:pt x="83" y="53"/>
                  </a:lnTo>
                  <a:lnTo>
                    <a:pt x="94" y="53"/>
                  </a:lnTo>
                  <a:lnTo>
                    <a:pt x="96" y="52"/>
                  </a:lnTo>
                  <a:lnTo>
                    <a:pt x="101" y="47"/>
                  </a:lnTo>
                  <a:lnTo>
                    <a:pt x="109" y="45"/>
                  </a:lnTo>
                  <a:lnTo>
                    <a:pt x="134" y="40"/>
                  </a:lnTo>
                  <a:lnTo>
                    <a:pt x="139" y="37"/>
                  </a:lnTo>
                  <a:lnTo>
                    <a:pt x="147" y="36"/>
                  </a:lnTo>
                  <a:lnTo>
                    <a:pt x="147" y="32"/>
                  </a:lnTo>
                  <a:lnTo>
                    <a:pt x="149" y="29"/>
                  </a:lnTo>
                  <a:lnTo>
                    <a:pt x="158" y="24"/>
                  </a:lnTo>
                  <a:lnTo>
                    <a:pt x="149" y="11"/>
                  </a:lnTo>
                  <a:lnTo>
                    <a:pt x="139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7" name="Freeform 274">
              <a:extLst>
                <a:ext uri="{FF2B5EF4-FFF2-40B4-BE49-F238E27FC236}">
                  <a16:creationId xmlns:a16="http://schemas.microsoft.com/office/drawing/2014/main" id="{2EF36829-45FE-62BF-FE9B-57186C1CE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8674" y="-1470267"/>
              <a:ext cx="235204" cy="237923"/>
            </a:xfrm>
            <a:custGeom>
              <a:avLst/>
              <a:gdLst/>
              <a:ahLst/>
              <a:cxnLst>
                <a:cxn ang="0">
                  <a:pos x="73" y="21"/>
                </a:cxn>
                <a:cxn ang="0">
                  <a:pos x="88" y="11"/>
                </a:cxn>
                <a:cxn ang="0">
                  <a:pos x="101" y="13"/>
                </a:cxn>
                <a:cxn ang="0">
                  <a:pos x="120" y="11"/>
                </a:cxn>
                <a:cxn ang="0">
                  <a:pos x="131" y="8"/>
                </a:cxn>
                <a:cxn ang="0">
                  <a:pos x="141" y="9"/>
                </a:cxn>
                <a:cxn ang="0">
                  <a:pos x="163" y="1"/>
                </a:cxn>
                <a:cxn ang="0">
                  <a:pos x="165" y="1"/>
                </a:cxn>
                <a:cxn ang="0">
                  <a:pos x="168" y="6"/>
                </a:cxn>
                <a:cxn ang="0">
                  <a:pos x="166" y="24"/>
                </a:cxn>
                <a:cxn ang="0">
                  <a:pos x="166" y="27"/>
                </a:cxn>
                <a:cxn ang="0">
                  <a:pos x="170" y="38"/>
                </a:cxn>
                <a:cxn ang="0">
                  <a:pos x="170" y="41"/>
                </a:cxn>
                <a:cxn ang="0">
                  <a:pos x="173" y="43"/>
                </a:cxn>
                <a:cxn ang="0">
                  <a:pos x="170" y="49"/>
                </a:cxn>
                <a:cxn ang="0">
                  <a:pos x="162" y="59"/>
                </a:cxn>
                <a:cxn ang="0">
                  <a:pos x="158" y="62"/>
                </a:cxn>
                <a:cxn ang="0">
                  <a:pos x="149" y="67"/>
                </a:cxn>
                <a:cxn ang="0">
                  <a:pos x="134" y="70"/>
                </a:cxn>
                <a:cxn ang="0">
                  <a:pos x="115" y="78"/>
                </a:cxn>
                <a:cxn ang="0">
                  <a:pos x="109" y="82"/>
                </a:cxn>
                <a:cxn ang="0">
                  <a:pos x="104" y="88"/>
                </a:cxn>
                <a:cxn ang="0">
                  <a:pos x="102" y="86"/>
                </a:cxn>
                <a:cxn ang="0">
                  <a:pos x="85" y="99"/>
                </a:cxn>
                <a:cxn ang="0">
                  <a:pos x="81" y="107"/>
                </a:cxn>
                <a:cxn ang="0">
                  <a:pos x="88" y="110"/>
                </a:cxn>
                <a:cxn ang="0">
                  <a:pos x="96" y="123"/>
                </a:cxn>
                <a:cxn ang="0">
                  <a:pos x="97" y="136"/>
                </a:cxn>
                <a:cxn ang="0">
                  <a:pos x="96" y="146"/>
                </a:cxn>
                <a:cxn ang="0">
                  <a:pos x="97" y="146"/>
                </a:cxn>
                <a:cxn ang="0">
                  <a:pos x="88" y="154"/>
                </a:cxn>
                <a:cxn ang="0">
                  <a:pos x="57" y="162"/>
                </a:cxn>
                <a:cxn ang="0">
                  <a:pos x="57" y="170"/>
                </a:cxn>
                <a:cxn ang="0">
                  <a:pos x="59" y="175"/>
                </a:cxn>
                <a:cxn ang="0">
                  <a:pos x="45" y="163"/>
                </a:cxn>
                <a:cxn ang="0">
                  <a:pos x="33" y="130"/>
                </a:cxn>
                <a:cxn ang="0">
                  <a:pos x="41" y="118"/>
                </a:cxn>
                <a:cxn ang="0">
                  <a:pos x="48" y="90"/>
                </a:cxn>
                <a:cxn ang="0">
                  <a:pos x="51" y="73"/>
                </a:cxn>
                <a:cxn ang="0">
                  <a:pos x="45" y="62"/>
                </a:cxn>
                <a:cxn ang="0">
                  <a:pos x="4" y="57"/>
                </a:cxn>
                <a:cxn ang="0">
                  <a:pos x="0" y="48"/>
                </a:cxn>
                <a:cxn ang="0">
                  <a:pos x="24" y="43"/>
                </a:cxn>
                <a:cxn ang="0">
                  <a:pos x="49" y="37"/>
                </a:cxn>
                <a:cxn ang="0">
                  <a:pos x="70" y="41"/>
                </a:cxn>
                <a:cxn ang="0">
                  <a:pos x="75" y="49"/>
                </a:cxn>
                <a:cxn ang="0">
                  <a:pos x="73" y="61"/>
                </a:cxn>
                <a:cxn ang="0">
                  <a:pos x="85" y="69"/>
                </a:cxn>
                <a:cxn ang="0">
                  <a:pos x="88" y="65"/>
                </a:cxn>
                <a:cxn ang="0">
                  <a:pos x="88" y="61"/>
                </a:cxn>
                <a:cxn ang="0">
                  <a:pos x="96" y="53"/>
                </a:cxn>
                <a:cxn ang="0">
                  <a:pos x="96" y="46"/>
                </a:cxn>
                <a:cxn ang="0">
                  <a:pos x="77" y="32"/>
                </a:cxn>
              </a:cxnLst>
              <a:rect l="0" t="0" r="r" b="b"/>
              <a:pathLst>
                <a:path w="173" h="175">
                  <a:moveTo>
                    <a:pt x="77" y="32"/>
                  </a:moveTo>
                  <a:lnTo>
                    <a:pt x="73" y="21"/>
                  </a:lnTo>
                  <a:lnTo>
                    <a:pt x="77" y="11"/>
                  </a:lnTo>
                  <a:lnTo>
                    <a:pt x="88" y="11"/>
                  </a:lnTo>
                  <a:lnTo>
                    <a:pt x="93" y="11"/>
                  </a:lnTo>
                  <a:lnTo>
                    <a:pt x="101" y="13"/>
                  </a:lnTo>
                  <a:lnTo>
                    <a:pt x="109" y="11"/>
                  </a:lnTo>
                  <a:lnTo>
                    <a:pt x="120" y="11"/>
                  </a:lnTo>
                  <a:lnTo>
                    <a:pt x="125" y="9"/>
                  </a:lnTo>
                  <a:lnTo>
                    <a:pt x="131" y="8"/>
                  </a:lnTo>
                  <a:lnTo>
                    <a:pt x="134" y="9"/>
                  </a:lnTo>
                  <a:lnTo>
                    <a:pt x="141" y="9"/>
                  </a:lnTo>
                  <a:lnTo>
                    <a:pt x="157" y="5"/>
                  </a:lnTo>
                  <a:lnTo>
                    <a:pt x="163" y="1"/>
                  </a:lnTo>
                  <a:lnTo>
                    <a:pt x="163" y="0"/>
                  </a:lnTo>
                  <a:lnTo>
                    <a:pt x="165" y="1"/>
                  </a:lnTo>
                  <a:lnTo>
                    <a:pt x="166" y="1"/>
                  </a:lnTo>
                  <a:lnTo>
                    <a:pt x="168" y="6"/>
                  </a:lnTo>
                  <a:lnTo>
                    <a:pt x="163" y="14"/>
                  </a:lnTo>
                  <a:lnTo>
                    <a:pt x="166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38"/>
                  </a:lnTo>
                  <a:lnTo>
                    <a:pt x="170" y="38"/>
                  </a:lnTo>
                  <a:lnTo>
                    <a:pt x="171" y="40"/>
                  </a:lnTo>
                  <a:lnTo>
                    <a:pt x="170" y="41"/>
                  </a:lnTo>
                  <a:lnTo>
                    <a:pt x="173" y="41"/>
                  </a:lnTo>
                  <a:lnTo>
                    <a:pt x="173" y="43"/>
                  </a:lnTo>
                  <a:lnTo>
                    <a:pt x="168" y="49"/>
                  </a:lnTo>
                  <a:lnTo>
                    <a:pt x="170" y="49"/>
                  </a:lnTo>
                  <a:lnTo>
                    <a:pt x="170" y="53"/>
                  </a:lnTo>
                  <a:lnTo>
                    <a:pt x="162" y="59"/>
                  </a:lnTo>
                  <a:lnTo>
                    <a:pt x="157" y="61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49" y="67"/>
                  </a:lnTo>
                  <a:lnTo>
                    <a:pt x="147" y="69"/>
                  </a:lnTo>
                  <a:lnTo>
                    <a:pt x="134" y="70"/>
                  </a:lnTo>
                  <a:lnTo>
                    <a:pt x="122" y="75"/>
                  </a:lnTo>
                  <a:lnTo>
                    <a:pt x="115" y="78"/>
                  </a:lnTo>
                  <a:lnTo>
                    <a:pt x="114" y="80"/>
                  </a:lnTo>
                  <a:lnTo>
                    <a:pt x="109" y="82"/>
                  </a:lnTo>
                  <a:lnTo>
                    <a:pt x="110" y="83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2" y="86"/>
                  </a:lnTo>
                  <a:lnTo>
                    <a:pt x="101" y="90"/>
                  </a:lnTo>
                  <a:lnTo>
                    <a:pt x="85" y="99"/>
                  </a:lnTo>
                  <a:lnTo>
                    <a:pt x="81" y="99"/>
                  </a:lnTo>
                  <a:lnTo>
                    <a:pt x="81" y="107"/>
                  </a:lnTo>
                  <a:lnTo>
                    <a:pt x="86" y="110"/>
                  </a:lnTo>
                  <a:lnTo>
                    <a:pt x="88" y="110"/>
                  </a:lnTo>
                  <a:lnTo>
                    <a:pt x="94" y="125"/>
                  </a:lnTo>
                  <a:lnTo>
                    <a:pt x="96" y="123"/>
                  </a:lnTo>
                  <a:lnTo>
                    <a:pt x="97" y="125"/>
                  </a:lnTo>
                  <a:lnTo>
                    <a:pt x="97" y="136"/>
                  </a:lnTo>
                  <a:lnTo>
                    <a:pt x="94" y="144"/>
                  </a:lnTo>
                  <a:lnTo>
                    <a:pt x="96" y="146"/>
                  </a:lnTo>
                  <a:lnTo>
                    <a:pt x="97" y="142"/>
                  </a:lnTo>
                  <a:lnTo>
                    <a:pt x="97" y="146"/>
                  </a:lnTo>
                  <a:lnTo>
                    <a:pt x="93" y="150"/>
                  </a:lnTo>
                  <a:lnTo>
                    <a:pt x="88" y="154"/>
                  </a:lnTo>
                  <a:lnTo>
                    <a:pt x="69" y="157"/>
                  </a:lnTo>
                  <a:lnTo>
                    <a:pt x="57" y="162"/>
                  </a:lnTo>
                  <a:lnTo>
                    <a:pt x="53" y="166"/>
                  </a:lnTo>
                  <a:lnTo>
                    <a:pt x="57" y="170"/>
                  </a:lnTo>
                  <a:lnTo>
                    <a:pt x="59" y="168"/>
                  </a:lnTo>
                  <a:lnTo>
                    <a:pt x="59" y="175"/>
                  </a:lnTo>
                  <a:lnTo>
                    <a:pt x="46" y="175"/>
                  </a:lnTo>
                  <a:lnTo>
                    <a:pt x="45" y="163"/>
                  </a:lnTo>
                  <a:lnTo>
                    <a:pt x="41" y="147"/>
                  </a:lnTo>
                  <a:lnTo>
                    <a:pt x="33" y="130"/>
                  </a:lnTo>
                  <a:lnTo>
                    <a:pt x="33" y="123"/>
                  </a:lnTo>
                  <a:lnTo>
                    <a:pt x="41" y="118"/>
                  </a:lnTo>
                  <a:lnTo>
                    <a:pt x="51" y="101"/>
                  </a:lnTo>
                  <a:lnTo>
                    <a:pt x="48" y="90"/>
                  </a:lnTo>
                  <a:lnTo>
                    <a:pt x="51" y="82"/>
                  </a:lnTo>
                  <a:lnTo>
                    <a:pt x="51" y="73"/>
                  </a:lnTo>
                  <a:lnTo>
                    <a:pt x="46" y="64"/>
                  </a:lnTo>
                  <a:lnTo>
                    <a:pt x="45" y="62"/>
                  </a:lnTo>
                  <a:lnTo>
                    <a:pt x="22" y="57"/>
                  </a:lnTo>
                  <a:lnTo>
                    <a:pt x="4" y="57"/>
                  </a:lnTo>
                  <a:lnTo>
                    <a:pt x="4" y="54"/>
                  </a:lnTo>
                  <a:lnTo>
                    <a:pt x="0" y="48"/>
                  </a:lnTo>
                  <a:lnTo>
                    <a:pt x="11" y="45"/>
                  </a:lnTo>
                  <a:lnTo>
                    <a:pt x="24" y="43"/>
                  </a:lnTo>
                  <a:lnTo>
                    <a:pt x="38" y="40"/>
                  </a:lnTo>
                  <a:lnTo>
                    <a:pt x="49" y="37"/>
                  </a:lnTo>
                  <a:lnTo>
                    <a:pt x="57" y="43"/>
                  </a:lnTo>
                  <a:lnTo>
                    <a:pt x="70" y="41"/>
                  </a:lnTo>
                  <a:lnTo>
                    <a:pt x="72" y="43"/>
                  </a:lnTo>
                  <a:lnTo>
                    <a:pt x="75" y="49"/>
                  </a:lnTo>
                  <a:lnTo>
                    <a:pt x="70" y="57"/>
                  </a:lnTo>
                  <a:lnTo>
                    <a:pt x="73" y="61"/>
                  </a:lnTo>
                  <a:lnTo>
                    <a:pt x="85" y="67"/>
                  </a:lnTo>
                  <a:lnTo>
                    <a:pt x="85" y="69"/>
                  </a:lnTo>
                  <a:lnTo>
                    <a:pt x="88" y="69"/>
                  </a:lnTo>
                  <a:lnTo>
                    <a:pt x="88" y="65"/>
                  </a:lnTo>
                  <a:lnTo>
                    <a:pt x="86" y="64"/>
                  </a:lnTo>
                  <a:lnTo>
                    <a:pt x="88" y="61"/>
                  </a:lnTo>
                  <a:lnTo>
                    <a:pt x="96" y="57"/>
                  </a:lnTo>
                  <a:lnTo>
                    <a:pt x="96" y="53"/>
                  </a:lnTo>
                  <a:lnTo>
                    <a:pt x="94" y="49"/>
                  </a:lnTo>
                  <a:lnTo>
                    <a:pt x="96" y="46"/>
                  </a:lnTo>
                  <a:lnTo>
                    <a:pt x="93" y="43"/>
                  </a:lnTo>
                  <a:lnTo>
                    <a:pt x="77" y="32"/>
                  </a:lnTo>
                  <a:lnTo>
                    <a:pt x="77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8" name="Freeform 275">
              <a:extLst>
                <a:ext uri="{FF2B5EF4-FFF2-40B4-BE49-F238E27FC236}">
                  <a16:creationId xmlns:a16="http://schemas.microsoft.com/office/drawing/2014/main" id="{1984AF61-29A8-2D48-C572-023A4D817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4416" y="-1483862"/>
              <a:ext cx="74776" cy="107405"/>
            </a:xfrm>
            <a:custGeom>
              <a:avLst/>
              <a:gdLst/>
              <a:ahLst/>
              <a:cxnLst>
                <a:cxn ang="0">
                  <a:pos x="36" y="42"/>
                </a:cxn>
                <a:cxn ang="0">
                  <a:pos x="36" y="43"/>
                </a:cxn>
                <a:cxn ang="0">
                  <a:pos x="39" y="45"/>
                </a:cxn>
                <a:cxn ang="0">
                  <a:pos x="42" y="51"/>
                </a:cxn>
                <a:cxn ang="0">
                  <a:pos x="37" y="48"/>
                </a:cxn>
                <a:cxn ang="0">
                  <a:pos x="36" y="50"/>
                </a:cxn>
                <a:cxn ang="0">
                  <a:pos x="31" y="48"/>
                </a:cxn>
                <a:cxn ang="0">
                  <a:pos x="31" y="45"/>
                </a:cxn>
                <a:cxn ang="0">
                  <a:pos x="28" y="42"/>
                </a:cxn>
                <a:cxn ang="0">
                  <a:pos x="24" y="34"/>
                </a:cxn>
                <a:cxn ang="0">
                  <a:pos x="20" y="29"/>
                </a:cxn>
                <a:cxn ang="0">
                  <a:pos x="24" y="23"/>
                </a:cxn>
                <a:cxn ang="0">
                  <a:pos x="23" y="10"/>
                </a:cxn>
                <a:cxn ang="0">
                  <a:pos x="16" y="5"/>
                </a:cxn>
                <a:cxn ang="0">
                  <a:pos x="16" y="2"/>
                </a:cxn>
                <a:cxn ang="0">
                  <a:pos x="13" y="2"/>
                </a:cxn>
                <a:cxn ang="0">
                  <a:pos x="1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7" y="3"/>
                </a:cxn>
                <a:cxn ang="0">
                  <a:pos x="13" y="13"/>
                </a:cxn>
                <a:cxn ang="0">
                  <a:pos x="8" y="15"/>
                </a:cxn>
                <a:cxn ang="0">
                  <a:pos x="8" y="21"/>
                </a:cxn>
                <a:cxn ang="0">
                  <a:pos x="8" y="29"/>
                </a:cxn>
                <a:cxn ang="0">
                  <a:pos x="12" y="31"/>
                </a:cxn>
                <a:cxn ang="0">
                  <a:pos x="5" y="34"/>
                </a:cxn>
                <a:cxn ang="0">
                  <a:pos x="5" y="39"/>
                </a:cxn>
                <a:cxn ang="0">
                  <a:pos x="2" y="43"/>
                </a:cxn>
                <a:cxn ang="0">
                  <a:pos x="5" y="47"/>
                </a:cxn>
                <a:cxn ang="0">
                  <a:pos x="8" y="47"/>
                </a:cxn>
                <a:cxn ang="0">
                  <a:pos x="16" y="53"/>
                </a:cxn>
                <a:cxn ang="0">
                  <a:pos x="29" y="51"/>
                </a:cxn>
                <a:cxn ang="0">
                  <a:pos x="31" y="53"/>
                </a:cxn>
                <a:cxn ang="0">
                  <a:pos x="34" y="59"/>
                </a:cxn>
                <a:cxn ang="0">
                  <a:pos x="29" y="67"/>
                </a:cxn>
                <a:cxn ang="0">
                  <a:pos x="32" y="71"/>
                </a:cxn>
                <a:cxn ang="0">
                  <a:pos x="44" y="77"/>
                </a:cxn>
                <a:cxn ang="0">
                  <a:pos x="44" y="79"/>
                </a:cxn>
                <a:cxn ang="0">
                  <a:pos x="47" y="79"/>
                </a:cxn>
                <a:cxn ang="0">
                  <a:pos x="47" y="75"/>
                </a:cxn>
                <a:cxn ang="0">
                  <a:pos x="45" y="74"/>
                </a:cxn>
                <a:cxn ang="0">
                  <a:pos x="47" y="71"/>
                </a:cxn>
                <a:cxn ang="0">
                  <a:pos x="55" y="67"/>
                </a:cxn>
                <a:cxn ang="0">
                  <a:pos x="55" y="63"/>
                </a:cxn>
                <a:cxn ang="0">
                  <a:pos x="53" y="59"/>
                </a:cxn>
                <a:cxn ang="0">
                  <a:pos x="55" y="56"/>
                </a:cxn>
                <a:cxn ang="0">
                  <a:pos x="52" y="53"/>
                </a:cxn>
                <a:cxn ang="0">
                  <a:pos x="36" y="42"/>
                </a:cxn>
                <a:cxn ang="0">
                  <a:pos x="36" y="42"/>
                </a:cxn>
              </a:cxnLst>
              <a:rect l="0" t="0" r="r" b="b"/>
              <a:pathLst>
                <a:path w="55" h="79">
                  <a:moveTo>
                    <a:pt x="36" y="42"/>
                  </a:moveTo>
                  <a:lnTo>
                    <a:pt x="36" y="43"/>
                  </a:lnTo>
                  <a:lnTo>
                    <a:pt x="39" y="45"/>
                  </a:lnTo>
                  <a:lnTo>
                    <a:pt x="42" y="51"/>
                  </a:lnTo>
                  <a:lnTo>
                    <a:pt x="37" y="48"/>
                  </a:lnTo>
                  <a:lnTo>
                    <a:pt x="36" y="50"/>
                  </a:lnTo>
                  <a:lnTo>
                    <a:pt x="31" y="48"/>
                  </a:lnTo>
                  <a:lnTo>
                    <a:pt x="31" y="45"/>
                  </a:lnTo>
                  <a:lnTo>
                    <a:pt x="28" y="42"/>
                  </a:lnTo>
                  <a:lnTo>
                    <a:pt x="24" y="34"/>
                  </a:lnTo>
                  <a:lnTo>
                    <a:pt x="20" y="29"/>
                  </a:lnTo>
                  <a:lnTo>
                    <a:pt x="24" y="23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3" y="2"/>
                  </a:lnTo>
                  <a:lnTo>
                    <a:pt x="1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13" y="13"/>
                  </a:lnTo>
                  <a:lnTo>
                    <a:pt x="8" y="15"/>
                  </a:lnTo>
                  <a:lnTo>
                    <a:pt x="8" y="21"/>
                  </a:lnTo>
                  <a:lnTo>
                    <a:pt x="8" y="29"/>
                  </a:lnTo>
                  <a:lnTo>
                    <a:pt x="12" y="31"/>
                  </a:lnTo>
                  <a:lnTo>
                    <a:pt x="5" y="34"/>
                  </a:lnTo>
                  <a:lnTo>
                    <a:pt x="5" y="39"/>
                  </a:lnTo>
                  <a:lnTo>
                    <a:pt x="2" y="43"/>
                  </a:lnTo>
                  <a:lnTo>
                    <a:pt x="5" y="47"/>
                  </a:lnTo>
                  <a:lnTo>
                    <a:pt x="8" y="47"/>
                  </a:lnTo>
                  <a:lnTo>
                    <a:pt x="16" y="53"/>
                  </a:lnTo>
                  <a:lnTo>
                    <a:pt x="29" y="51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29" y="67"/>
                  </a:lnTo>
                  <a:lnTo>
                    <a:pt x="32" y="71"/>
                  </a:lnTo>
                  <a:lnTo>
                    <a:pt x="44" y="77"/>
                  </a:lnTo>
                  <a:lnTo>
                    <a:pt x="44" y="79"/>
                  </a:lnTo>
                  <a:lnTo>
                    <a:pt x="47" y="79"/>
                  </a:lnTo>
                  <a:lnTo>
                    <a:pt x="47" y="75"/>
                  </a:lnTo>
                  <a:lnTo>
                    <a:pt x="45" y="74"/>
                  </a:lnTo>
                  <a:lnTo>
                    <a:pt x="47" y="71"/>
                  </a:lnTo>
                  <a:lnTo>
                    <a:pt x="55" y="67"/>
                  </a:lnTo>
                  <a:lnTo>
                    <a:pt x="55" y="63"/>
                  </a:lnTo>
                  <a:lnTo>
                    <a:pt x="53" y="59"/>
                  </a:lnTo>
                  <a:lnTo>
                    <a:pt x="55" y="56"/>
                  </a:lnTo>
                  <a:lnTo>
                    <a:pt x="52" y="53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09" name="Freeform 276">
              <a:extLst>
                <a:ext uri="{FF2B5EF4-FFF2-40B4-BE49-F238E27FC236}">
                  <a16:creationId xmlns:a16="http://schemas.microsoft.com/office/drawing/2014/main" id="{3015D821-8C5D-1F48-71BC-8ADB4D4C6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6921" y="-1600784"/>
              <a:ext cx="243361" cy="148192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1" y="57"/>
                </a:cxn>
                <a:cxn ang="0">
                  <a:pos x="3" y="52"/>
                </a:cxn>
                <a:cxn ang="0">
                  <a:pos x="3" y="43"/>
                </a:cxn>
                <a:cxn ang="0">
                  <a:pos x="0" y="35"/>
                </a:cxn>
                <a:cxn ang="0">
                  <a:pos x="17" y="22"/>
                </a:cxn>
                <a:cxn ang="0">
                  <a:pos x="11" y="17"/>
                </a:cxn>
                <a:cxn ang="0">
                  <a:pos x="17" y="9"/>
                </a:cxn>
                <a:cxn ang="0">
                  <a:pos x="30" y="0"/>
                </a:cxn>
                <a:cxn ang="0">
                  <a:pos x="30" y="4"/>
                </a:cxn>
                <a:cxn ang="0">
                  <a:pos x="30" y="11"/>
                </a:cxn>
                <a:cxn ang="0">
                  <a:pos x="32" y="16"/>
                </a:cxn>
                <a:cxn ang="0">
                  <a:pos x="35" y="17"/>
                </a:cxn>
                <a:cxn ang="0">
                  <a:pos x="38" y="16"/>
                </a:cxn>
                <a:cxn ang="0">
                  <a:pos x="38" y="12"/>
                </a:cxn>
                <a:cxn ang="0">
                  <a:pos x="43" y="16"/>
                </a:cxn>
                <a:cxn ang="0">
                  <a:pos x="46" y="16"/>
                </a:cxn>
                <a:cxn ang="0">
                  <a:pos x="49" y="19"/>
                </a:cxn>
                <a:cxn ang="0">
                  <a:pos x="51" y="17"/>
                </a:cxn>
                <a:cxn ang="0">
                  <a:pos x="53" y="16"/>
                </a:cxn>
                <a:cxn ang="0">
                  <a:pos x="57" y="16"/>
                </a:cxn>
                <a:cxn ang="0">
                  <a:pos x="62" y="12"/>
                </a:cxn>
                <a:cxn ang="0">
                  <a:pos x="62" y="11"/>
                </a:cxn>
                <a:cxn ang="0">
                  <a:pos x="56" y="11"/>
                </a:cxn>
                <a:cxn ang="0">
                  <a:pos x="57" y="9"/>
                </a:cxn>
                <a:cxn ang="0">
                  <a:pos x="57" y="8"/>
                </a:cxn>
                <a:cxn ang="0">
                  <a:pos x="61" y="8"/>
                </a:cxn>
                <a:cxn ang="0">
                  <a:pos x="62" y="4"/>
                </a:cxn>
                <a:cxn ang="0">
                  <a:pos x="64" y="3"/>
                </a:cxn>
                <a:cxn ang="0">
                  <a:pos x="65" y="3"/>
                </a:cxn>
                <a:cxn ang="0">
                  <a:pos x="65" y="1"/>
                </a:cxn>
                <a:cxn ang="0">
                  <a:pos x="69" y="0"/>
                </a:cxn>
                <a:cxn ang="0">
                  <a:pos x="131" y="28"/>
                </a:cxn>
                <a:cxn ang="0">
                  <a:pos x="149" y="51"/>
                </a:cxn>
                <a:cxn ang="0">
                  <a:pos x="162" y="62"/>
                </a:cxn>
                <a:cxn ang="0">
                  <a:pos x="160" y="70"/>
                </a:cxn>
                <a:cxn ang="0">
                  <a:pos x="158" y="73"/>
                </a:cxn>
                <a:cxn ang="0">
                  <a:pos x="163" y="80"/>
                </a:cxn>
                <a:cxn ang="0">
                  <a:pos x="166" y="83"/>
                </a:cxn>
                <a:cxn ang="0">
                  <a:pos x="179" y="96"/>
                </a:cxn>
                <a:cxn ang="0">
                  <a:pos x="173" y="101"/>
                </a:cxn>
                <a:cxn ang="0">
                  <a:pos x="150" y="105"/>
                </a:cxn>
                <a:cxn ang="0">
                  <a:pos x="141" y="105"/>
                </a:cxn>
                <a:cxn ang="0">
                  <a:pos x="125" y="107"/>
                </a:cxn>
                <a:cxn ang="0">
                  <a:pos x="109" y="107"/>
                </a:cxn>
                <a:cxn ang="0">
                  <a:pos x="93" y="107"/>
                </a:cxn>
                <a:cxn ang="0">
                  <a:pos x="83" y="91"/>
                </a:cxn>
                <a:cxn ang="0">
                  <a:pos x="75" y="88"/>
                </a:cxn>
                <a:cxn ang="0">
                  <a:pos x="70" y="88"/>
                </a:cxn>
                <a:cxn ang="0">
                  <a:pos x="57" y="86"/>
                </a:cxn>
                <a:cxn ang="0">
                  <a:pos x="32" y="76"/>
                </a:cxn>
                <a:cxn ang="0">
                  <a:pos x="27" y="76"/>
                </a:cxn>
              </a:cxnLst>
              <a:rect l="0" t="0" r="r" b="b"/>
              <a:pathLst>
                <a:path w="179" h="109">
                  <a:moveTo>
                    <a:pt x="27" y="76"/>
                  </a:moveTo>
                  <a:lnTo>
                    <a:pt x="17" y="65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4" y="54"/>
                  </a:lnTo>
                  <a:lnTo>
                    <a:pt x="3" y="52"/>
                  </a:lnTo>
                  <a:lnTo>
                    <a:pt x="4" y="49"/>
                  </a:lnTo>
                  <a:lnTo>
                    <a:pt x="3" y="43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8" y="33"/>
                  </a:lnTo>
                  <a:lnTo>
                    <a:pt x="17" y="22"/>
                  </a:lnTo>
                  <a:lnTo>
                    <a:pt x="16" y="19"/>
                  </a:lnTo>
                  <a:lnTo>
                    <a:pt x="11" y="17"/>
                  </a:lnTo>
                  <a:lnTo>
                    <a:pt x="12" y="14"/>
                  </a:lnTo>
                  <a:lnTo>
                    <a:pt x="17" y="9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3" y="17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8" y="12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5" y="16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9" y="19"/>
                  </a:lnTo>
                  <a:lnTo>
                    <a:pt x="51" y="19"/>
                  </a:lnTo>
                  <a:lnTo>
                    <a:pt x="51" y="17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6" y="16"/>
                  </a:lnTo>
                  <a:lnTo>
                    <a:pt x="57" y="16"/>
                  </a:lnTo>
                  <a:lnTo>
                    <a:pt x="59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61" y="8"/>
                  </a:lnTo>
                  <a:lnTo>
                    <a:pt x="61" y="8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4" y="1"/>
                  </a:lnTo>
                  <a:lnTo>
                    <a:pt x="65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126" y="20"/>
                  </a:lnTo>
                  <a:lnTo>
                    <a:pt x="131" y="28"/>
                  </a:lnTo>
                  <a:lnTo>
                    <a:pt x="154" y="36"/>
                  </a:lnTo>
                  <a:lnTo>
                    <a:pt x="149" y="51"/>
                  </a:lnTo>
                  <a:lnTo>
                    <a:pt x="149" y="54"/>
                  </a:lnTo>
                  <a:lnTo>
                    <a:pt x="162" y="62"/>
                  </a:lnTo>
                  <a:lnTo>
                    <a:pt x="158" y="67"/>
                  </a:lnTo>
                  <a:lnTo>
                    <a:pt x="160" y="70"/>
                  </a:lnTo>
                  <a:lnTo>
                    <a:pt x="160" y="73"/>
                  </a:lnTo>
                  <a:lnTo>
                    <a:pt x="158" y="73"/>
                  </a:lnTo>
                  <a:lnTo>
                    <a:pt x="158" y="73"/>
                  </a:lnTo>
                  <a:lnTo>
                    <a:pt x="163" y="80"/>
                  </a:lnTo>
                  <a:lnTo>
                    <a:pt x="162" y="80"/>
                  </a:lnTo>
                  <a:lnTo>
                    <a:pt x="166" y="83"/>
                  </a:lnTo>
                  <a:lnTo>
                    <a:pt x="170" y="91"/>
                  </a:lnTo>
                  <a:lnTo>
                    <a:pt x="179" y="96"/>
                  </a:lnTo>
                  <a:lnTo>
                    <a:pt x="179" y="97"/>
                  </a:lnTo>
                  <a:lnTo>
                    <a:pt x="173" y="101"/>
                  </a:lnTo>
                  <a:lnTo>
                    <a:pt x="157" y="105"/>
                  </a:lnTo>
                  <a:lnTo>
                    <a:pt x="150" y="105"/>
                  </a:lnTo>
                  <a:lnTo>
                    <a:pt x="147" y="104"/>
                  </a:lnTo>
                  <a:lnTo>
                    <a:pt x="141" y="105"/>
                  </a:lnTo>
                  <a:lnTo>
                    <a:pt x="136" y="107"/>
                  </a:lnTo>
                  <a:lnTo>
                    <a:pt x="125" y="107"/>
                  </a:lnTo>
                  <a:lnTo>
                    <a:pt x="117" y="109"/>
                  </a:lnTo>
                  <a:lnTo>
                    <a:pt x="109" y="107"/>
                  </a:lnTo>
                  <a:lnTo>
                    <a:pt x="104" y="107"/>
                  </a:lnTo>
                  <a:lnTo>
                    <a:pt x="93" y="107"/>
                  </a:lnTo>
                  <a:lnTo>
                    <a:pt x="88" y="104"/>
                  </a:lnTo>
                  <a:lnTo>
                    <a:pt x="83" y="91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3" y="88"/>
                  </a:lnTo>
                  <a:lnTo>
                    <a:pt x="70" y="88"/>
                  </a:lnTo>
                  <a:lnTo>
                    <a:pt x="67" y="88"/>
                  </a:lnTo>
                  <a:lnTo>
                    <a:pt x="57" y="86"/>
                  </a:lnTo>
                  <a:lnTo>
                    <a:pt x="38" y="81"/>
                  </a:lnTo>
                  <a:lnTo>
                    <a:pt x="32" y="76"/>
                  </a:lnTo>
                  <a:lnTo>
                    <a:pt x="27" y="76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0" name="Freeform 277">
              <a:extLst>
                <a:ext uri="{FF2B5EF4-FFF2-40B4-BE49-F238E27FC236}">
                  <a16:creationId xmlns:a16="http://schemas.microsoft.com/office/drawing/2014/main" id="{AFCEA83D-07A8-7DCB-9600-AA3FB1DF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34166"/>
              <a:ext cx="274631" cy="172664"/>
            </a:xfrm>
            <a:custGeom>
              <a:avLst/>
              <a:gdLst/>
              <a:ahLst/>
              <a:cxnLst>
                <a:cxn ang="0">
                  <a:pos x="92" y="119"/>
                </a:cxn>
                <a:cxn ang="0">
                  <a:pos x="55" y="119"/>
                </a:cxn>
                <a:cxn ang="0">
                  <a:pos x="28" y="114"/>
                </a:cxn>
                <a:cxn ang="0">
                  <a:pos x="18" y="114"/>
                </a:cxn>
                <a:cxn ang="0">
                  <a:pos x="7" y="117"/>
                </a:cxn>
                <a:cxn ang="0">
                  <a:pos x="0" y="112"/>
                </a:cxn>
                <a:cxn ang="0">
                  <a:pos x="0" y="104"/>
                </a:cxn>
                <a:cxn ang="0">
                  <a:pos x="7" y="96"/>
                </a:cxn>
                <a:cxn ang="0">
                  <a:pos x="13" y="77"/>
                </a:cxn>
                <a:cxn ang="0">
                  <a:pos x="18" y="72"/>
                </a:cxn>
                <a:cxn ang="0">
                  <a:pos x="29" y="66"/>
                </a:cxn>
                <a:cxn ang="0">
                  <a:pos x="31" y="53"/>
                </a:cxn>
                <a:cxn ang="0">
                  <a:pos x="31" y="48"/>
                </a:cxn>
                <a:cxn ang="0">
                  <a:pos x="20" y="36"/>
                </a:cxn>
                <a:cxn ang="0">
                  <a:pos x="21" y="26"/>
                </a:cxn>
                <a:cxn ang="0">
                  <a:pos x="5" y="5"/>
                </a:cxn>
                <a:cxn ang="0">
                  <a:pos x="32" y="0"/>
                </a:cxn>
                <a:cxn ang="0">
                  <a:pos x="57" y="0"/>
                </a:cxn>
                <a:cxn ang="0">
                  <a:pos x="74" y="3"/>
                </a:cxn>
                <a:cxn ang="0">
                  <a:pos x="90" y="23"/>
                </a:cxn>
                <a:cxn ang="0">
                  <a:pos x="108" y="23"/>
                </a:cxn>
                <a:cxn ang="0">
                  <a:pos x="122" y="11"/>
                </a:cxn>
                <a:cxn ang="0">
                  <a:pos x="142" y="15"/>
                </a:cxn>
                <a:cxn ang="0">
                  <a:pos x="158" y="18"/>
                </a:cxn>
                <a:cxn ang="0">
                  <a:pos x="161" y="37"/>
                </a:cxn>
                <a:cxn ang="0">
                  <a:pos x="164" y="55"/>
                </a:cxn>
                <a:cxn ang="0">
                  <a:pos x="174" y="53"/>
                </a:cxn>
                <a:cxn ang="0">
                  <a:pos x="194" y="53"/>
                </a:cxn>
                <a:cxn ang="0">
                  <a:pos x="199" y="53"/>
                </a:cxn>
                <a:cxn ang="0">
                  <a:pos x="202" y="74"/>
                </a:cxn>
                <a:cxn ang="0">
                  <a:pos x="178" y="74"/>
                </a:cxn>
                <a:cxn ang="0">
                  <a:pos x="167" y="82"/>
                </a:cxn>
                <a:cxn ang="0">
                  <a:pos x="169" y="100"/>
                </a:cxn>
                <a:cxn ang="0">
                  <a:pos x="190" y="122"/>
                </a:cxn>
                <a:cxn ang="0">
                  <a:pos x="138" y="124"/>
                </a:cxn>
                <a:cxn ang="0">
                  <a:pos x="116" y="124"/>
                </a:cxn>
                <a:cxn ang="0">
                  <a:pos x="109" y="119"/>
                </a:cxn>
              </a:cxnLst>
              <a:rect l="0" t="0" r="r" b="b"/>
              <a:pathLst>
                <a:path w="202" h="127">
                  <a:moveTo>
                    <a:pt x="109" y="119"/>
                  </a:moveTo>
                  <a:lnTo>
                    <a:pt x="92" y="119"/>
                  </a:lnTo>
                  <a:lnTo>
                    <a:pt x="74" y="119"/>
                  </a:lnTo>
                  <a:lnTo>
                    <a:pt x="55" y="119"/>
                  </a:lnTo>
                  <a:lnTo>
                    <a:pt x="37" y="119"/>
                  </a:lnTo>
                  <a:lnTo>
                    <a:pt x="28" y="114"/>
                  </a:lnTo>
                  <a:lnTo>
                    <a:pt x="24" y="114"/>
                  </a:lnTo>
                  <a:lnTo>
                    <a:pt x="18" y="114"/>
                  </a:lnTo>
                  <a:lnTo>
                    <a:pt x="10" y="117"/>
                  </a:lnTo>
                  <a:lnTo>
                    <a:pt x="7" y="117"/>
                  </a:lnTo>
                  <a:lnTo>
                    <a:pt x="0" y="119"/>
                  </a:lnTo>
                  <a:lnTo>
                    <a:pt x="0" y="112"/>
                  </a:lnTo>
                  <a:lnTo>
                    <a:pt x="2" y="114"/>
                  </a:lnTo>
                  <a:lnTo>
                    <a:pt x="0" y="104"/>
                  </a:lnTo>
                  <a:lnTo>
                    <a:pt x="4" y="103"/>
                  </a:lnTo>
                  <a:lnTo>
                    <a:pt x="7" y="96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24" y="71"/>
                  </a:lnTo>
                  <a:lnTo>
                    <a:pt x="29" y="66"/>
                  </a:lnTo>
                  <a:lnTo>
                    <a:pt x="31" y="61"/>
                  </a:lnTo>
                  <a:lnTo>
                    <a:pt x="31" y="53"/>
                  </a:lnTo>
                  <a:lnTo>
                    <a:pt x="32" y="53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20" y="36"/>
                  </a:lnTo>
                  <a:lnTo>
                    <a:pt x="23" y="31"/>
                  </a:lnTo>
                  <a:lnTo>
                    <a:pt x="21" y="26"/>
                  </a:lnTo>
                  <a:lnTo>
                    <a:pt x="15" y="13"/>
                  </a:lnTo>
                  <a:lnTo>
                    <a:pt x="5" y="5"/>
                  </a:lnTo>
                  <a:lnTo>
                    <a:pt x="21" y="0"/>
                  </a:lnTo>
                  <a:lnTo>
                    <a:pt x="32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4" y="3"/>
                  </a:lnTo>
                  <a:lnTo>
                    <a:pt x="81" y="15"/>
                  </a:lnTo>
                  <a:lnTo>
                    <a:pt x="90" y="23"/>
                  </a:lnTo>
                  <a:lnTo>
                    <a:pt x="95" y="24"/>
                  </a:lnTo>
                  <a:lnTo>
                    <a:pt x="108" y="23"/>
                  </a:lnTo>
                  <a:lnTo>
                    <a:pt x="119" y="23"/>
                  </a:lnTo>
                  <a:lnTo>
                    <a:pt x="122" y="11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56" y="15"/>
                  </a:lnTo>
                  <a:lnTo>
                    <a:pt x="158" y="18"/>
                  </a:lnTo>
                  <a:lnTo>
                    <a:pt x="161" y="32"/>
                  </a:lnTo>
                  <a:lnTo>
                    <a:pt x="161" y="37"/>
                  </a:lnTo>
                  <a:lnTo>
                    <a:pt x="166" y="48"/>
                  </a:lnTo>
                  <a:lnTo>
                    <a:pt x="164" y="55"/>
                  </a:lnTo>
                  <a:lnTo>
                    <a:pt x="170" y="56"/>
                  </a:lnTo>
                  <a:lnTo>
                    <a:pt x="174" y="53"/>
                  </a:lnTo>
                  <a:lnTo>
                    <a:pt x="183" y="53"/>
                  </a:lnTo>
                  <a:lnTo>
                    <a:pt x="194" y="53"/>
                  </a:lnTo>
                  <a:lnTo>
                    <a:pt x="198" y="52"/>
                  </a:lnTo>
                  <a:lnTo>
                    <a:pt x="199" y="53"/>
                  </a:lnTo>
                  <a:lnTo>
                    <a:pt x="198" y="71"/>
                  </a:lnTo>
                  <a:lnTo>
                    <a:pt x="202" y="74"/>
                  </a:lnTo>
                  <a:lnTo>
                    <a:pt x="190" y="74"/>
                  </a:lnTo>
                  <a:lnTo>
                    <a:pt x="178" y="74"/>
                  </a:lnTo>
                  <a:lnTo>
                    <a:pt x="167" y="74"/>
                  </a:lnTo>
                  <a:lnTo>
                    <a:pt x="167" y="82"/>
                  </a:lnTo>
                  <a:lnTo>
                    <a:pt x="169" y="88"/>
                  </a:lnTo>
                  <a:lnTo>
                    <a:pt x="169" y="100"/>
                  </a:lnTo>
                  <a:lnTo>
                    <a:pt x="170" y="111"/>
                  </a:lnTo>
                  <a:lnTo>
                    <a:pt x="190" y="122"/>
                  </a:lnTo>
                  <a:lnTo>
                    <a:pt x="161" y="127"/>
                  </a:lnTo>
                  <a:lnTo>
                    <a:pt x="138" y="124"/>
                  </a:lnTo>
                  <a:lnTo>
                    <a:pt x="122" y="124"/>
                  </a:lnTo>
                  <a:lnTo>
                    <a:pt x="116" y="124"/>
                  </a:lnTo>
                  <a:lnTo>
                    <a:pt x="109" y="119"/>
                  </a:lnTo>
                  <a:lnTo>
                    <a:pt x="109" y="1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1" name="Freeform 278">
              <a:extLst>
                <a:ext uri="{FF2B5EF4-FFF2-40B4-BE49-F238E27FC236}">
                  <a16:creationId xmlns:a16="http://schemas.microsoft.com/office/drawing/2014/main" id="{186A00E2-522C-2297-D918-48BD95417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988" y="-1396851"/>
              <a:ext cx="174023" cy="103326"/>
            </a:xfrm>
            <a:custGeom>
              <a:avLst/>
              <a:gdLst/>
              <a:ahLst/>
              <a:cxnLst>
                <a:cxn ang="0">
                  <a:pos x="30" y="23"/>
                </a:cxn>
                <a:cxn ang="0">
                  <a:pos x="33" y="23"/>
                </a:cxn>
                <a:cxn ang="0">
                  <a:pos x="40" y="18"/>
                </a:cxn>
                <a:cxn ang="0">
                  <a:pos x="46" y="15"/>
                </a:cxn>
                <a:cxn ang="0">
                  <a:pos x="46" y="13"/>
                </a:cxn>
                <a:cxn ang="0">
                  <a:pos x="53" y="11"/>
                </a:cxn>
                <a:cxn ang="0">
                  <a:pos x="57" y="13"/>
                </a:cxn>
                <a:cxn ang="0">
                  <a:pos x="59" y="11"/>
                </a:cxn>
                <a:cxn ang="0">
                  <a:pos x="56" y="10"/>
                </a:cxn>
                <a:cxn ang="0">
                  <a:pos x="56" y="8"/>
                </a:cxn>
                <a:cxn ang="0">
                  <a:pos x="56" y="3"/>
                </a:cxn>
                <a:cxn ang="0">
                  <a:pos x="72" y="0"/>
                </a:cxn>
                <a:cxn ang="0">
                  <a:pos x="77" y="0"/>
                </a:cxn>
                <a:cxn ang="0">
                  <a:pos x="81" y="0"/>
                </a:cxn>
                <a:cxn ang="0">
                  <a:pos x="81" y="3"/>
                </a:cxn>
                <a:cxn ang="0">
                  <a:pos x="99" y="3"/>
                </a:cxn>
                <a:cxn ang="0">
                  <a:pos x="122" y="8"/>
                </a:cxn>
                <a:cxn ang="0">
                  <a:pos x="123" y="10"/>
                </a:cxn>
                <a:cxn ang="0">
                  <a:pos x="128" y="19"/>
                </a:cxn>
                <a:cxn ang="0">
                  <a:pos x="128" y="28"/>
                </a:cxn>
                <a:cxn ang="0">
                  <a:pos x="125" y="36"/>
                </a:cxn>
                <a:cxn ang="0">
                  <a:pos x="128" y="47"/>
                </a:cxn>
                <a:cxn ang="0">
                  <a:pos x="118" y="64"/>
                </a:cxn>
                <a:cxn ang="0">
                  <a:pos x="110" y="69"/>
                </a:cxn>
                <a:cxn ang="0">
                  <a:pos x="110" y="76"/>
                </a:cxn>
                <a:cxn ang="0">
                  <a:pos x="102" y="71"/>
                </a:cxn>
                <a:cxn ang="0">
                  <a:pos x="97" y="71"/>
                </a:cxn>
                <a:cxn ang="0">
                  <a:pos x="86" y="71"/>
                </a:cxn>
                <a:cxn ang="0">
                  <a:pos x="77" y="69"/>
                </a:cxn>
                <a:cxn ang="0">
                  <a:pos x="72" y="69"/>
                </a:cxn>
                <a:cxn ang="0">
                  <a:pos x="62" y="66"/>
                </a:cxn>
                <a:cxn ang="0">
                  <a:pos x="54" y="66"/>
                </a:cxn>
                <a:cxn ang="0">
                  <a:pos x="49" y="63"/>
                </a:cxn>
                <a:cxn ang="0">
                  <a:pos x="45" y="53"/>
                </a:cxn>
                <a:cxn ang="0">
                  <a:pos x="30" y="47"/>
                </a:cxn>
                <a:cxn ang="0">
                  <a:pos x="25" y="45"/>
                </a:cxn>
                <a:cxn ang="0">
                  <a:pos x="16" y="40"/>
                </a:cxn>
                <a:cxn ang="0">
                  <a:pos x="9" y="31"/>
                </a:cxn>
                <a:cxn ang="0">
                  <a:pos x="1" y="26"/>
                </a:cxn>
                <a:cxn ang="0">
                  <a:pos x="0" y="23"/>
                </a:cxn>
                <a:cxn ang="0">
                  <a:pos x="13" y="24"/>
                </a:cxn>
                <a:cxn ang="0">
                  <a:pos x="21" y="24"/>
                </a:cxn>
                <a:cxn ang="0">
                  <a:pos x="24" y="26"/>
                </a:cxn>
                <a:cxn ang="0">
                  <a:pos x="29" y="24"/>
                </a:cxn>
                <a:cxn ang="0">
                  <a:pos x="30" y="23"/>
                </a:cxn>
                <a:cxn ang="0">
                  <a:pos x="30" y="23"/>
                </a:cxn>
              </a:cxnLst>
              <a:rect l="0" t="0" r="r" b="b"/>
              <a:pathLst>
                <a:path w="128" h="76">
                  <a:moveTo>
                    <a:pt x="30" y="23"/>
                  </a:moveTo>
                  <a:lnTo>
                    <a:pt x="33" y="23"/>
                  </a:lnTo>
                  <a:lnTo>
                    <a:pt x="40" y="18"/>
                  </a:lnTo>
                  <a:lnTo>
                    <a:pt x="46" y="15"/>
                  </a:lnTo>
                  <a:lnTo>
                    <a:pt x="46" y="13"/>
                  </a:lnTo>
                  <a:lnTo>
                    <a:pt x="53" y="11"/>
                  </a:lnTo>
                  <a:lnTo>
                    <a:pt x="57" y="13"/>
                  </a:lnTo>
                  <a:lnTo>
                    <a:pt x="59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3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1" y="3"/>
                  </a:lnTo>
                  <a:lnTo>
                    <a:pt x="99" y="3"/>
                  </a:lnTo>
                  <a:lnTo>
                    <a:pt x="122" y="8"/>
                  </a:lnTo>
                  <a:lnTo>
                    <a:pt x="123" y="10"/>
                  </a:lnTo>
                  <a:lnTo>
                    <a:pt x="128" y="19"/>
                  </a:lnTo>
                  <a:lnTo>
                    <a:pt x="128" y="28"/>
                  </a:lnTo>
                  <a:lnTo>
                    <a:pt x="125" y="36"/>
                  </a:lnTo>
                  <a:lnTo>
                    <a:pt x="128" y="47"/>
                  </a:lnTo>
                  <a:lnTo>
                    <a:pt x="118" y="64"/>
                  </a:lnTo>
                  <a:lnTo>
                    <a:pt x="110" y="69"/>
                  </a:lnTo>
                  <a:lnTo>
                    <a:pt x="110" y="76"/>
                  </a:lnTo>
                  <a:lnTo>
                    <a:pt x="102" y="71"/>
                  </a:lnTo>
                  <a:lnTo>
                    <a:pt x="97" y="71"/>
                  </a:lnTo>
                  <a:lnTo>
                    <a:pt x="86" y="71"/>
                  </a:lnTo>
                  <a:lnTo>
                    <a:pt x="77" y="69"/>
                  </a:lnTo>
                  <a:lnTo>
                    <a:pt x="72" y="69"/>
                  </a:lnTo>
                  <a:lnTo>
                    <a:pt x="62" y="66"/>
                  </a:lnTo>
                  <a:lnTo>
                    <a:pt x="54" y="66"/>
                  </a:lnTo>
                  <a:lnTo>
                    <a:pt x="49" y="63"/>
                  </a:lnTo>
                  <a:lnTo>
                    <a:pt x="45" y="53"/>
                  </a:lnTo>
                  <a:lnTo>
                    <a:pt x="30" y="47"/>
                  </a:lnTo>
                  <a:lnTo>
                    <a:pt x="25" y="45"/>
                  </a:lnTo>
                  <a:lnTo>
                    <a:pt x="16" y="40"/>
                  </a:lnTo>
                  <a:lnTo>
                    <a:pt x="9" y="31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13" y="24"/>
                  </a:lnTo>
                  <a:lnTo>
                    <a:pt x="21" y="24"/>
                  </a:lnTo>
                  <a:lnTo>
                    <a:pt x="24" y="26"/>
                  </a:lnTo>
                  <a:lnTo>
                    <a:pt x="29" y="24"/>
                  </a:lnTo>
                  <a:lnTo>
                    <a:pt x="30" y="23"/>
                  </a:lnTo>
                  <a:lnTo>
                    <a:pt x="3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2" name="Freeform 279">
              <a:extLst>
                <a:ext uri="{FF2B5EF4-FFF2-40B4-BE49-F238E27FC236}">
                  <a16:creationId xmlns:a16="http://schemas.microsoft.com/office/drawing/2014/main" id="{09612573-7DFA-EE8C-8185-6C1C1A0B6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8412" y="-1946112"/>
              <a:ext cx="327654" cy="169945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1" y="72"/>
                </a:cxn>
                <a:cxn ang="0">
                  <a:pos x="58" y="82"/>
                </a:cxn>
                <a:cxn ang="0">
                  <a:pos x="36" y="88"/>
                </a:cxn>
                <a:cxn ang="0">
                  <a:pos x="12" y="92"/>
                </a:cxn>
                <a:cxn ang="0">
                  <a:pos x="0" y="96"/>
                </a:cxn>
                <a:cxn ang="0">
                  <a:pos x="4" y="101"/>
                </a:cxn>
                <a:cxn ang="0">
                  <a:pos x="20" y="116"/>
                </a:cxn>
                <a:cxn ang="0">
                  <a:pos x="29" y="116"/>
                </a:cxn>
                <a:cxn ang="0">
                  <a:pos x="34" y="119"/>
                </a:cxn>
                <a:cxn ang="0">
                  <a:pos x="31" y="120"/>
                </a:cxn>
                <a:cxn ang="0">
                  <a:pos x="39" y="122"/>
                </a:cxn>
                <a:cxn ang="0">
                  <a:pos x="44" y="119"/>
                </a:cxn>
                <a:cxn ang="0">
                  <a:pos x="55" y="117"/>
                </a:cxn>
                <a:cxn ang="0">
                  <a:pos x="63" y="108"/>
                </a:cxn>
                <a:cxn ang="0">
                  <a:pos x="85" y="104"/>
                </a:cxn>
                <a:cxn ang="0">
                  <a:pos x="106" y="112"/>
                </a:cxn>
                <a:cxn ang="0">
                  <a:pos x="116" y="109"/>
                </a:cxn>
                <a:cxn ang="0">
                  <a:pos x="133" y="112"/>
                </a:cxn>
                <a:cxn ang="0">
                  <a:pos x="146" y="114"/>
                </a:cxn>
                <a:cxn ang="0">
                  <a:pos x="178" y="108"/>
                </a:cxn>
                <a:cxn ang="0">
                  <a:pos x="196" y="106"/>
                </a:cxn>
                <a:cxn ang="0">
                  <a:pos x="202" y="103"/>
                </a:cxn>
                <a:cxn ang="0">
                  <a:pos x="206" y="98"/>
                </a:cxn>
                <a:cxn ang="0">
                  <a:pos x="209" y="95"/>
                </a:cxn>
                <a:cxn ang="0">
                  <a:pos x="234" y="71"/>
                </a:cxn>
                <a:cxn ang="0">
                  <a:pos x="238" y="37"/>
                </a:cxn>
                <a:cxn ang="0">
                  <a:pos x="231" y="29"/>
                </a:cxn>
                <a:cxn ang="0">
                  <a:pos x="225" y="5"/>
                </a:cxn>
                <a:cxn ang="0">
                  <a:pos x="217" y="3"/>
                </a:cxn>
                <a:cxn ang="0">
                  <a:pos x="175" y="0"/>
                </a:cxn>
                <a:cxn ang="0">
                  <a:pos x="161" y="7"/>
                </a:cxn>
                <a:cxn ang="0">
                  <a:pos x="146" y="13"/>
                </a:cxn>
                <a:cxn ang="0">
                  <a:pos x="132" y="19"/>
                </a:cxn>
                <a:cxn ang="0">
                  <a:pos x="117" y="26"/>
                </a:cxn>
                <a:cxn ang="0">
                  <a:pos x="101" y="35"/>
                </a:cxn>
                <a:cxn ang="0">
                  <a:pos x="84" y="43"/>
                </a:cxn>
                <a:cxn ang="0">
                  <a:pos x="61" y="47"/>
                </a:cxn>
              </a:cxnLst>
              <a:rect l="0" t="0" r="r" b="b"/>
              <a:pathLst>
                <a:path w="241" h="125">
                  <a:moveTo>
                    <a:pt x="61" y="47"/>
                  </a:moveTo>
                  <a:lnTo>
                    <a:pt x="61" y="56"/>
                  </a:lnTo>
                  <a:lnTo>
                    <a:pt x="61" y="64"/>
                  </a:lnTo>
                  <a:lnTo>
                    <a:pt x="61" y="72"/>
                  </a:lnTo>
                  <a:lnTo>
                    <a:pt x="63" y="80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36" y="88"/>
                  </a:lnTo>
                  <a:lnTo>
                    <a:pt x="18" y="88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0" y="96"/>
                  </a:lnTo>
                  <a:lnTo>
                    <a:pt x="4" y="98"/>
                  </a:lnTo>
                  <a:lnTo>
                    <a:pt x="4" y="101"/>
                  </a:lnTo>
                  <a:lnTo>
                    <a:pt x="13" y="108"/>
                  </a:lnTo>
                  <a:lnTo>
                    <a:pt x="20" y="116"/>
                  </a:lnTo>
                  <a:lnTo>
                    <a:pt x="24" y="117"/>
                  </a:lnTo>
                  <a:lnTo>
                    <a:pt x="29" y="116"/>
                  </a:lnTo>
                  <a:lnTo>
                    <a:pt x="32" y="116"/>
                  </a:lnTo>
                  <a:lnTo>
                    <a:pt x="34" y="119"/>
                  </a:lnTo>
                  <a:lnTo>
                    <a:pt x="31" y="119"/>
                  </a:lnTo>
                  <a:lnTo>
                    <a:pt x="31" y="120"/>
                  </a:lnTo>
                  <a:lnTo>
                    <a:pt x="36" y="124"/>
                  </a:lnTo>
                  <a:lnTo>
                    <a:pt x="39" y="122"/>
                  </a:lnTo>
                  <a:lnTo>
                    <a:pt x="36" y="120"/>
                  </a:lnTo>
                  <a:lnTo>
                    <a:pt x="44" y="119"/>
                  </a:lnTo>
                  <a:lnTo>
                    <a:pt x="55" y="125"/>
                  </a:lnTo>
                  <a:lnTo>
                    <a:pt x="55" y="117"/>
                  </a:lnTo>
                  <a:lnTo>
                    <a:pt x="60" y="114"/>
                  </a:lnTo>
                  <a:lnTo>
                    <a:pt x="63" y="108"/>
                  </a:lnTo>
                  <a:lnTo>
                    <a:pt x="73" y="104"/>
                  </a:lnTo>
                  <a:lnTo>
                    <a:pt x="85" y="104"/>
                  </a:lnTo>
                  <a:lnTo>
                    <a:pt x="97" y="108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22" y="109"/>
                  </a:lnTo>
                  <a:lnTo>
                    <a:pt x="133" y="112"/>
                  </a:lnTo>
                  <a:lnTo>
                    <a:pt x="143" y="114"/>
                  </a:lnTo>
                  <a:lnTo>
                    <a:pt x="146" y="114"/>
                  </a:lnTo>
                  <a:lnTo>
                    <a:pt x="158" y="109"/>
                  </a:lnTo>
                  <a:lnTo>
                    <a:pt x="178" y="108"/>
                  </a:lnTo>
                  <a:lnTo>
                    <a:pt x="190" y="111"/>
                  </a:lnTo>
                  <a:lnTo>
                    <a:pt x="196" y="106"/>
                  </a:lnTo>
                  <a:lnTo>
                    <a:pt x="199" y="106"/>
                  </a:lnTo>
                  <a:lnTo>
                    <a:pt x="202" y="103"/>
                  </a:lnTo>
                  <a:lnTo>
                    <a:pt x="207" y="103"/>
                  </a:lnTo>
                  <a:lnTo>
                    <a:pt x="206" y="98"/>
                  </a:lnTo>
                  <a:lnTo>
                    <a:pt x="204" y="96"/>
                  </a:lnTo>
                  <a:lnTo>
                    <a:pt x="209" y="95"/>
                  </a:lnTo>
                  <a:lnTo>
                    <a:pt x="209" y="90"/>
                  </a:lnTo>
                  <a:lnTo>
                    <a:pt x="234" y="71"/>
                  </a:lnTo>
                  <a:lnTo>
                    <a:pt x="234" y="53"/>
                  </a:lnTo>
                  <a:lnTo>
                    <a:pt x="238" y="37"/>
                  </a:lnTo>
                  <a:lnTo>
                    <a:pt x="241" y="34"/>
                  </a:lnTo>
                  <a:lnTo>
                    <a:pt x="231" y="29"/>
                  </a:lnTo>
                  <a:lnTo>
                    <a:pt x="226" y="23"/>
                  </a:lnTo>
                  <a:lnTo>
                    <a:pt x="225" y="5"/>
                  </a:lnTo>
                  <a:lnTo>
                    <a:pt x="220" y="7"/>
                  </a:lnTo>
                  <a:lnTo>
                    <a:pt x="217" y="3"/>
                  </a:lnTo>
                  <a:lnTo>
                    <a:pt x="209" y="0"/>
                  </a:lnTo>
                  <a:lnTo>
                    <a:pt x="175" y="0"/>
                  </a:lnTo>
                  <a:lnTo>
                    <a:pt x="167" y="3"/>
                  </a:lnTo>
                  <a:lnTo>
                    <a:pt x="161" y="7"/>
                  </a:lnTo>
                  <a:lnTo>
                    <a:pt x="153" y="10"/>
                  </a:lnTo>
                  <a:lnTo>
                    <a:pt x="146" y="13"/>
                  </a:lnTo>
                  <a:lnTo>
                    <a:pt x="140" y="16"/>
                  </a:lnTo>
                  <a:lnTo>
                    <a:pt x="132" y="19"/>
                  </a:lnTo>
                  <a:lnTo>
                    <a:pt x="125" y="23"/>
                  </a:lnTo>
                  <a:lnTo>
                    <a:pt x="117" y="26"/>
                  </a:lnTo>
                  <a:lnTo>
                    <a:pt x="109" y="31"/>
                  </a:lnTo>
                  <a:lnTo>
                    <a:pt x="101" y="35"/>
                  </a:lnTo>
                  <a:lnTo>
                    <a:pt x="93" y="39"/>
                  </a:lnTo>
                  <a:lnTo>
                    <a:pt x="84" y="43"/>
                  </a:lnTo>
                  <a:lnTo>
                    <a:pt x="73" y="45"/>
                  </a:lnTo>
                  <a:lnTo>
                    <a:pt x="61" y="47"/>
                  </a:lnTo>
                  <a:lnTo>
                    <a:pt x="61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3" name="Freeform 280">
              <a:extLst>
                <a:ext uri="{FF2B5EF4-FFF2-40B4-BE49-F238E27FC236}">
                  <a16:creationId xmlns:a16="http://schemas.microsoft.com/office/drawing/2014/main" id="{257D9097-FAF6-AB98-530F-15BAEF99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5802" y="-2054876"/>
              <a:ext cx="171304" cy="61180"/>
            </a:xfrm>
            <a:custGeom>
              <a:avLst/>
              <a:gdLst/>
              <a:ahLst/>
              <a:cxnLst>
                <a:cxn ang="0">
                  <a:pos x="123" y="37"/>
                </a:cxn>
                <a:cxn ang="0">
                  <a:pos x="121" y="32"/>
                </a:cxn>
                <a:cxn ang="0">
                  <a:pos x="123" y="27"/>
                </a:cxn>
                <a:cxn ang="0">
                  <a:pos x="120" y="27"/>
                </a:cxn>
                <a:cxn ang="0">
                  <a:pos x="118" y="29"/>
                </a:cxn>
                <a:cxn ang="0">
                  <a:pos x="112" y="29"/>
                </a:cxn>
                <a:cxn ang="0">
                  <a:pos x="101" y="26"/>
                </a:cxn>
                <a:cxn ang="0">
                  <a:pos x="99" y="27"/>
                </a:cxn>
                <a:cxn ang="0">
                  <a:pos x="93" y="27"/>
                </a:cxn>
                <a:cxn ang="0">
                  <a:pos x="91" y="27"/>
                </a:cxn>
                <a:cxn ang="0">
                  <a:pos x="86" y="24"/>
                </a:cxn>
                <a:cxn ang="0">
                  <a:pos x="81" y="24"/>
                </a:cxn>
                <a:cxn ang="0">
                  <a:pos x="78" y="22"/>
                </a:cxn>
                <a:cxn ang="0">
                  <a:pos x="77" y="19"/>
                </a:cxn>
                <a:cxn ang="0">
                  <a:pos x="72" y="19"/>
                </a:cxn>
                <a:cxn ang="0">
                  <a:pos x="65" y="19"/>
                </a:cxn>
                <a:cxn ang="0">
                  <a:pos x="64" y="18"/>
                </a:cxn>
                <a:cxn ang="0">
                  <a:pos x="62" y="18"/>
                </a:cxn>
                <a:cxn ang="0">
                  <a:pos x="61" y="11"/>
                </a:cxn>
                <a:cxn ang="0">
                  <a:pos x="56" y="11"/>
                </a:cxn>
                <a:cxn ang="0">
                  <a:pos x="53" y="14"/>
                </a:cxn>
                <a:cxn ang="0">
                  <a:pos x="49" y="13"/>
                </a:cxn>
                <a:cxn ang="0">
                  <a:pos x="46" y="8"/>
                </a:cxn>
                <a:cxn ang="0">
                  <a:pos x="32" y="2"/>
                </a:cxn>
                <a:cxn ang="0">
                  <a:pos x="16" y="0"/>
                </a:cxn>
                <a:cxn ang="0">
                  <a:pos x="16" y="3"/>
                </a:cxn>
                <a:cxn ang="0">
                  <a:pos x="11" y="2"/>
                </a:cxn>
                <a:cxn ang="0">
                  <a:pos x="8" y="2"/>
                </a:cxn>
                <a:cxn ang="0">
                  <a:pos x="1" y="6"/>
                </a:cxn>
                <a:cxn ang="0">
                  <a:pos x="3" y="13"/>
                </a:cxn>
                <a:cxn ang="0">
                  <a:pos x="0" y="16"/>
                </a:cxn>
                <a:cxn ang="0">
                  <a:pos x="1" y="18"/>
                </a:cxn>
                <a:cxn ang="0">
                  <a:pos x="3" y="18"/>
                </a:cxn>
                <a:cxn ang="0">
                  <a:pos x="8" y="21"/>
                </a:cxn>
                <a:cxn ang="0">
                  <a:pos x="9" y="21"/>
                </a:cxn>
                <a:cxn ang="0">
                  <a:pos x="12" y="21"/>
                </a:cxn>
                <a:cxn ang="0">
                  <a:pos x="25" y="27"/>
                </a:cxn>
                <a:cxn ang="0">
                  <a:pos x="40" y="30"/>
                </a:cxn>
                <a:cxn ang="0">
                  <a:pos x="45" y="34"/>
                </a:cxn>
                <a:cxn ang="0">
                  <a:pos x="69" y="35"/>
                </a:cxn>
                <a:cxn ang="0">
                  <a:pos x="80" y="40"/>
                </a:cxn>
                <a:cxn ang="0">
                  <a:pos x="113" y="45"/>
                </a:cxn>
                <a:cxn ang="0">
                  <a:pos x="126" y="45"/>
                </a:cxn>
                <a:cxn ang="0">
                  <a:pos x="126" y="40"/>
                </a:cxn>
                <a:cxn ang="0">
                  <a:pos x="123" y="38"/>
                </a:cxn>
                <a:cxn ang="0">
                  <a:pos x="123" y="37"/>
                </a:cxn>
                <a:cxn ang="0">
                  <a:pos x="123" y="37"/>
                </a:cxn>
              </a:cxnLst>
              <a:rect l="0" t="0" r="r" b="b"/>
              <a:pathLst>
                <a:path w="126" h="45">
                  <a:moveTo>
                    <a:pt x="123" y="37"/>
                  </a:moveTo>
                  <a:lnTo>
                    <a:pt x="121" y="32"/>
                  </a:lnTo>
                  <a:lnTo>
                    <a:pt x="123" y="27"/>
                  </a:lnTo>
                  <a:lnTo>
                    <a:pt x="120" y="27"/>
                  </a:lnTo>
                  <a:lnTo>
                    <a:pt x="118" y="29"/>
                  </a:lnTo>
                  <a:lnTo>
                    <a:pt x="112" y="29"/>
                  </a:lnTo>
                  <a:lnTo>
                    <a:pt x="101" y="26"/>
                  </a:lnTo>
                  <a:lnTo>
                    <a:pt x="99" y="27"/>
                  </a:lnTo>
                  <a:lnTo>
                    <a:pt x="93" y="27"/>
                  </a:lnTo>
                  <a:lnTo>
                    <a:pt x="91" y="27"/>
                  </a:lnTo>
                  <a:lnTo>
                    <a:pt x="86" y="24"/>
                  </a:lnTo>
                  <a:lnTo>
                    <a:pt x="81" y="24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2" y="19"/>
                  </a:lnTo>
                  <a:lnTo>
                    <a:pt x="65" y="19"/>
                  </a:lnTo>
                  <a:lnTo>
                    <a:pt x="64" y="18"/>
                  </a:lnTo>
                  <a:lnTo>
                    <a:pt x="62" y="18"/>
                  </a:lnTo>
                  <a:lnTo>
                    <a:pt x="61" y="11"/>
                  </a:lnTo>
                  <a:lnTo>
                    <a:pt x="56" y="11"/>
                  </a:lnTo>
                  <a:lnTo>
                    <a:pt x="53" y="14"/>
                  </a:lnTo>
                  <a:lnTo>
                    <a:pt x="49" y="13"/>
                  </a:lnTo>
                  <a:lnTo>
                    <a:pt x="46" y="8"/>
                  </a:lnTo>
                  <a:lnTo>
                    <a:pt x="32" y="2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1" y="2"/>
                  </a:lnTo>
                  <a:lnTo>
                    <a:pt x="8" y="2"/>
                  </a:lnTo>
                  <a:lnTo>
                    <a:pt x="1" y="6"/>
                  </a:lnTo>
                  <a:lnTo>
                    <a:pt x="3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18"/>
                  </a:lnTo>
                  <a:lnTo>
                    <a:pt x="8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25" y="27"/>
                  </a:lnTo>
                  <a:lnTo>
                    <a:pt x="40" y="30"/>
                  </a:lnTo>
                  <a:lnTo>
                    <a:pt x="45" y="34"/>
                  </a:lnTo>
                  <a:lnTo>
                    <a:pt x="69" y="35"/>
                  </a:lnTo>
                  <a:lnTo>
                    <a:pt x="80" y="40"/>
                  </a:lnTo>
                  <a:lnTo>
                    <a:pt x="113" y="45"/>
                  </a:lnTo>
                  <a:lnTo>
                    <a:pt x="126" y="45"/>
                  </a:lnTo>
                  <a:lnTo>
                    <a:pt x="126" y="40"/>
                  </a:lnTo>
                  <a:lnTo>
                    <a:pt x="123" y="38"/>
                  </a:lnTo>
                  <a:lnTo>
                    <a:pt x="123" y="37"/>
                  </a:lnTo>
                  <a:lnTo>
                    <a:pt x="123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4" name="Freeform 281">
              <a:extLst>
                <a:ext uri="{FF2B5EF4-FFF2-40B4-BE49-F238E27FC236}">
                  <a16:creationId xmlns:a16="http://schemas.microsoft.com/office/drawing/2014/main" id="{570EA132-7607-0561-B106-263381EA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239" y="-2218023"/>
              <a:ext cx="543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5" name="Freeform 282">
              <a:extLst>
                <a:ext uri="{FF2B5EF4-FFF2-40B4-BE49-F238E27FC236}">
                  <a16:creationId xmlns:a16="http://schemas.microsoft.com/office/drawing/2014/main" id="{900D7C90-BBA1-9254-2D7F-D2D61245E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8756" y="-2222102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6" name="Freeform 283">
              <a:extLst>
                <a:ext uri="{FF2B5EF4-FFF2-40B4-BE49-F238E27FC236}">
                  <a16:creationId xmlns:a16="http://schemas.microsoft.com/office/drawing/2014/main" id="{C33D2F73-5B15-BDC5-7F17-E72ED5E17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992" y="-2218023"/>
              <a:ext cx="5438" cy="136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7" name="Freeform 284">
              <a:extLst>
                <a:ext uri="{FF2B5EF4-FFF2-40B4-BE49-F238E27FC236}">
                  <a16:creationId xmlns:a16="http://schemas.microsoft.com/office/drawing/2014/main" id="{ADE212C8-DE00-CBA3-7C12-379C0614D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6127" y="-2279204"/>
              <a:ext cx="209372" cy="72057"/>
            </a:xfrm>
            <a:custGeom>
              <a:avLst/>
              <a:gdLst/>
              <a:ahLst/>
              <a:cxnLst>
                <a:cxn ang="0">
                  <a:pos x="16" y="11"/>
                </a:cxn>
                <a:cxn ang="0">
                  <a:pos x="17" y="6"/>
                </a:cxn>
                <a:cxn ang="0">
                  <a:pos x="24" y="5"/>
                </a:cxn>
                <a:cxn ang="0">
                  <a:pos x="37" y="6"/>
                </a:cxn>
                <a:cxn ang="0">
                  <a:pos x="51" y="9"/>
                </a:cxn>
                <a:cxn ang="0">
                  <a:pos x="53" y="3"/>
                </a:cxn>
                <a:cxn ang="0">
                  <a:pos x="61" y="0"/>
                </a:cxn>
                <a:cxn ang="0">
                  <a:pos x="69" y="3"/>
                </a:cxn>
                <a:cxn ang="0">
                  <a:pos x="80" y="5"/>
                </a:cxn>
                <a:cxn ang="0">
                  <a:pos x="104" y="3"/>
                </a:cxn>
                <a:cxn ang="0">
                  <a:pos x="136" y="6"/>
                </a:cxn>
                <a:cxn ang="0">
                  <a:pos x="141" y="9"/>
                </a:cxn>
                <a:cxn ang="0">
                  <a:pos x="154" y="13"/>
                </a:cxn>
                <a:cxn ang="0">
                  <a:pos x="154" y="17"/>
                </a:cxn>
                <a:cxn ang="0">
                  <a:pos x="133" y="24"/>
                </a:cxn>
                <a:cxn ang="0">
                  <a:pos x="128" y="29"/>
                </a:cxn>
                <a:cxn ang="0">
                  <a:pos x="109" y="32"/>
                </a:cxn>
                <a:cxn ang="0">
                  <a:pos x="106" y="38"/>
                </a:cxn>
                <a:cxn ang="0">
                  <a:pos x="102" y="40"/>
                </a:cxn>
                <a:cxn ang="0">
                  <a:pos x="93" y="40"/>
                </a:cxn>
                <a:cxn ang="0">
                  <a:pos x="91" y="38"/>
                </a:cxn>
                <a:cxn ang="0">
                  <a:pos x="88" y="37"/>
                </a:cxn>
                <a:cxn ang="0">
                  <a:pos x="82" y="38"/>
                </a:cxn>
                <a:cxn ang="0">
                  <a:pos x="80" y="40"/>
                </a:cxn>
                <a:cxn ang="0">
                  <a:pos x="69" y="45"/>
                </a:cxn>
                <a:cxn ang="0">
                  <a:pos x="67" y="48"/>
                </a:cxn>
                <a:cxn ang="0">
                  <a:pos x="67" y="50"/>
                </a:cxn>
                <a:cxn ang="0">
                  <a:pos x="62" y="50"/>
                </a:cxn>
                <a:cxn ang="0">
                  <a:pos x="62" y="51"/>
                </a:cxn>
                <a:cxn ang="0">
                  <a:pos x="53" y="51"/>
                </a:cxn>
                <a:cxn ang="0">
                  <a:pos x="45" y="53"/>
                </a:cxn>
                <a:cxn ang="0">
                  <a:pos x="38" y="53"/>
                </a:cxn>
                <a:cxn ang="0">
                  <a:pos x="37" y="50"/>
                </a:cxn>
                <a:cxn ang="0">
                  <a:pos x="32" y="50"/>
                </a:cxn>
                <a:cxn ang="0">
                  <a:pos x="25" y="51"/>
                </a:cxn>
                <a:cxn ang="0">
                  <a:pos x="19" y="50"/>
                </a:cxn>
                <a:cxn ang="0">
                  <a:pos x="1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5" y="42"/>
                </a:cxn>
                <a:cxn ang="0">
                  <a:pos x="11" y="42"/>
                </a:cxn>
                <a:cxn ang="0">
                  <a:pos x="17" y="43"/>
                </a:cxn>
                <a:cxn ang="0">
                  <a:pos x="22" y="40"/>
                </a:cxn>
                <a:cxn ang="0">
                  <a:pos x="37" y="40"/>
                </a:cxn>
                <a:cxn ang="0">
                  <a:pos x="41" y="37"/>
                </a:cxn>
                <a:cxn ang="0">
                  <a:pos x="46" y="37"/>
                </a:cxn>
                <a:cxn ang="0">
                  <a:pos x="53" y="32"/>
                </a:cxn>
                <a:cxn ang="0">
                  <a:pos x="40" y="29"/>
                </a:cxn>
                <a:cxn ang="0">
                  <a:pos x="33" y="27"/>
                </a:cxn>
                <a:cxn ang="0">
                  <a:pos x="33" y="25"/>
                </a:cxn>
                <a:cxn ang="0">
                  <a:pos x="30" y="24"/>
                </a:cxn>
                <a:cxn ang="0">
                  <a:pos x="27" y="29"/>
                </a:cxn>
                <a:cxn ang="0">
                  <a:pos x="19" y="27"/>
                </a:cxn>
                <a:cxn ang="0">
                  <a:pos x="16" y="24"/>
                </a:cxn>
                <a:cxn ang="0">
                  <a:pos x="9" y="24"/>
                </a:cxn>
                <a:cxn ang="0">
                  <a:pos x="9" y="22"/>
                </a:cxn>
                <a:cxn ang="0">
                  <a:pos x="22" y="14"/>
                </a:cxn>
                <a:cxn ang="0">
                  <a:pos x="21" y="13"/>
                </a:cxn>
                <a:cxn ang="0">
                  <a:pos x="16" y="11"/>
                </a:cxn>
                <a:cxn ang="0">
                  <a:pos x="16" y="11"/>
                </a:cxn>
              </a:cxnLst>
              <a:rect l="0" t="0" r="r" b="b"/>
              <a:pathLst>
                <a:path w="154" h="53">
                  <a:moveTo>
                    <a:pt x="16" y="11"/>
                  </a:moveTo>
                  <a:lnTo>
                    <a:pt x="17" y="6"/>
                  </a:lnTo>
                  <a:lnTo>
                    <a:pt x="24" y="5"/>
                  </a:lnTo>
                  <a:lnTo>
                    <a:pt x="37" y="6"/>
                  </a:lnTo>
                  <a:lnTo>
                    <a:pt x="51" y="9"/>
                  </a:lnTo>
                  <a:lnTo>
                    <a:pt x="53" y="3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80" y="5"/>
                  </a:lnTo>
                  <a:lnTo>
                    <a:pt x="104" y="3"/>
                  </a:lnTo>
                  <a:lnTo>
                    <a:pt x="136" y="6"/>
                  </a:lnTo>
                  <a:lnTo>
                    <a:pt x="141" y="9"/>
                  </a:lnTo>
                  <a:lnTo>
                    <a:pt x="154" y="13"/>
                  </a:lnTo>
                  <a:lnTo>
                    <a:pt x="154" y="17"/>
                  </a:lnTo>
                  <a:lnTo>
                    <a:pt x="133" y="24"/>
                  </a:lnTo>
                  <a:lnTo>
                    <a:pt x="128" y="29"/>
                  </a:lnTo>
                  <a:lnTo>
                    <a:pt x="109" y="32"/>
                  </a:lnTo>
                  <a:lnTo>
                    <a:pt x="106" y="38"/>
                  </a:lnTo>
                  <a:lnTo>
                    <a:pt x="102" y="40"/>
                  </a:lnTo>
                  <a:lnTo>
                    <a:pt x="93" y="40"/>
                  </a:lnTo>
                  <a:lnTo>
                    <a:pt x="91" y="38"/>
                  </a:lnTo>
                  <a:lnTo>
                    <a:pt x="88" y="37"/>
                  </a:lnTo>
                  <a:lnTo>
                    <a:pt x="82" y="38"/>
                  </a:lnTo>
                  <a:lnTo>
                    <a:pt x="80" y="40"/>
                  </a:lnTo>
                  <a:lnTo>
                    <a:pt x="69" y="45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2" y="50"/>
                  </a:lnTo>
                  <a:lnTo>
                    <a:pt x="62" y="51"/>
                  </a:lnTo>
                  <a:lnTo>
                    <a:pt x="53" y="51"/>
                  </a:lnTo>
                  <a:lnTo>
                    <a:pt x="45" y="53"/>
                  </a:lnTo>
                  <a:lnTo>
                    <a:pt x="38" y="53"/>
                  </a:lnTo>
                  <a:lnTo>
                    <a:pt x="37" y="50"/>
                  </a:lnTo>
                  <a:lnTo>
                    <a:pt x="32" y="50"/>
                  </a:lnTo>
                  <a:lnTo>
                    <a:pt x="25" y="51"/>
                  </a:lnTo>
                  <a:lnTo>
                    <a:pt x="19" y="50"/>
                  </a:lnTo>
                  <a:lnTo>
                    <a:pt x="1" y="50"/>
                  </a:lnTo>
                  <a:lnTo>
                    <a:pt x="0" y="48"/>
                  </a:lnTo>
                  <a:lnTo>
                    <a:pt x="0" y="43"/>
                  </a:lnTo>
                  <a:lnTo>
                    <a:pt x="5" y="42"/>
                  </a:lnTo>
                  <a:lnTo>
                    <a:pt x="11" y="42"/>
                  </a:lnTo>
                  <a:lnTo>
                    <a:pt x="17" y="43"/>
                  </a:lnTo>
                  <a:lnTo>
                    <a:pt x="22" y="40"/>
                  </a:lnTo>
                  <a:lnTo>
                    <a:pt x="37" y="40"/>
                  </a:lnTo>
                  <a:lnTo>
                    <a:pt x="41" y="37"/>
                  </a:lnTo>
                  <a:lnTo>
                    <a:pt x="46" y="37"/>
                  </a:lnTo>
                  <a:lnTo>
                    <a:pt x="53" y="32"/>
                  </a:lnTo>
                  <a:lnTo>
                    <a:pt x="40" y="29"/>
                  </a:lnTo>
                  <a:lnTo>
                    <a:pt x="33" y="27"/>
                  </a:lnTo>
                  <a:lnTo>
                    <a:pt x="33" y="25"/>
                  </a:lnTo>
                  <a:lnTo>
                    <a:pt x="30" y="24"/>
                  </a:lnTo>
                  <a:lnTo>
                    <a:pt x="27" y="29"/>
                  </a:lnTo>
                  <a:lnTo>
                    <a:pt x="19" y="27"/>
                  </a:lnTo>
                  <a:lnTo>
                    <a:pt x="16" y="24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22" y="14"/>
                  </a:lnTo>
                  <a:lnTo>
                    <a:pt x="21" y="13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8" name="Freeform 285">
              <a:extLst>
                <a:ext uri="{FF2B5EF4-FFF2-40B4-BE49-F238E27FC236}">
                  <a16:creationId xmlns:a16="http://schemas.microsoft.com/office/drawing/2014/main" id="{6BCA6F13-78F4-9933-1C65-39CA7A8FC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2192192"/>
              <a:ext cx="277350" cy="152270"/>
            </a:xfrm>
            <a:custGeom>
              <a:avLst/>
              <a:gdLst/>
              <a:ahLst/>
              <a:cxnLst>
                <a:cxn ang="0">
                  <a:pos x="8" y="46"/>
                </a:cxn>
                <a:cxn ang="0">
                  <a:pos x="5" y="53"/>
                </a:cxn>
                <a:cxn ang="0">
                  <a:pos x="0" y="56"/>
                </a:cxn>
                <a:cxn ang="0">
                  <a:pos x="5" y="61"/>
                </a:cxn>
                <a:cxn ang="0">
                  <a:pos x="3" y="71"/>
                </a:cxn>
                <a:cxn ang="0">
                  <a:pos x="8" y="85"/>
                </a:cxn>
                <a:cxn ang="0">
                  <a:pos x="19" y="87"/>
                </a:cxn>
                <a:cxn ang="0">
                  <a:pos x="24" y="98"/>
                </a:cxn>
                <a:cxn ang="0">
                  <a:pos x="16" y="107"/>
                </a:cxn>
                <a:cxn ang="0">
                  <a:pos x="54" y="111"/>
                </a:cxn>
                <a:cxn ang="0">
                  <a:pos x="67" y="111"/>
                </a:cxn>
                <a:cxn ang="0">
                  <a:pos x="95" y="107"/>
                </a:cxn>
                <a:cxn ang="0">
                  <a:pos x="96" y="104"/>
                </a:cxn>
                <a:cxn ang="0">
                  <a:pos x="99" y="90"/>
                </a:cxn>
                <a:cxn ang="0">
                  <a:pos x="114" y="88"/>
                </a:cxn>
                <a:cxn ang="0">
                  <a:pos x="119" y="83"/>
                </a:cxn>
                <a:cxn ang="0">
                  <a:pos x="123" y="83"/>
                </a:cxn>
                <a:cxn ang="0">
                  <a:pos x="130" y="87"/>
                </a:cxn>
                <a:cxn ang="0">
                  <a:pos x="133" y="77"/>
                </a:cxn>
                <a:cxn ang="0">
                  <a:pos x="136" y="67"/>
                </a:cxn>
                <a:cxn ang="0">
                  <a:pos x="147" y="64"/>
                </a:cxn>
                <a:cxn ang="0">
                  <a:pos x="141" y="58"/>
                </a:cxn>
                <a:cxn ang="0">
                  <a:pos x="151" y="58"/>
                </a:cxn>
                <a:cxn ang="0">
                  <a:pos x="157" y="53"/>
                </a:cxn>
                <a:cxn ang="0">
                  <a:pos x="162" y="43"/>
                </a:cxn>
                <a:cxn ang="0">
                  <a:pos x="159" y="34"/>
                </a:cxn>
                <a:cxn ang="0">
                  <a:pos x="155" y="30"/>
                </a:cxn>
                <a:cxn ang="0">
                  <a:pos x="162" y="27"/>
                </a:cxn>
                <a:cxn ang="0">
                  <a:pos x="172" y="22"/>
                </a:cxn>
                <a:cxn ang="0">
                  <a:pos x="196" y="21"/>
                </a:cxn>
                <a:cxn ang="0">
                  <a:pos x="199" y="18"/>
                </a:cxn>
                <a:cxn ang="0">
                  <a:pos x="204" y="14"/>
                </a:cxn>
                <a:cxn ang="0">
                  <a:pos x="189" y="16"/>
                </a:cxn>
                <a:cxn ang="0">
                  <a:pos x="183" y="13"/>
                </a:cxn>
                <a:cxn ang="0">
                  <a:pos x="159" y="24"/>
                </a:cxn>
                <a:cxn ang="0">
                  <a:pos x="154" y="8"/>
                </a:cxn>
                <a:cxn ang="0">
                  <a:pos x="149" y="3"/>
                </a:cxn>
                <a:cxn ang="0">
                  <a:pos x="139" y="2"/>
                </a:cxn>
                <a:cxn ang="0">
                  <a:pos x="136" y="10"/>
                </a:cxn>
                <a:cxn ang="0">
                  <a:pos x="125" y="11"/>
                </a:cxn>
                <a:cxn ang="0">
                  <a:pos x="123" y="16"/>
                </a:cxn>
                <a:cxn ang="0">
                  <a:pos x="117" y="16"/>
                </a:cxn>
                <a:cxn ang="0">
                  <a:pos x="99" y="16"/>
                </a:cxn>
                <a:cxn ang="0">
                  <a:pos x="77" y="14"/>
                </a:cxn>
                <a:cxn ang="0">
                  <a:pos x="67" y="13"/>
                </a:cxn>
                <a:cxn ang="0">
                  <a:pos x="58" y="16"/>
                </a:cxn>
                <a:cxn ang="0">
                  <a:pos x="54" y="29"/>
                </a:cxn>
                <a:cxn ang="0">
                  <a:pos x="35" y="34"/>
                </a:cxn>
                <a:cxn ang="0">
                  <a:pos x="35" y="40"/>
                </a:cxn>
                <a:cxn ang="0">
                  <a:pos x="24" y="42"/>
                </a:cxn>
                <a:cxn ang="0">
                  <a:pos x="11" y="38"/>
                </a:cxn>
                <a:cxn ang="0">
                  <a:pos x="8" y="37"/>
                </a:cxn>
              </a:cxnLst>
              <a:rect l="0" t="0" r="r" b="b"/>
              <a:pathLst>
                <a:path w="204" h="112">
                  <a:moveTo>
                    <a:pt x="8" y="37"/>
                  </a:moveTo>
                  <a:lnTo>
                    <a:pt x="8" y="46"/>
                  </a:lnTo>
                  <a:lnTo>
                    <a:pt x="5" y="50"/>
                  </a:lnTo>
                  <a:lnTo>
                    <a:pt x="5" y="53"/>
                  </a:lnTo>
                  <a:lnTo>
                    <a:pt x="0" y="54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5" y="61"/>
                  </a:lnTo>
                  <a:lnTo>
                    <a:pt x="5" y="62"/>
                  </a:lnTo>
                  <a:lnTo>
                    <a:pt x="3" y="71"/>
                  </a:lnTo>
                  <a:lnTo>
                    <a:pt x="6" y="75"/>
                  </a:lnTo>
                  <a:lnTo>
                    <a:pt x="8" y="85"/>
                  </a:lnTo>
                  <a:lnTo>
                    <a:pt x="11" y="87"/>
                  </a:lnTo>
                  <a:lnTo>
                    <a:pt x="19" y="87"/>
                  </a:lnTo>
                  <a:lnTo>
                    <a:pt x="24" y="91"/>
                  </a:lnTo>
                  <a:lnTo>
                    <a:pt x="24" y="98"/>
                  </a:lnTo>
                  <a:lnTo>
                    <a:pt x="18" y="103"/>
                  </a:lnTo>
                  <a:lnTo>
                    <a:pt x="16" y="107"/>
                  </a:lnTo>
                  <a:lnTo>
                    <a:pt x="40" y="112"/>
                  </a:lnTo>
                  <a:lnTo>
                    <a:pt x="54" y="111"/>
                  </a:lnTo>
                  <a:lnTo>
                    <a:pt x="64" y="112"/>
                  </a:lnTo>
                  <a:lnTo>
                    <a:pt x="67" y="111"/>
                  </a:lnTo>
                  <a:lnTo>
                    <a:pt x="79" y="111"/>
                  </a:lnTo>
                  <a:lnTo>
                    <a:pt x="95" y="107"/>
                  </a:lnTo>
                  <a:lnTo>
                    <a:pt x="96" y="106"/>
                  </a:lnTo>
                  <a:lnTo>
                    <a:pt x="96" y="104"/>
                  </a:lnTo>
                  <a:lnTo>
                    <a:pt x="95" y="95"/>
                  </a:lnTo>
                  <a:lnTo>
                    <a:pt x="99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2" y="88"/>
                  </a:lnTo>
                  <a:lnTo>
                    <a:pt x="119" y="83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5" y="83"/>
                  </a:lnTo>
                  <a:lnTo>
                    <a:pt x="130" y="87"/>
                  </a:lnTo>
                  <a:lnTo>
                    <a:pt x="136" y="82"/>
                  </a:lnTo>
                  <a:lnTo>
                    <a:pt x="133" y="77"/>
                  </a:lnTo>
                  <a:lnTo>
                    <a:pt x="136" y="74"/>
                  </a:lnTo>
                  <a:lnTo>
                    <a:pt x="136" y="67"/>
                  </a:lnTo>
                  <a:lnTo>
                    <a:pt x="143" y="67"/>
                  </a:lnTo>
                  <a:lnTo>
                    <a:pt x="147" y="64"/>
                  </a:lnTo>
                  <a:lnTo>
                    <a:pt x="144" y="61"/>
                  </a:lnTo>
                  <a:lnTo>
                    <a:pt x="141" y="58"/>
                  </a:lnTo>
                  <a:lnTo>
                    <a:pt x="141" y="56"/>
                  </a:lnTo>
                  <a:lnTo>
                    <a:pt x="151" y="58"/>
                  </a:lnTo>
                  <a:lnTo>
                    <a:pt x="155" y="56"/>
                  </a:lnTo>
                  <a:lnTo>
                    <a:pt x="157" y="53"/>
                  </a:lnTo>
                  <a:lnTo>
                    <a:pt x="155" y="51"/>
                  </a:lnTo>
                  <a:lnTo>
                    <a:pt x="162" y="43"/>
                  </a:lnTo>
                  <a:lnTo>
                    <a:pt x="162" y="38"/>
                  </a:lnTo>
                  <a:lnTo>
                    <a:pt x="159" y="34"/>
                  </a:lnTo>
                  <a:lnTo>
                    <a:pt x="154" y="32"/>
                  </a:lnTo>
                  <a:lnTo>
                    <a:pt x="155" y="30"/>
                  </a:lnTo>
                  <a:lnTo>
                    <a:pt x="159" y="26"/>
                  </a:lnTo>
                  <a:lnTo>
                    <a:pt x="162" y="27"/>
                  </a:lnTo>
                  <a:lnTo>
                    <a:pt x="165" y="24"/>
                  </a:lnTo>
                  <a:lnTo>
                    <a:pt x="172" y="22"/>
                  </a:lnTo>
                  <a:lnTo>
                    <a:pt x="188" y="21"/>
                  </a:lnTo>
                  <a:lnTo>
                    <a:pt x="196" y="21"/>
                  </a:lnTo>
                  <a:lnTo>
                    <a:pt x="202" y="19"/>
                  </a:lnTo>
                  <a:lnTo>
                    <a:pt x="199" y="18"/>
                  </a:lnTo>
                  <a:lnTo>
                    <a:pt x="202" y="16"/>
                  </a:lnTo>
                  <a:lnTo>
                    <a:pt x="204" y="14"/>
                  </a:lnTo>
                  <a:lnTo>
                    <a:pt x="197" y="14"/>
                  </a:lnTo>
                  <a:lnTo>
                    <a:pt x="189" y="16"/>
                  </a:lnTo>
                  <a:lnTo>
                    <a:pt x="188" y="14"/>
                  </a:lnTo>
                  <a:lnTo>
                    <a:pt x="183" y="13"/>
                  </a:lnTo>
                  <a:lnTo>
                    <a:pt x="173" y="19"/>
                  </a:lnTo>
                  <a:lnTo>
                    <a:pt x="159" y="24"/>
                  </a:lnTo>
                  <a:lnTo>
                    <a:pt x="154" y="18"/>
                  </a:lnTo>
                  <a:lnTo>
                    <a:pt x="154" y="8"/>
                  </a:lnTo>
                  <a:lnTo>
                    <a:pt x="149" y="6"/>
                  </a:lnTo>
                  <a:lnTo>
                    <a:pt x="149" y="3"/>
                  </a:lnTo>
                  <a:lnTo>
                    <a:pt x="143" y="0"/>
                  </a:lnTo>
                  <a:lnTo>
                    <a:pt x="139" y="2"/>
                  </a:lnTo>
                  <a:lnTo>
                    <a:pt x="133" y="8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5" y="11"/>
                  </a:lnTo>
                  <a:lnTo>
                    <a:pt x="122" y="14"/>
                  </a:lnTo>
                  <a:lnTo>
                    <a:pt x="123" y="16"/>
                  </a:lnTo>
                  <a:lnTo>
                    <a:pt x="123" y="18"/>
                  </a:lnTo>
                  <a:lnTo>
                    <a:pt x="117" y="16"/>
                  </a:lnTo>
                  <a:lnTo>
                    <a:pt x="104" y="19"/>
                  </a:lnTo>
                  <a:lnTo>
                    <a:pt x="99" y="16"/>
                  </a:lnTo>
                  <a:lnTo>
                    <a:pt x="80" y="14"/>
                  </a:lnTo>
                  <a:lnTo>
                    <a:pt x="77" y="14"/>
                  </a:lnTo>
                  <a:lnTo>
                    <a:pt x="69" y="13"/>
                  </a:lnTo>
                  <a:lnTo>
                    <a:pt x="67" y="13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6" y="19"/>
                  </a:lnTo>
                  <a:lnTo>
                    <a:pt x="54" y="29"/>
                  </a:lnTo>
                  <a:lnTo>
                    <a:pt x="43" y="34"/>
                  </a:lnTo>
                  <a:lnTo>
                    <a:pt x="35" y="34"/>
                  </a:lnTo>
                  <a:lnTo>
                    <a:pt x="37" y="35"/>
                  </a:lnTo>
                  <a:lnTo>
                    <a:pt x="35" y="40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0"/>
                  </a:lnTo>
                  <a:lnTo>
                    <a:pt x="11" y="38"/>
                  </a:lnTo>
                  <a:lnTo>
                    <a:pt x="8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19" name="Freeform 286">
              <a:extLst>
                <a:ext uri="{FF2B5EF4-FFF2-40B4-BE49-F238E27FC236}">
                  <a16:creationId xmlns:a16="http://schemas.microsoft.com/office/drawing/2014/main" id="{102A8F10-7190-337F-AB1B-5B8C48B38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0778" y="-2239776"/>
              <a:ext cx="159069" cy="80214"/>
            </a:xfrm>
            <a:custGeom>
              <a:avLst/>
              <a:gdLst/>
              <a:ahLst/>
              <a:cxnLst>
                <a:cxn ang="0">
                  <a:pos x="93" y="30"/>
                </a:cxn>
                <a:cxn ang="0">
                  <a:pos x="100" y="35"/>
                </a:cxn>
                <a:cxn ang="0">
                  <a:pos x="112" y="37"/>
                </a:cxn>
                <a:cxn ang="0">
                  <a:pos x="116" y="45"/>
                </a:cxn>
                <a:cxn ang="0">
                  <a:pos x="114" y="51"/>
                </a:cxn>
                <a:cxn ang="0">
                  <a:pos x="109" y="49"/>
                </a:cxn>
                <a:cxn ang="0">
                  <a:pos x="100" y="49"/>
                </a:cxn>
                <a:cxn ang="0">
                  <a:pos x="85" y="54"/>
                </a:cxn>
                <a:cxn ang="0">
                  <a:pos x="66" y="53"/>
                </a:cxn>
                <a:cxn ang="0">
                  <a:pos x="61" y="41"/>
                </a:cxn>
                <a:cxn ang="0">
                  <a:pos x="55" y="35"/>
                </a:cxn>
                <a:cxn ang="0">
                  <a:pos x="45" y="43"/>
                </a:cxn>
                <a:cxn ang="0">
                  <a:pos x="45" y="48"/>
                </a:cxn>
                <a:cxn ang="0">
                  <a:pos x="34" y="49"/>
                </a:cxn>
                <a:cxn ang="0">
                  <a:pos x="35" y="53"/>
                </a:cxn>
                <a:cxn ang="0">
                  <a:pos x="16" y="54"/>
                </a:cxn>
                <a:cxn ang="0">
                  <a:pos x="11" y="49"/>
                </a:cxn>
                <a:cxn ang="0">
                  <a:pos x="11" y="45"/>
                </a:cxn>
                <a:cxn ang="0">
                  <a:pos x="11" y="32"/>
                </a:cxn>
                <a:cxn ang="0">
                  <a:pos x="5" y="27"/>
                </a:cxn>
                <a:cxn ang="0">
                  <a:pos x="2" y="22"/>
                </a:cxn>
                <a:cxn ang="0">
                  <a:pos x="16" y="21"/>
                </a:cxn>
                <a:cxn ang="0">
                  <a:pos x="24" y="13"/>
                </a:cxn>
                <a:cxn ang="0">
                  <a:pos x="26" y="6"/>
                </a:cxn>
                <a:cxn ang="0">
                  <a:pos x="40" y="0"/>
                </a:cxn>
                <a:cxn ang="0">
                  <a:pos x="45" y="4"/>
                </a:cxn>
                <a:cxn ang="0">
                  <a:pos x="43" y="11"/>
                </a:cxn>
                <a:cxn ang="0">
                  <a:pos x="48" y="11"/>
                </a:cxn>
                <a:cxn ang="0">
                  <a:pos x="37" y="13"/>
                </a:cxn>
                <a:cxn ang="0">
                  <a:pos x="26" y="14"/>
                </a:cxn>
                <a:cxn ang="0">
                  <a:pos x="27" y="21"/>
                </a:cxn>
                <a:cxn ang="0">
                  <a:pos x="51" y="22"/>
                </a:cxn>
                <a:cxn ang="0">
                  <a:pos x="63" y="21"/>
                </a:cxn>
                <a:cxn ang="0">
                  <a:pos x="71" y="24"/>
                </a:cxn>
                <a:cxn ang="0">
                  <a:pos x="88" y="22"/>
                </a:cxn>
                <a:cxn ang="0">
                  <a:pos x="93" y="21"/>
                </a:cxn>
              </a:cxnLst>
              <a:rect l="0" t="0" r="r" b="b"/>
              <a:pathLst>
                <a:path w="117" h="59">
                  <a:moveTo>
                    <a:pt x="93" y="21"/>
                  </a:moveTo>
                  <a:lnTo>
                    <a:pt x="93" y="30"/>
                  </a:lnTo>
                  <a:lnTo>
                    <a:pt x="96" y="33"/>
                  </a:lnTo>
                  <a:lnTo>
                    <a:pt x="100" y="35"/>
                  </a:lnTo>
                  <a:lnTo>
                    <a:pt x="109" y="35"/>
                  </a:lnTo>
                  <a:lnTo>
                    <a:pt x="112" y="37"/>
                  </a:lnTo>
                  <a:lnTo>
                    <a:pt x="112" y="40"/>
                  </a:lnTo>
                  <a:lnTo>
                    <a:pt x="116" y="45"/>
                  </a:lnTo>
                  <a:lnTo>
                    <a:pt x="117" y="51"/>
                  </a:lnTo>
                  <a:lnTo>
                    <a:pt x="114" y="51"/>
                  </a:lnTo>
                  <a:lnTo>
                    <a:pt x="116" y="49"/>
                  </a:lnTo>
                  <a:lnTo>
                    <a:pt x="109" y="49"/>
                  </a:lnTo>
                  <a:lnTo>
                    <a:pt x="101" y="51"/>
                  </a:lnTo>
                  <a:lnTo>
                    <a:pt x="100" y="49"/>
                  </a:lnTo>
                  <a:lnTo>
                    <a:pt x="95" y="48"/>
                  </a:lnTo>
                  <a:lnTo>
                    <a:pt x="85" y="54"/>
                  </a:lnTo>
                  <a:lnTo>
                    <a:pt x="71" y="59"/>
                  </a:lnTo>
                  <a:lnTo>
                    <a:pt x="66" y="53"/>
                  </a:lnTo>
                  <a:lnTo>
                    <a:pt x="66" y="43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55" y="35"/>
                  </a:lnTo>
                  <a:lnTo>
                    <a:pt x="51" y="37"/>
                  </a:lnTo>
                  <a:lnTo>
                    <a:pt x="45" y="43"/>
                  </a:lnTo>
                  <a:lnTo>
                    <a:pt x="48" y="45"/>
                  </a:lnTo>
                  <a:lnTo>
                    <a:pt x="45" y="48"/>
                  </a:lnTo>
                  <a:lnTo>
                    <a:pt x="37" y="46"/>
                  </a:lnTo>
                  <a:lnTo>
                    <a:pt x="34" y="49"/>
                  </a:lnTo>
                  <a:lnTo>
                    <a:pt x="35" y="51"/>
                  </a:lnTo>
                  <a:lnTo>
                    <a:pt x="35" y="53"/>
                  </a:lnTo>
                  <a:lnTo>
                    <a:pt x="29" y="51"/>
                  </a:lnTo>
                  <a:lnTo>
                    <a:pt x="16" y="54"/>
                  </a:lnTo>
                  <a:lnTo>
                    <a:pt x="11" y="51"/>
                  </a:lnTo>
                  <a:lnTo>
                    <a:pt x="11" y="49"/>
                  </a:lnTo>
                  <a:lnTo>
                    <a:pt x="10" y="48"/>
                  </a:lnTo>
                  <a:lnTo>
                    <a:pt x="11" y="45"/>
                  </a:lnTo>
                  <a:lnTo>
                    <a:pt x="18" y="38"/>
                  </a:lnTo>
                  <a:lnTo>
                    <a:pt x="11" y="32"/>
                  </a:lnTo>
                  <a:lnTo>
                    <a:pt x="11" y="29"/>
                  </a:lnTo>
                  <a:lnTo>
                    <a:pt x="5" y="27"/>
                  </a:lnTo>
                  <a:lnTo>
                    <a:pt x="0" y="24"/>
                  </a:lnTo>
                  <a:lnTo>
                    <a:pt x="2" y="22"/>
                  </a:lnTo>
                  <a:lnTo>
                    <a:pt x="2" y="21"/>
                  </a:lnTo>
                  <a:lnTo>
                    <a:pt x="16" y="21"/>
                  </a:lnTo>
                  <a:lnTo>
                    <a:pt x="18" y="14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31" y="6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5" y="4"/>
                  </a:lnTo>
                  <a:lnTo>
                    <a:pt x="40" y="8"/>
                  </a:lnTo>
                  <a:lnTo>
                    <a:pt x="43" y="11"/>
                  </a:lnTo>
                  <a:lnTo>
                    <a:pt x="43" y="11"/>
                  </a:lnTo>
                  <a:lnTo>
                    <a:pt x="48" y="11"/>
                  </a:lnTo>
                  <a:lnTo>
                    <a:pt x="43" y="14"/>
                  </a:lnTo>
                  <a:lnTo>
                    <a:pt x="37" y="13"/>
                  </a:lnTo>
                  <a:lnTo>
                    <a:pt x="31" y="13"/>
                  </a:lnTo>
                  <a:lnTo>
                    <a:pt x="26" y="14"/>
                  </a:lnTo>
                  <a:lnTo>
                    <a:pt x="26" y="19"/>
                  </a:lnTo>
                  <a:lnTo>
                    <a:pt x="27" y="21"/>
                  </a:lnTo>
                  <a:lnTo>
                    <a:pt x="45" y="21"/>
                  </a:lnTo>
                  <a:lnTo>
                    <a:pt x="51" y="22"/>
                  </a:lnTo>
                  <a:lnTo>
                    <a:pt x="58" y="21"/>
                  </a:lnTo>
                  <a:lnTo>
                    <a:pt x="63" y="21"/>
                  </a:lnTo>
                  <a:lnTo>
                    <a:pt x="64" y="24"/>
                  </a:lnTo>
                  <a:lnTo>
                    <a:pt x="71" y="24"/>
                  </a:lnTo>
                  <a:lnTo>
                    <a:pt x="79" y="22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0" name="Freeform 287">
              <a:extLst>
                <a:ext uri="{FF2B5EF4-FFF2-40B4-BE49-F238E27FC236}">
                  <a16:creationId xmlns:a16="http://schemas.microsoft.com/office/drawing/2014/main" id="{A7167917-B806-A975-0D71-0FB746B96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6238" y="-2271046"/>
              <a:ext cx="293664" cy="135956"/>
            </a:xfrm>
            <a:custGeom>
              <a:avLst/>
              <a:gdLst/>
              <a:ahLst/>
              <a:cxnLst>
                <a:cxn ang="0">
                  <a:pos x="40" y="71"/>
                </a:cxn>
                <a:cxn ang="0">
                  <a:pos x="64" y="63"/>
                </a:cxn>
                <a:cxn ang="0">
                  <a:pos x="75" y="61"/>
                </a:cxn>
                <a:cxn ang="0">
                  <a:pos x="97" y="69"/>
                </a:cxn>
                <a:cxn ang="0">
                  <a:pos x="113" y="76"/>
                </a:cxn>
                <a:cxn ang="0">
                  <a:pos x="139" y="82"/>
                </a:cxn>
                <a:cxn ang="0">
                  <a:pos x="144" y="95"/>
                </a:cxn>
                <a:cxn ang="0">
                  <a:pos x="154" y="98"/>
                </a:cxn>
                <a:cxn ang="0">
                  <a:pos x="166" y="100"/>
                </a:cxn>
                <a:cxn ang="0">
                  <a:pos x="173" y="93"/>
                </a:cxn>
                <a:cxn ang="0">
                  <a:pos x="179" y="92"/>
                </a:cxn>
                <a:cxn ang="0">
                  <a:pos x="192" y="77"/>
                </a:cxn>
                <a:cxn ang="0">
                  <a:pos x="202" y="74"/>
                </a:cxn>
                <a:cxn ang="0">
                  <a:pos x="205" y="71"/>
                </a:cxn>
                <a:cxn ang="0">
                  <a:pos x="216" y="72"/>
                </a:cxn>
                <a:cxn ang="0">
                  <a:pos x="216" y="64"/>
                </a:cxn>
                <a:cxn ang="0">
                  <a:pos x="205" y="60"/>
                </a:cxn>
                <a:cxn ang="0">
                  <a:pos x="184" y="53"/>
                </a:cxn>
                <a:cxn ang="0">
                  <a:pos x="168" y="45"/>
                </a:cxn>
                <a:cxn ang="0">
                  <a:pos x="149" y="36"/>
                </a:cxn>
                <a:cxn ang="0">
                  <a:pos x="142" y="29"/>
                </a:cxn>
                <a:cxn ang="0">
                  <a:pos x="134" y="19"/>
                </a:cxn>
                <a:cxn ang="0">
                  <a:pos x="112" y="19"/>
                </a:cxn>
                <a:cxn ang="0">
                  <a:pos x="110" y="15"/>
                </a:cxn>
                <a:cxn ang="0">
                  <a:pos x="109" y="11"/>
                </a:cxn>
                <a:cxn ang="0">
                  <a:pos x="99" y="7"/>
                </a:cxn>
                <a:cxn ang="0">
                  <a:pos x="85" y="2"/>
                </a:cxn>
                <a:cxn ang="0">
                  <a:pos x="86" y="7"/>
                </a:cxn>
                <a:cxn ang="0">
                  <a:pos x="78" y="5"/>
                </a:cxn>
                <a:cxn ang="0">
                  <a:pos x="69" y="8"/>
                </a:cxn>
                <a:cxn ang="0">
                  <a:pos x="65" y="13"/>
                </a:cxn>
                <a:cxn ang="0">
                  <a:pos x="67" y="21"/>
                </a:cxn>
                <a:cxn ang="0">
                  <a:pos x="49" y="21"/>
                </a:cxn>
                <a:cxn ang="0">
                  <a:pos x="32" y="10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8" y="23"/>
                </a:cxn>
                <a:cxn ang="0">
                  <a:pos x="6" y="15"/>
                </a:cxn>
                <a:cxn ang="0">
                  <a:pos x="19" y="11"/>
                </a:cxn>
                <a:cxn ang="0">
                  <a:pos x="35" y="24"/>
                </a:cxn>
                <a:cxn ang="0">
                  <a:pos x="29" y="29"/>
                </a:cxn>
                <a:cxn ang="0">
                  <a:pos x="30" y="31"/>
                </a:cxn>
                <a:cxn ang="0">
                  <a:pos x="8" y="24"/>
                </a:cxn>
                <a:cxn ang="0">
                  <a:pos x="8" y="34"/>
                </a:cxn>
                <a:cxn ang="0">
                  <a:pos x="17" y="39"/>
                </a:cxn>
                <a:cxn ang="0">
                  <a:pos x="25" y="42"/>
                </a:cxn>
                <a:cxn ang="0">
                  <a:pos x="19" y="42"/>
                </a:cxn>
                <a:cxn ang="0">
                  <a:pos x="19" y="47"/>
                </a:cxn>
                <a:cxn ang="0">
                  <a:pos x="27" y="60"/>
                </a:cxn>
                <a:cxn ang="0">
                  <a:pos x="32" y="72"/>
                </a:cxn>
              </a:cxnLst>
              <a:rect l="0" t="0" r="r" b="b"/>
              <a:pathLst>
                <a:path w="216" h="100">
                  <a:moveTo>
                    <a:pt x="32" y="72"/>
                  </a:moveTo>
                  <a:lnTo>
                    <a:pt x="40" y="71"/>
                  </a:lnTo>
                  <a:lnTo>
                    <a:pt x="51" y="63"/>
                  </a:lnTo>
                  <a:lnTo>
                    <a:pt x="64" y="63"/>
                  </a:lnTo>
                  <a:lnTo>
                    <a:pt x="65" y="61"/>
                  </a:lnTo>
                  <a:lnTo>
                    <a:pt x="75" y="61"/>
                  </a:lnTo>
                  <a:lnTo>
                    <a:pt x="83" y="64"/>
                  </a:lnTo>
                  <a:lnTo>
                    <a:pt x="97" y="69"/>
                  </a:lnTo>
                  <a:lnTo>
                    <a:pt x="110" y="71"/>
                  </a:lnTo>
                  <a:lnTo>
                    <a:pt x="113" y="76"/>
                  </a:lnTo>
                  <a:lnTo>
                    <a:pt x="133" y="82"/>
                  </a:lnTo>
                  <a:lnTo>
                    <a:pt x="139" y="82"/>
                  </a:lnTo>
                  <a:lnTo>
                    <a:pt x="144" y="92"/>
                  </a:lnTo>
                  <a:lnTo>
                    <a:pt x="144" y="95"/>
                  </a:lnTo>
                  <a:lnTo>
                    <a:pt x="147" y="96"/>
                  </a:lnTo>
                  <a:lnTo>
                    <a:pt x="154" y="98"/>
                  </a:lnTo>
                  <a:lnTo>
                    <a:pt x="160" y="100"/>
                  </a:lnTo>
                  <a:lnTo>
                    <a:pt x="166" y="100"/>
                  </a:lnTo>
                  <a:lnTo>
                    <a:pt x="171" y="98"/>
                  </a:lnTo>
                  <a:lnTo>
                    <a:pt x="173" y="93"/>
                  </a:lnTo>
                  <a:lnTo>
                    <a:pt x="171" y="92"/>
                  </a:lnTo>
                  <a:lnTo>
                    <a:pt x="179" y="92"/>
                  </a:lnTo>
                  <a:lnTo>
                    <a:pt x="190" y="87"/>
                  </a:lnTo>
                  <a:lnTo>
                    <a:pt x="192" y="77"/>
                  </a:lnTo>
                  <a:lnTo>
                    <a:pt x="194" y="74"/>
                  </a:lnTo>
                  <a:lnTo>
                    <a:pt x="202" y="74"/>
                  </a:lnTo>
                  <a:lnTo>
                    <a:pt x="203" y="71"/>
                  </a:lnTo>
                  <a:lnTo>
                    <a:pt x="205" y="71"/>
                  </a:lnTo>
                  <a:lnTo>
                    <a:pt x="213" y="72"/>
                  </a:lnTo>
                  <a:lnTo>
                    <a:pt x="216" y="72"/>
                  </a:lnTo>
                  <a:lnTo>
                    <a:pt x="215" y="68"/>
                  </a:lnTo>
                  <a:lnTo>
                    <a:pt x="216" y="64"/>
                  </a:lnTo>
                  <a:lnTo>
                    <a:pt x="215" y="63"/>
                  </a:lnTo>
                  <a:lnTo>
                    <a:pt x="205" y="60"/>
                  </a:lnTo>
                  <a:lnTo>
                    <a:pt x="198" y="61"/>
                  </a:lnTo>
                  <a:lnTo>
                    <a:pt x="184" y="53"/>
                  </a:lnTo>
                  <a:lnTo>
                    <a:pt x="176" y="52"/>
                  </a:lnTo>
                  <a:lnTo>
                    <a:pt x="168" y="45"/>
                  </a:lnTo>
                  <a:lnTo>
                    <a:pt x="154" y="40"/>
                  </a:lnTo>
                  <a:lnTo>
                    <a:pt x="149" y="36"/>
                  </a:lnTo>
                  <a:lnTo>
                    <a:pt x="147" y="31"/>
                  </a:lnTo>
                  <a:lnTo>
                    <a:pt x="142" y="29"/>
                  </a:lnTo>
                  <a:lnTo>
                    <a:pt x="139" y="23"/>
                  </a:lnTo>
                  <a:lnTo>
                    <a:pt x="134" y="19"/>
                  </a:lnTo>
                  <a:lnTo>
                    <a:pt x="130" y="23"/>
                  </a:lnTo>
                  <a:lnTo>
                    <a:pt x="112" y="19"/>
                  </a:lnTo>
                  <a:lnTo>
                    <a:pt x="110" y="18"/>
                  </a:lnTo>
                  <a:lnTo>
                    <a:pt x="110" y="15"/>
                  </a:lnTo>
                  <a:lnTo>
                    <a:pt x="112" y="13"/>
                  </a:lnTo>
                  <a:lnTo>
                    <a:pt x="109" y="11"/>
                  </a:lnTo>
                  <a:lnTo>
                    <a:pt x="107" y="8"/>
                  </a:lnTo>
                  <a:lnTo>
                    <a:pt x="99" y="7"/>
                  </a:lnTo>
                  <a:lnTo>
                    <a:pt x="86" y="0"/>
                  </a:lnTo>
                  <a:lnTo>
                    <a:pt x="85" y="2"/>
                  </a:lnTo>
                  <a:lnTo>
                    <a:pt x="81" y="3"/>
                  </a:lnTo>
                  <a:lnTo>
                    <a:pt x="86" y="7"/>
                  </a:lnTo>
                  <a:lnTo>
                    <a:pt x="80" y="5"/>
                  </a:lnTo>
                  <a:lnTo>
                    <a:pt x="78" y="5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5" y="13"/>
                  </a:lnTo>
                  <a:lnTo>
                    <a:pt x="65" y="13"/>
                  </a:lnTo>
                  <a:lnTo>
                    <a:pt x="69" y="21"/>
                  </a:lnTo>
                  <a:lnTo>
                    <a:pt x="67" y="21"/>
                  </a:lnTo>
                  <a:lnTo>
                    <a:pt x="53" y="19"/>
                  </a:lnTo>
                  <a:lnTo>
                    <a:pt x="49" y="21"/>
                  </a:lnTo>
                  <a:lnTo>
                    <a:pt x="41" y="19"/>
                  </a:lnTo>
                  <a:lnTo>
                    <a:pt x="32" y="10"/>
                  </a:lnTo>
                  <a:lnTo>
                    <a:pt x="24" y="7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8" y="23"/>
                  </a:lnTo>
                  <a:lnTo>
                    <a:pt x="4" y="16"/>
                  </a:lnTo>
                  <a:lnTo>
                    <a:pt x="6" y="15"/>
                  </a:lnTo>
                  <a:lnTo>
                    <a:pt x="14" y="11"/>
                  </a:lnTo>
                  <a:lnTo>
                    <a:pt x="19" y="11"/>
                  </a:lnTo>
                  <a:lnTo>
                    <a:pt x="24" y="18"/>
                  </a:lnTo>
                  <a:lnTo>
                    <a:pt x="35" y="24"/>
                  </a:lnTo>
                  <a:lnTo>
                    <a:pt x="33" y="27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0" y="31"/>
                  </a:lnTo>
                  <a:lnTo>
                    <a:pt x="11" y="29"/>
                  </a:lnTo>
                  <a:lnTo>
                    <a:pt x="8" y="24"/>
                  </a:lnTo>
                  <a:lnTo>
                    <a:pt x="9" y="29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7" y="39"/>
                  </a:lnTo>
                  <a:lnTo>
                    <a:pt x="24" y="39"/>
                  </a:lnTo>
                  <a:lnTo>
                    <a:pt x="25" y="42"/>
                  </a:lnTo>
                  <a:lnTo>
                    <a:pt x="20" y="40"/>
                  </a:lnTo>
                  <a:lnTo>
                    <a:pt x="19" y="42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30" y="52"/>
                  </a:lnTo>
                  <a:lnTo>
                    <a:pt x="27" y="60"/>
                  </a:lnTo>
                  <a:lnTo>
                    <a:pt x="32" y="72"/>
                  </a:lnTo>
                  <a:lnTo>
                    <a:pt x="32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1" name="Freeform 288">
              <a:extLst>
                <a:ext uri="{FF2B5EF4-FFF2-40B4-BE49-F238E27FC236}">
                  <a16:creationId xmlns:a16="http://schemas.microsoft.com/office/drawing/2014/main" id="{9510D6C2-E05A-31EA-55B5-7274129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171" y="-2166360"/>
              <a:ext cx="320855" cy="213451"/>
            </a:xfrm>
            <a:custGeom>
              <a:avLst/>
              <a:gdLst/>
              <a:ahLst/>
              <a:cxnLst>
                <a:cxn ang="0">
                  <a:pos x="40" y="92"/>
                </a:cxn>
                <a:cxn ang="0">
                  <a:pos x="65" y="92"/>
                </a:cxn>
                <a:cxn ang="0">
                  <a:pos x="82" y="85"/>
                </a:cxn>
                <a:cxn ang="0">
                  <a:pos x="100" y="71"/>
                </a:cxn>
                <a:cxn ang="0">
                  <a:pos x="105" y="64"/>
                </a:cxn>
                <a:cxn ang="0">
                  <a:pos x="111" y="64"/>
                </a:cxn>
                <a:cxn ang="0">
                  <a:pos x="119" y="58"/>
                </a:cxn>
                <a:cxn ang="0">
                  <a:pos x="129" y="48"/>
                </a:cxn>
                <a:cxn ang="0">
                  <a:pos x="127" y="39"/>
                </a:cxn>
                <a:cxn ang="0">
                  <a:pos x="141" y="37"/>
                </a:cxn>
                <a:cxn ang="0">
                  <a:pos x="148" y="24"/>
                </a:cxn>
                <a:cxn ang="0">
                  <a:pos x="140" y="13"/>
                </a:cxn>
                <a:cxn ang="0">
                  <a:pos x="148" y="8"/>
                </a:cxn>
                <a:cxn ang="0">
                  <a:pos x="174" y="2"/>
                </a:cxn>
                <a:cxn ang="0">
                  <a:pos x="198" y="2"/>
                </a:cxn>
                <a:cxn ang="0">
                  <a:pos x="206" y="5"/>
                </a:cxn>
                <a:cxn ang="0">
                  <a:pos x="209" y="11"/>
                </a:cxn>
                <a:cxn ang="0">
                  <a:pos x="220" y="16"/>
                </a:cxn>
                <a:cxn ang="0">
                  <a:pos x="228" y="24"/>
                </a:cxn>
                <a:cxn ang="0">
                  <a:pos x="217" y="29"/>
                </a:cxn>
                <a:cxn ang="0">
                  <a:pos x="188" y="27"/>
                </a:cxn>
                <a:cxn ang="0">
                  <a:pos x="185" y="34"/>
                </a:cxn>
                <a:cxn ang="0">
                  <a:pos x="186" y="40"/>
                </a:cxn>
                <a:cxn ang="0">
                  <a:pos x="194" y="50"/>
                </a:cxn>
                <a:cxn ang="0">
                  <a:pos x="201" y="56"/>
                </a:cxn>
                <a:cxn ang="0">
                  <a:pos x="210" y="61"/>
                </a:cxn>
                <a:cxn ang="0">
                  <a:pos x="204" y="69"/>
                </a:cxn>
                <a:cxn ang="0">
                  <a:pos x="204" y="74"/>
                </a:cxn>
                <a:cxn ang="0">
                  <a:pos x="194" y="85"/>
                </a:cxn>
                <a:cxn ang="0">
                  <a:pos x="175" y="101"/>
                </a:cxn>
                <a:cxn ang="0">
                  <a:pos x="156" y="112"/>
                </a:cxn>
                <a:cxn ang="0">
                  <a:pos x="138" y="125"/>
                </a:cxn>
                <a:cxn ang="0">
                  <a:pos x="153" y="135"/>
                </a:cxn>
                <a:cxn ang="0">
                  <a:pos x="166" y="146"/>
                </a:cxn>
                <a:cxn ang="0">
                  <a:pos x="162" y="151"/>
                </a:cxn>
                <a:cxn ang="0">
                  <a:pos x="148" y="153"/>
                </a:cxn>
                <a:cxn ang="0">
                  <a:pos x="132" y="151"/>
                </a:cxn>
                <a:cxn ang="0">
                  <a:pos x="122" y="157"/>
                </a:cxn>
                <a:cxn ang="0">
                  <a:pos x="113" y="154"/>
                </a:cxn>
                <a:cxn ang="0">
                  <a:pos x="98" y="141"/>
                </a:cxn>
                <a:cxn ang="0">
                  <a:pos x="73" y="140"/>
                </a:cxn>
                <a:cxn ang="0">
                  <a:pos x="60" y="140"/>
                </a:cxn>
                <a:cxn ang="0">
                  <a:pos x="36" y="141"/>
                </a:cxn>
                <a:cxn ang="0">
                  <a:pos x="24" y="143"/>
                </a:cxn>
                <a:cxn ang="0">
                  <a:pos x="29" y="127"/>
                </a:cxn>
                <a:cxn ang="0">
                  <a:pos x="42" y="119"/>
                </a:cxn>
                <a:cxn ang="0">
                  <a:pos x="15" y="101"/>
                </a:cxn>
                <a:cxn ang="0">
                  <a:pos x="2" y="88"/>
                </a:cxn>
              </a:cxnLst>
              <a:rect l="0" t="0" r="r" b="b"/>
              <a:pathLst>
                <a:path w="236" h="157">
                  <a:moveTo>
                    <a:pt x="2" y="88"/>
                  </a:moveTo>
                  <a:lnTo>
                    <a:pt x="26" y="93"/>
                  </a:lnTo>
                  <a:lnTo>
                    <a:pt x="40" y="92"/>
                  </a:lnTo>
                  <a:lnTo>
                    <a:pt x="50" y="93"/>
                  </a:lnTo>
                  <a:lnTo>
                    <a:pt x="53" y="92"/>
                  </a:lnTo>
                  <a:lnTo>
                    <a:pt x="65" y="92"/>
                  </a:lnTo>
                  <a:lnTo>
                    <a:pt x="81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1" y="76"/>
                  </a:lnTo>
                  <a:lnTo>
                    <a:pt x="85" y="71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98" y="69"/>
                  </a:lnTo>
                  <a:lnTo>
                    <a:pt x="105" y="64"/>
                  </a:lnTo>
                  <a:lnTo>
                    <a:pt x="111" y="66"/>
                  </a:lnTo>
                  <a:lnTo>
                    <a:pt x="109" y="64"/>
                  </a:lnTo>
                  <a:lnTo>
                    <a:pt x="111" y="64"/>
                  </a:lnTo>
                  <a:lnTo>
                    <a:pt x="116" y="68"/>
                  </a:lnTo>
                  <a:lnTo>
                    <a:pt x="122" y="63"/>
                  </a:lnTo>
                  <a:lnTo>
                    <a:pt x="119" y="58"/>
                  </a:lnTo>
                  <a:lnTo>
                    <a:pt x="122" y="55"/>
                  </a:lnTo>
                  <a:lnTo>
                    <a:pt x="122" y="48"/>
                  </a:lnTo>
                  <a:lnTo>
                    <a:pt x="129" y="48"/>
                  </a:lnTo>
                  <a:lnTo>
                    <a:pt x="133" y="45"/>
                  </a:lnTo>
                  <a:lnTo>
                    <a:pt x="130" y="42"/>
                  </a:lnTo>
                  <a:lnTo>
                    <a:pt x="127" y="39"/>
                  </a:lnTo>
                  <a:lnTo>
                    <a:pt x="127" y="37"/>
                  </a:lnTo>
                  <a:lnTo>
                    <a:pt x="137" y="39"/>
                  </a:lnTo>
                  <a:lnTo>
                    <a:pt x="141" y="37"/>
                  </a:lnTo>
                  <a:lnTo>
                    <a:pt x="143" y="34"/>
                  </a:lnTo>
                  <a:lnTo>
                    <a:pt x="141" y="32"/>
                  </a:lnTo>
                  <a:lnTo>
                    <a:pt x="148" y="24"/>
                  </a:lnTo>
                  <a:lnTo>
                    <a:pt x="148" y="19"/>
                  </a:lnTo>
                  <a:lnTo>
                    <a:pt x="145" y="15"/>
                  </a:lnTo>
                  <a:lnTo>
                    <a:pt x="140" y="13"/>
                  </a:lnTo>
                  <a:lnTo>
                    <a:pt x="141" y="11"/>
                  </a:lnTo>
                  <a:lnTo>
                    <a:pt x="145" y="7"/>
                  </a:lnTo>
                  <a:lnTo>
                    <a:pt x="148" y="8"/>
                  </a:lnTo>
                  <a:lnTo>
                    <a:pt x="151" y="5"/>
                  </a:lnTo>
                  <a:lnTo>
                    <a:pt x="158" y="3"/>
                  </a:lnTo>
                  <a:lnTo>
                    <a:pt x="174" y="2"/>
                  </a:lnTo>
                  <a:lnTo>
                    <a:pt x="182" y="2"/>
                  </a:lnTo>
                  <a:lnTo>
                    <a:pt x="188" y="0"/>
                  </a:lnTo>
                  <a:lnTo>
                    <a:pt x="198" y="2"/>
                  </a:lnTo>
                  <a:lnTo>
                    <a:pt x="201" y="3"/>
                  </a:lnTo>
                  <a:lnTo>
                    <a:pt x="202" y="3"/>
                  </a:lnTo>
                  <a:lnTo>
                    <a:pt x="206" y="5"/>
                  </a:lnTo>
                  <a:lnTo>
                    <a:pt x="209" y="7"/>
                  </a:lnTo>
                  <a:lnTo>
                    <a:pt x="210" y="10"/>
                  </a:lnTo>
                  <a:lnTo>
                    <a:pt x="209" y="11"/>
                  </a:lnTo>
                  <a:lnTo>
                    <a:pt x="214" y="15"/>
                  </a:lnTo>
                  <a:lnTo>
                    <a:pt x="218" y="15"/>
                  </a:lnTo>
                  <a:lnTo>
                    <a:pt x="220" y="16"/>
                  </a:lnTo>
                  <a:lnTo>
                    <a:pt x="222" y="16"/>
                  </a:lnTo>
                  <a:lnTo>
                    <a:pt x="236" y="19"/>
                  </a:lnTo>
                  <a:lnTo>
                    <a:pt x="228" y="24"/>
                  </a:lnTo>
                  <a:lnTo>
                    <a:pt x="226" y="29"/>
                  </a:lnTo>
                  <a:lnTo>
                    <a:pt x="220" y="27"/>
                  </a:lnTo>
                  <a:lnTo>
                    <a:pt x="217" y="29"/>
                  </a:lnTo>
                  <a:lnTo>
                    <a:pt x="214" y="29"/>
                  </a:lnTo>
                  <a:lnTo>
                    <a:pt x="207" y="31"/>
                  </a:lnTo>
                  <a:lnTo>
                    <a:pt x="188" y="27"/>
                  </a:lnTo>
                  <a:lnTo>
                    <a:pt x="183" y="29"/>
                  </a:lnTo>
                  <a:lnTo>
                    <a:pt x="182" y="32"/>
                  </a:lnTo>
                  <a:lnTo>
                    <a:pt x="185" y="34"/>
                  </a:lnTo>
                  <a:lnTo>
                    <a:pt x="183" y="35"/>
                  </a:lnTo>
                  <a:lnTo>
                    <a:pt x="190" y="39"/>
                  </a:lnTo>
                  <a:lnTo>
                    <a:pt x="186" y="40"/>
                  </a:lnTo>
                  <a:lnTo>
                    <a:pt x="191" y="43"/>
                  </a:lnTo>
                  <a:lnTo>
                    <a:pt x="188" y="47"/>
                  </a:lnTo>
                  <a:lnTo>
                    <a:pt x="194" y="50"/>
                  </a:lnTo>
                  <a:lnTo>
                    <a:pt x="194" y="52"/>
                  </a:lnTo>
                  <a:lnTo>
                    <a:pt x="199" y="53"/>
                  </a:lnTo>
                  <a:lnTo>
                    <a:pt x="201" y="56"/>
                  </a:lnTo>
                  <a:lnTo>
                    <a:pt x="209" y="56"/>
                  </a:lnTo>
                  <a:lnTo>
                    <a:pt x="212" y="60"/>
                  </a:lnTo>
                  <a:lnTo>
                    <a:pt x="210" y="61"/>
                  </a:lnTo>
                  <a:lnTo>
                    <a:pt x="202" y="63"/>
                  </a:lnTo>
                  <a:lnTo>
                    <a:pt x="201" y="66"/>
                  </a:lnTo>
                  <a:lnTo>
                    <a:pt x="204" y="69"/>
                  </a:lnTo>
                  <a:lnTo>
                    <a:pt x="202" y="72"/>
                  </a:lnTo>
                  <a:lnTo>
                    <a:pt x="207" y="74"/>
                  </a:lnTo>
                  <a:lnTo>
                    <a:pt x="204" y="74"/>
                  </a:lnTo>
                  <a:lnTo>
                    <a:pt x="199" y="76"/>
                  </a:lnTo>
                  <a:lnTo>
                    <a:pt x="194" y="82"/>
                  </a:lnTo>
                  <a:lnTo>
                    <a:pt x="194" y="85"/>
                  </a:lnTo>
                  <a:lnTo>
                    <a:pt x="188" y="87"/>
                  </a:lnTo>
                  <a:lnTo>
                    <a:pt x="182" y="98"/>
                  </a:lnTo>
                  <a:lnTo>
                    <a:pt x="175" y="101"/>
                  </a:lnTo>
                  <a:lnTo>
                    <a:pt x="169" y="109"/>
                  </a:lnTo>
                  <a:lnTo>
                    <a:pt x="159" y="111"/>
                  </a:lnTo>
                  <a:lnTo>
                    <a:pt x="156" y="112"/>
                  </a:lnTo>
                  <a:lnTo>
                    <a:pt x="150" y="109"/>
                  </a:lnTo>
                  <a:lnTo>
                    <a:pt x="138" y="119"/>
                  </a:lnTo>
                  <a:lnTo>
                    <a:pt x="138" y="125"/>
                  </a:lnTo>
                  <a:lnTo>
                    <a:pt x="150" y="127"/>
                  </a:lnTo>
                  <a:lnTo>
                    <a:pt x="150" y="133"/>
                  </a:lnTo>
                  <a:lnTo>
                    <a:pt x="153" y="135"/>
                  </a:lnTo>
                  <a:lnTo>
                    <a:pt x="158" y="136"/>
                  </a:lnTo>
                  <a:lnTo>
                    <a:pt x="159" y="140"/>
                  </a:lnTo>
                  <a:lnTo>
                    <a:pt x="166" y="146"/>
                  </a:lnTo>
                  <a:lnTo>
                    <a:pt x="166" y="149"/>
                  </a:lnTo>
                  <a:lnTo>
                    <a:pt x="167" y="151"/>
                  </a:lnTo>
                  <a:lnTo>
                    <a:pt x="162" y="151"/>
                  </a:lnTo>
                  <a:lnTo>
                    <a:pt x="158" y="149"/>
                  </a:lnTo>
                  <a:lnTo>
                    <a:pt x="151" y="153"/>
                  </a:lnTo>
                  <a:lnTo>
                    <a:pt x="148" y="153"/>
                  </a:lnTo>
                  <a:lnTo>
                    <a:pt x="145" y="151"/>
                  </a:lnTo>
                  <a:lnTo>
                    <a:pt x="133" y="151"/>
                  </a:lnTo>
                  <a:lnTo>
                    <a:pt x="132" y="151"/>
                  </a:lnTo>
                  <a:lnTo>
                    <a:pt x="133" y="154"/>
                  </a:lnTo>
                  <a:lnTo>
                    <a:pt x="125" y="154"/>
                  </a:lnTo>
                  <a:lnTo>
                    <a:pt x="122" y="157"/>
                  </a:lnTo>
                  <a:lnTo>
                    <a:pt x="122" y="157"/>
                  </a:lnTo>
                  <a:lnTo>
                    <a:pt x="114" y="156"/>
                  </a:lnTo>
                  <a:lnTo>
                    <a:pt x="113" y="154"/>
                  </a:lnTo>
                  <a:lnTo>
                    <a:pt x="106" y="146"/>
                  </a:lnTo>
                  <a:lnTo>
                    <a:pt x="100" y="145"/>
                  </a:lnTo>
                  <a:lnTo>
                    <a:pt x="98" y="141"/>
                  </a:lnTo>
                  <a:lnTo>
                    <a:pt x="95" y="140"/>
                  </a:lnTo>
                  <a:lnTo>
                    <a:pt x="90" y="138"/>
                  </a:lnTo>
                  <a:lnTo>
                    <a:pt x="73" y="140"/>
                  </a:lnTo>
                  <a:lnTo>
                    <a:pt x="69" y="140"/>
                  </a:lnTo>
                  <a:lnTo>
                    <a:pt x="68" y="141"/>
                  </a:lnTo>
                  <a:lnTo>
                    <a:pt x="60" y="140"/>
                  </a:lnTo>
                  <a:lnTo>
                    <a:pt x="52" y="140"/>
                  </a:lnTo>
                  <a:lnTo>
                    <a:pt x="47" y="141"/>
                  </a:lnTo>
                  <a:lnTo>
                    <a:pt x="36" y="141"/>
                  </a:lnTo>
                  <a:lnTo>
                    <a:pt x="31" y="141"/>
                  </a:lnTo>
                  <a:lnTo>
                    <a:pt x="29" y="141"/>
                  </a:lnTo>
                  <a:lnTo>
                    <a:pt x="24" y="143"/>
                  </a:lnTo>
                  <a:lnTo>
                    <a:pt x="21" y="141"/>
                  </a:lnTo>
                  <a:lnTo>
                    <a:pt x="24" y="132"/>
                  </a:lnTo>
                  <a:lnTo>
                    <a:pt x="29" y="127"/>
                  </a:lnTo>
                  <a:lnTo>
                    <a:pt x="40" y="125"/>
                  </a:lnTo>
                  <a:lnTo>
                    <a:pt x="44" y="122"/>
                  </a:lnTo>
                  <a:lnTo>
                    <a:pt x="42" y="119"/>
                  </a:lnTo>
                  <a:lnTo>
                    <a:pt x="36" y="117"/>
                  </a:lnTo>
                  <a:lnTo>
                    <a:pt x="32" y="108"/>
                  </a:lnTo>
                  <a:lnTo>
                    <a:pt x="15" y="101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2" y="8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2" name="Freeform 289">
              <a:extLst>
                <a:ext uri="{FF2B5EF4-FFF2-40B4-BE49-F238E27FC236}">
                  <a16:creationId xmlns:a16="http://schemas.microsoft.com/office/drawing/2014/main" id="{BBD80F1A-B060-B7CD-58D6-285E251AD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2213945"/>
              <a:ext cx="421463" cy="239282"/>
            </a:xfrm>
            <a:custGeom>
              <a:avLst/>
              <a:gdLst/>
              <a:ahLst/>
              <a:cxnLst>
                <a:cxn ang="0">
                  <a:pos x="290" y="167"/>
                </a:cxn>
                <a:cxn ang="0">
                  <a:pos x="306" y="160"/>
                </a:cxn>
                <a:cxn ang="0">
                  <a:pos x="308" y="154"/>
                </a:cxn>
                <a:cxn ang="0">
                  <a:pos x="298" y="143"/>
                </a:cxn>
                <a:cxn ang="0">
                  <a:pos x="273" y="128"/>
                </a:cxn>
                <a:cxn ang="0">
                  <a:pos x="268" y="123"/>
                </a:cxn>
                <a:cxn ang="0">
                  <a:pos x="276" y="114"/>
                </a:cxn>
                <a:cxn ang="0">
                  <a:pos x="271" y="103"/>
                </a:cxn>
                <a:cxn ang="0">
                  <a:pos x="260" y="101"/>
                </a:cxn>
                <a:cxn ang="0">
                  <a:pos x="255" y="87"/>
                </a:cxn>
                <a:cxn ang="0">
                  <a:pos x="257" y="77"/>
                </a:cxn>
                <a:cxn ang="0">
                  <a:pos x="252" y="72"/>
                </a:cxn>
                <a:cxn ang="0">
                  <a:pos x="257" y="69"/>
                </a:cxn>
                <a:cxn ang="0">
                  <a:pos x="260" y="62"/>
                </a:cxn>
                <a:cxn ang="0">
                  <a:pos x="260" y="50"/>
                </a:cxn>
                <a:cxn ang="0">
                  <a:pos x="249" y="40"/>
                </a:cxn>
                <a:cxn ang="0">
                  <a:pos x="226" y="29"/>
                </a:cxn>
                <a:cxn ang="0">
                  <a:pos x="199" y="22"/>
                </a:cxn>
                <a:cxn ang="0">
                  <a:pos x="181" y="19"/>
                </a:cxn>
                <a:cxn ang="0">
                  <a:pos x="167" y="21"/>
                </a:cxn>
                <a:cxn ang="0">
                  <a:pos x="148" y="30"/>
                </a:cxn>
                <a:cxn ang="0">
                  <a:pos x="140" y="38"/>
                </a:cxn>
                <a:cxn ang="0">
                  <a:pos x="101" y="37"/>
                </a:cxn>
                <a:cxn ang="0">
                  <a:pos x="85" y="30"/>
                </a:cxn>
                <a:cxn ang="0">
                  <a:pos x="71" y="16"/>
                </a:cxn>
                <a:cxn ang="0">
                  <a:pos x="56" y="13"/>
                </a:cxn>
                <a:cxn ang="0">
                  <a:pos x="60" y="3"/>
                </a:cxn>
                <a:cxn ang="0">
                  <a:pos x="43" y="5"/>
                </a:cxn>
                <a:cxn ang="0">
                  <a:pos x="34" y="11"/>
                </a:cxn>
                <a:cxn ang="0">
                  <a:pos x="27" y="11"/>
                </a:cxn>
                <a:cxn ang="0">
                  <a:pos x="8" y="2"/>
                </a:cxn>
                <a:cxn ang="0">
                  <a:pos x="3" y="5"/>
                </a:cxn>
                <a:cxn ang="0">
                  <a:pos x="3" y="10"/>
                </a:cxn>
                <a:cxn ang="0">
                  <a:pos x="13" y="30"/>
                </a:cxn>
                <a:cxn ang="0">
                  <a:pos x="16" y="38"/>
                </a:cxn>
                <a:cxn ang="0">
                  <a:pos x="24" y="48"/>
                </a:cxn>
                <a:cxn ang="0">
                  <a:pos x="39" y="51"/>
                </a:cxn>
                <a:cxn ang="0">
                  <a:pos x="37" y="58"/>
                </a:cxn>
                <a:cxn ang="0">
                  <a:pos x="32" y="66"/>
                </a:cxn>
                <a:cxn ang="0">
                  <a:pos x="27" y="74"/>
                </a:cxn>
                <a:cxn ang="0">
                  <a:pos x="32" y="77"/>
                </a:cxn>
                <a:cxn ang="0">
                  <a:pos x="39" y="85"/>
                </a:cxn>
                <a:cxn ang="0">
                  <a:pos x="66" y="101"/>
                </a:cxn>
                <a:cxn ang="0">
                  <a:pos x="69" y="111"/>
                </a:cxn>
                <a:cxn ang="0">
                  <a:pos x="82" y="122"/>
                </a:cxn>
                <a:cxn ang="0">
                  <a:pos x="85" y="120"/>
                </a:cxn>
                <a:cxn ang="0">
                  <a:pos x="85" y="115"/>
                </a:cxn>
                <a:cxn ang="0">
                  <a:pos x="92" y="120"/>
                </a:cxn>
                <a:cxn ang="0">
                  <a:pos x="101" y="120"/>
                </a:cxn>
                <a:cxn ang="0">
                  <a:pos x="109" y="127"/>
                </a:cxn>
                <a:cxn ang="0">
                  <a:pos x="114" y="131"/>
                </a:cxn>
                <a:cxn ang="0">
                  <a:pos x="130" y="147"/>
                </a:cxn>
                <a:cxn ang="0">
                  <a:pos x="151" y="155"/>
                </a:cxn>
                <a:cxn ang="0">
                  <a:pos x="161" y="159"/>
                </a:cxn>
                <a:cxn ang="0">
                  <a:pos x="170" y="160"/>
                </a:cxn>
                <a:cxn ang="0">
                  <a:pos x="189" y="160"/>
                </a:cxn>
                <a:cxn ang="0">
                  <a:pos x="205" y="155"/>
                </a:cxn>
                <a:cxn ang="0">
                  <a:pos x="223" y="171"/>
                </a:cxn>
                <a:cxn ang="0">
                  <a:pos x="249" y="175"/>
                </a:cxn>
                <a:cxn ang="0">
                  <a:pos x="260" y="175"/>
                </a:cxn>
                <a:cxn ang="0">
                  <a:pos x="271" y="175"/>
                </a:cxn>
                <a:cxn ang="0">
                  <a:pos x="287" y="176"/>
                </a:cxn>
              </a:cxnLst>
              <a:rect l="0" t="0" r="r" b="b"/>
              <a:pathLst>
                <a:path w="310" h="176">
                  <a:moveTo>
                    <a:pt x="287" y="176"/>
                  </a:moveTo>
                  <a:lnTo>
                    <a:pt x="290" y="167"/>
                  </a:lnTo>
                  <a:lnTo>
                    <a:pt x="295" y="162"/>
                  </a:lnTo>
                  <a:lnTo>
                    <a:pt x="306" y="160"/>
                  </a:lnTo>
                  <a:lnTo>
                    <a:pt x="310" y="157"/>
                  </a:lnTo>
                  <a:lnTo>
                    <a:pt x="308" y="154"/>
                  </a:lnTo>
                  <a:lnTo>
                    <a:pt x="302" y="152"/>
                  </a:lnTo>
                  <a:lnTo>
                    <a:pt x="298" y="143"/>
                  </a:lnTo>
                  <a:lnTo>
                    <a:pt x="281" y="136"/>
                  </a:lnTo>
                  <a:lnTo>
                    <a:pt x="273" y="128"/>
                  </a:lnTo>
                  <a:lnTo>
                    <a:pt x="266" y="123"/>
                  </a:lnTo>
                  <a:lnTo>
                    <a:pt x="268" y="123"/>
                  </a:lnTo>
                  <a:lnTo>
                    <a:pt x="270" y="119"/>
                  </a:lnTo>
                  <a:lnTo>
                    <a:pt x="276" y="114"/>
                  </a:lnTo>
                  <a:lnTo>
                    <a:pt x="276" y="107"/>
                  </a:lnTo>
                  <a:lnTo>
                    <a:pt x="271" y="103"/>
                  </a:lnTo>
                  <a:lnTo>
                    <a:pt x="263" y="103"/>
                  </a:lnTo>
                  <a:lnTo>
                    <a:pt x="260" y="101"/>
                  </a:lnTo>
                  <a:lnTo>
                    <a:pt x="258" y="91"/>
                  </a:lnTo>
                  <a:lnTo>
                    <a:pt x="255" y="87"/>
                  </a:lnTo>
                  <a:lnTo>
                    <a:pt x="257" y="78"/>
                  </a:lnTo>
                  <a:lnTo>
                    <a:pt x="257" y="77"/>
                  </a:lnTo>
                  <a:lnTo>
                    <a:pt x="252" y="77"/>
                  </a:lnTo>
                  <a:lnTo>
                    <a:pt x="252" y="72"/>
                  </a:lnTo>
                  <a:lnTo>
                    <a:pt x="252" y="70"/>
                  </a:lnTo>
                  <a:lnTo>
                    <a:pt x="257" y="69"/>
                  </a:lnTo>
                  <a:lnTo>
                    <a:pt x="257" y="66"/>
                  </a:lnTo>
                  <a:lnTo>
                    <a:pt x="260" y="62"/>
                  </a:lnTo>
                  <a:lnTo>
                    <a:pt x="260" y="53"/>
                  </a:lnTo>
                  <a:lnTo>
                    <a:pt x="260" y="50"/>
                  </a:lnTo>
                  <a:lnTo>
                    <a:pt x="255" y="40"/>
                  </a:lnTo>
                  <a:lnTo>
                    <a:pt x="249" y="40"/>
                  </a:lnTo>
                  <a:lnTo>
                    <a:pt x="229" y="34"/>
                  </a:lnTo>
                  <a:lnTo>
                    <a:pt x="226" y="29"/>
                  </a:lnTo>
                  <a:lnTo>
                    <a:pt x="213" y="27"/>
                  </a:lnTo>
                  <a:lnTo>
                    <a:pt x="199" y="22"/>
                  </a:lnTo>
                  <a:lnTo>
                    <a:pt x="191" y="19"/>
                  </a:lnTo>
                  <a:lnTo>
                    <a:pt x="181" y="19"/>
                  </a:lnTo>
                  <a:lnTo>
                    <a:pt x="180" y="21"/>
                  </a:lnTo>
                  <a:lnTo>
                    <a:pt x="167" y="21"/>
                  </a:lnTo>
                  <a:lnTo>
                    <a:pt x="156" y="29"/>
                  </a:lnTo>
                  <a:lnTo>
                    <a:pt x="148" y="30"/>
                  </a:lnTo>
                  <a:lnTo>
                    <a:pt x="151" y="37"/>
                  </a:lnTo>
                  <a:lnTo>
                    <a:pt x="140" y="38"/>
                  </a:lnTo>
                  <a:lnTo>
                    <a:pt x="116" y="42"/>
                  </a:lnTo>
                  <a:lnTo>
                    <a:pt x="101" y="37"/>
                  </a:lnTo>
                  <a:lnTo>
                    <a:pt x="92" y="30"/>
                  </a:lnTo>
                  <a:lnTo>
                    <a:pt x="85" y="30"/>
                  </a:lnTo>
                  <a:lnTo>
                    <a:pt x="76" y="29"/>
                  </a:lnTo>
                  <a:lnTo>
                    <a:pt x="71" y="16"/>
                  </a:lnTo>
                  <a:lnTo>
                    <a:pt x="66" y="16"/>
                  </a:lnTo>
                  <a:lnTo>
                    <a:pt x="56" y="13"/>
                  </a:lnTo>
                  <a:lnTo>
                    <a:pt x="61" y="10"/>
                  </a:lnTo>
                  <a:lnTo>
                    <a:pt x="60" y="3"/>
                  </a:lnTo>
                  <a:lnTo>
                    <a:pt x="53" y="2"/>
                  </a:lnTo>
                  <a:lnTo>
                    <a:pt x="43" y="5"/>
                  </a:lnTo>
                  <a:lnTo>
                    <a:pt x="39" y="11"/>
                  </a:lnTo>
                  <a:lnTo>
                    <a:pt x="34" y="11"/>
                  </a:lnTo>
                  <a:lnTo>
                    <a:pt x="29" y="13"/>
                  </a:lnTo>
                  <a:lnTo>
                    <a:pt x="27" y="11"/>
                  </a:lnTo>
                  <a:lnTo>
                    <a:pt x="19" y="11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5"/>
                  </a:lnTo>
                  <a:lnTo>
                    <a:pt x="0" y="6"/>
                  </a:lnTo>
                  <a:lnTo>
                    <a:pt x="3" y="10"/>
                  </a:lnTo>
                  <a:lnTo>
                    <a:pt x="5" y="26"/>
                  </a:lnTo>
                  <a:lnTo>
                    <a:pt x="13" y="30"/>
                  </a:lnTo>
                  <a:lnTo>
                    <a:pt x="13" y="34"/>
                  </a:lnTo>
                  <a:lnTo>
                    <a:pt x="16" y="38"/>
                  </a:lnTo>
                  <a:lnTo>
                    <a:pt x="23" y="43"/>
                  </a:lnTo>
                  <a:lnTo>
                    <a:pt x="24" y="48"/>
                  </a:lnTo>
                  <a:lnTo>
                    <a:pt x="27" y="50"/>
                  </a:lnTo>
                  <a:lnTo>
                    <a:pt x="39" y="51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29" y="67"/>
                  </a:lnTo>
                  <a:lnTo>
                    <a:pt x="27" y="74"/>
                  </a:lnTo>
                  <a:lnTo>
                    <a:pt x="29" y="77"/>
                  </a:lnTo>
                  <a:lnTo>
                    <a:pt x="32" y="77"/>
                  </a:lnTo>
                  <a:lnTo>
                    <a:pt x="39" y="83"/>
                  </a:lnTo>
                  <a:lnTo>
                    <a:pt x="39" y="85"/>
                  </a:lnTo>
                  <a:lnTo>
                    <a:pt x="60" y="93"/>
                  </a:lnTo>
                  <a:lnTo>
                    <a:pt x="66" y="101"/>
                  </a:lnTo>
                  <a:lnTo>
                    <a:pt x="66" y="111"/>
                  </a:lnTo>
                  <a:lnTo>
                    <a:pt x="69" y="111"/>
                  </a:lnTo>
                  <a:lnTo>
                    <a:pt x="72" y="117"/>
                  </a:lnTo>
                  <a:lnTo>
                    <a:pt x="82" y="122"/>
                  </a:lnTo>
                  <a:lnTo>
                    <a:pt x="84" y="120"/>
                  </a:lnTo>
                  <a:lnTo>
                    <a:pt x="85" y="120"/>
                  </a:lnTo>
                  <a:lnTo>
                    <a:pt x="84" y="115"/>
                  </a:lnTo>
                  <a:lnTo>
                    <a:pt x="85" y="115"/>
                  </a:lnTo>
                  <a:lnTo>
                    <a:pt x="90" y="117"/>
                  </a:lnTo>
                  <a:lnTo>
                    <a:pt x="92" y="120"/>
                  </a:lnTo>
                  <a:lnTo>
                    <a:pt x="96" y="122"/>
                  </a:lnTo>
                  <a:lnTo>
                    <a:pt x="101" y="120"/>
                  </a:lnTo>
                  <a:lnTo>
                    <a:pt x="103" y="120"/>
                  </a:lnTo>
                  <a:lnTo>
                    <a:pt x="109" y="127"/>
                  </a:lnTo>
                  <a:lnTo>
                    <a:pt x="111" y="127"/>
                  </a:lnTo>
                  <a:lnTo>
                    <a:pt x="114" y="131"/>
                  </a:lnTo>
                  <a:lnTo>
                    <a:pt x="120" y="135"/>
                  </a:lnTo>
                  <a:lnTo>
                    <a:pt x="130" y="147"/>
                  </a:lnTo>
                  <a:lnTo>
                    <a:pt x="145" y="151"/>
                  </a:lnTo>
                  <a:lnTo>
                    <a:pt x="151" y="155"/>
                  </a:lnTo>
                  <a:lnTo>
                    <a:pt x="162" y="157"/>
                  </a:lnTo>
                  <a:lnTo>
                    <a:pt x="161" y="159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80" y="162"/>
                  </a:lnTo>
                  <a:lnTo>
                    <a:pt x="189" y="160"/>
                  </a:lnTo>
                  <a:lnTo>
                    <a:pt x="193" y="157"/>
                  </a:lnTo>
                  <a:lnTo>
                    <a:pt x="205" y="155"/>
                  </a:lnTo>
                  <a:lnTo>
                    <a:pt x="213" y="157"/>
                  </a:lnTo>
                  <a:lnTo>
                    <a:pt x="223" y="171"/>
                  </a:lnTo>
                  <a:lnTo>
                    <a:pt x="242" y="171"/>
                  </a:lnTo>
                  <a:lnTo>
                    <a:pt x="249" y="175"/>
                  </a:lnTo>
                  <a:lnTo>
                    <a:pt x="250" y="173"/>
                  </a:lnTo>
                  <a:lnTo>
                    <a:pt x="260" y="175"/>
                  </a:lnTo>
                  <a:lnTo>
                    <a:pt x="270" y="175"/>
                  </a:lnTo>
                  <a:lnTo>
                    <a:pt x="271" y="175"/>
                  </a:lnTo>
                  <a:lnTo>
                    <a:pt x="278" y="176"/>
                  </a:lnTo>
                  <a:lnTo>
                    <a:pt x="287" y="176"/>
                  </a:lnTo>
                  <a:lnTo>
                    <a:pt x="287" y="17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3" name="Freeform 290">
              <a:extLst>
                <a:ext uri="{FF2B5EF4-FFF2-40B4-BE49-F238E27FC236}">
                  <a16:creationId xmlns:a16="http://schemas.microsoft.com/office/drawing/2014/main" id="{A07057FB-EB11-3856-B209-D9899F4E1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2242495"/>
              <a:ext cx="67978" cy="46225"/>
            </a:xfrm>
            <a:custGeom>
              <a:avLst/>
              <a:gdLst/>
              <a:ahLst/>
              <a:cxnLst>
                <a:cxn ang="0">
                  <a:pos x="24" y="23"/>
                </a:cxn>
                <a:cxn ang="0">
                  <a:pos x="26" y="21"/>
                </a:cxn>
                <a:cxn ang="0">
                  <a:pos x="32" y="24"/>
                </a:cxn>
                <a:cxn ang="0">
                  <a:pos x="39" y="24"/>
                </a:cxn>
                <a:cxn ang="0">
                  <a:pos x="42" y="27"/>
                </a:cxn>
                <a:cxn ang="0">
                  <a:pos x="43" y="32"/>
                </a:cxn>
                <a:cxn ang="0">
                  <a:pos x="45" y="34"/>
                </a:cxn>
                <a:cxn ang="0">
                  <a:pos x="50" y="32"/>
                </a:cxn>
                <a:cxn ang="0">
                  <a:pos x="47" y="29"/>
                </a:cxn>
                <a:cxn ang="0">
                  <a:pos x="50" y="29"/>
                </a:cxn>
                <a:cxn ang="0">
                  <a:pos x="50" y="27"/>
                </a:cxn>
                <a:cxn ang="0">
                  <a:pos x="48" y="26"/>
                </a:cxn>
                <a:cxn ang="0">
                  <a:pos x="48" y="23"/>
                </a:cxn>
                <a:cxn ang="0">
                  <a:pos x="45" y="23"/>
                </a:cxn>
                <a:cxn ang="0">
                  <a:pos x="37" y="19"/>
                </a:cxn>
                <a:cxn ang="0">
                  <a:pos x="37" y="18"/>
                </a:cxn>
                <a:cxn ang="0">
                  <a:pos x="39" y="18"/>
                </a:cxn>
                <a:cxn ang="0">
                  <a:pos x="39" y="15"/>
                </a:cxn>
                <a:cxn ang="0">
                  <a:pos x="32" y="11"/>
                </a:cxn>
                <a:cxn ang="0">
                  <a:pos x="31" y="5"/>
                </a:cxn>
                <a:cxn ang="0">
                  <a:pos x="27" y="3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7" y="6"/>
                </a:cxn>
                <a:cxn ang="0">
                  <a:pos x="8" y="13"/>
                </a:cxn>
                <a:cxn ang="0">
                  <a:pos x="10" y="15"/>
                </a:cxn>
                <a:cxn ang="0">
                  <a:pos x="23" y="21"/>
                </a:cxn>
                <a:cxn ang="0">
                  <a:pos x="24" y="23"/>
                </a:cxn>
                <a:cxn ang="0">
                  <a:pos x="24" y="23"/>
                </a:cxn>
              </a:cxnLst>
              <a:rect l="0" t="0" r="r" b="b"/>
              <a:pathLst>
                <a:path w="50" h="34">
                  <a:moveTo>
                    <a:pt x="24" y="23"/>
                  </a:moveTo>
                  <a:lnTo>
                    <a:pt x="26" y="21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42" y="27"/>
                  </a:lnTo>
                  <a:lnTo>
                    <a:pt x="43" y="32"/>
                  </a:lnTo>
                  <a:lnTo>
                    <a:pt x="45" y="34"/>
                  </a:lnTo>
                  <a:lnTo>
                    <a:pt x="50" y="32"/>
                  </a:lnTo>
                  <a:lnTo>
                    <a:pt x="47" y="29"/>
                  </a:lnTo>
                  <a:lnTo>
                    <a:pt x="50" y="29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15"/>
                  </a:lnTo>
                  <a:lnTo>
                    <a:pt x="32" y="11"/>
                  </a:lnTo>
                  <a:lnTo>
                    <a:pt x="31" y="5"/>
                  </a:lnTo>
                  <a:lnTo>
                    <a:pt x="27" y="3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7" y="6"/>
                  </a:lnTo>
                  <a:lnTo>
                    <a:pt x="8" y="13"/>
                  </a:lnTo>
                  <a:lnTo>
                    <a:pt x="10" y="15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4" name="Freeform 291">
              <a:extLst>
                <a:ext uri="{FF2B5EF4-FFF2-40B4-BE49-F238E27FC236}">
                  <a16:creationId xmlns:a16="http://schemas.microsoft.com/office/drawing/2014/main" id="{1F156708-3E68-28D7-316D-116A19A9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2213945"/>
              <a:ext cx="25832" cy="149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5" y="3"/>
                </a:cxn>
                <a:cxn ang="0">
                  <a:pos x="18" y="6"/>
                </a:cxn>
                <a:cxn ang="0">
                  <a:pos x="19" y="11"/>
                </a:cxn>
                <a:cxn ang="0">
                  <a:pos x="11" y="1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9" h="11">
                  <a:moveTo>
                    <a:pt x="0" y="2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3"/>
                  </a:lnTo>
                  <a:lnTo>
                    <a:pt x="18" y="6"/>
                  </a:lnTo>
                  <a:lnTo>
                    <a:pt x="19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5" name="Freeform 292">
              <a:extLst>
                <a:ext uri="{FF2B5EF4-FFF2-40B4-BE49-F238E27FC236}">
                  <a16:creationId xmlns:a16="http://schemas.microsoft.com/office/drawing/2014/main" id="{67C45142-E307-0B99-D691-E15EFF6D2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173158"/>
              <a:ext cx="206653" cy="137316"/>
            </a:xfrm>
            <a:custGeom>
              <a:avLst/>
              <a:gdLst/>
              <a:ahLst/>
              <a:cxnLst>
                <a:cxn ang="0">
                  <a:pos x="125" y="101"/>
                </a:cxn>
                <a:cxn ang="0">
                  <a:pos x="128" y="100"/>
                </a:cxn>
                <a:cxn ang="0">
                  <a:pos x="133" y="92"/>
                </a:cxn>
                <a:cxn ang="0">
                  <a:pos x="138" y="90"/>
                </a:cxn>
                <a:cxn ang="0">
                  <a:pos x="144" y="92"/>
                </a:cxn>
                <a:cxn ang="0">
                  <a:pos x="146" y="92"/>
                </a:cxn>
                <a:cxn ang="0">
                  <a:pos x="150" y="93"/>
                </a:cxn>
                <a:cxn ang="0">
                  <a:pos x="152" y="92"/>
                </a:cxn>
                <a:cxn ang="0">
                  <a:pos x="142" y="87"/>
                </a:cxn>
                <a:cxn ang="0">
                  <a:pos x="139" y="81"/>
                </a:cxn>
                <a:cxn ang="0">
                  <a:pos x="136" y="81"/>
                </a:cxn>
                <a:cxn ang="0">
                  <a:pos x="136" y="71"/>
                </a:cxn>
                <a:cxn ang="0">
                  <a:pos x="130" y="63"/>
                </a:cxn>
                <a:cxn ang="0">
                  <a:pos x="109" y="55"/>
                </a:cxn>
                <a:cxn ang="0">
                  <a:pos x="109" y="53"/>
                </a:cxn>
                <a:cxn ang="0">
                  <a:pos x="102" y="47"/>
                </a:cxn>
                <a:cxn ang="0">
                  <a:pos x="99" y="47"/>
                </a:cxn>
                <a:cxn ang="0">
                  <a:pos x="97" y="44"/>
                </a:cxn>
                <a:cxn ang="0">
                  <a:pos x="99" y="37"/>
                </a:cxn>
                <a:cxn ang="0">
                  <a:pos x="102" y="36"/>
                </a:cxn>
                <a:cxn ang="0">
                  <a:pos x="102" y="34"/>
                </a:cxn>
                <a:cxn ang="0">
                  <a:pos x="107" y="28"/>
                </a:cxn>
                <a:cxn ang="0">
                  <a:pos x="105" y="24"/>
                </a:cxn>
                <a:cxn ang="0">
                  <a:pos x="109" y="21"/>
                </a:cxn>
                <a:cxn ang="0">
                  <a:pos x="97" y="20"/>
                </a:cxn>
                <a:cxn ang="0">
                  <a:pos x="94" y="18"/>
                </a:cxn>
                <a:cxn ang="0">
                  <a:pos x="93" y="13"/>
                </a:cxn>
                <a:cxn ang="0">
                  <a:pos x="86" y="8"/>
                </a:cxn>
                <a:cxn ang="0">
                  <a:pos x="83" y="4"/>
                </a:cxn>
                <a:cxn ang="0">
                  <a:pos x="81" y="4"/>
                </a:cxn>
                <a:cxn ang="0">
                  <a:pos x="78" y="4"/>
                </a:cxn>
                <a:cxn ang="0">
                  <a:pos x="75" y="2"/>
                </a:cxn>
                <a:cxn ang="0">
                  <a:pos x="62" y="2"/>
                </a:cxn>
                <a:cxn ang="0">
                  <a:pos x="56" y="0"/>
                </a:cxn>
                <a:cxn ang="0">
                  <a:pos x="48" y="5"/>
                </a:cxn>
                <a:cxn ang="0">
                  <a:pos x="46" y="7"/>
                </a:cxn>
                <a:cxn ang="0">
                  <a:pos x="41" y="12"/>
                </a:cxn>
                <a:cxn ang="0">
                  <a:pos x="33" y="13"/>
                </a:cxn>
                <a:cxn ang="0">
                  <a:pos x="35" y="34"/>
                </a:cxn>
                <a:cxn ang="0">
                  <a:pos x="33" y="39"/>
                </a:cxn>
                <a:cxn ang="0">
                  <a:pos x="0" y="53"/>
                </a:cxn>
                <a:cxn ang="0">
                  <a:pos x="8" y="66"/>
                </a:cxn>
                <a:cxn ang="0">
                  <a:pos x="30" y="71"/>
                </a:cxn>
                <a:cxn ang="0">
                  <a:pos x="49" y="79"/>
                </a:cxn>
                <a:cxn ang="0">
                  <a:pos x="64" y="82"/>
                </a:cxn>
                <a:cxn ang="0">
                  <a:pos x="69" y="87"/>
                </a:cxn>
                <a:cxn ang="0">
                  <a:pos x="77" y="87"/>
                </a:cxn>
                <a:cxn ang="0">
                  <a:pos x="80" y="97"/>
                </a:cxn>
                <a:cxn ang="0">
                  <a:pos x="97" y="101"/>
                </a:cxn>
                <a:cxn ang="0">
                  <a:pos x="125" y="101"/>
                </a:cxn>
                <a:cxn ang="0">
                  <a:pos x="125" y="101"/>
                </a:cxn>
              </a:cxnLst>
              <a:rect l="0" t="0" r="r" b="b"/>
              <a:pathLst>
                <a:path w="152" h="101">
                  <a:moveTo>
                    <a:pt x="125" y="101"/>
                  </a:moveTo>
                  <a:lnTo>
                    <a:pt x="128" y="100"/>
                  </a:lnTo>
                  <a:lnTo>
                    <a:pt x="133" y="92"/>
                  </a:lnTo>
                  <a:lnTo>
                    <a:pt x="138" y="90"/>
                  </a:lnTo>
                  <a:lnTo>
                    <a:pt x="144" y="92"/>
                  </a:lnTo>
                  <a:lnTo>
                    <a:pt x="146" y="92"/>
                  </a:lnTo>
                  <a:lnTo>
                    <a:pt x="150" y="93"/>
                  </a:lnTo>
                  <a:lnTo>
                    <a:pt x="152" y="92"/>
                  </a:lnTo>
                  <a:lnTo>
                    <a:pt x="142" y="87"/>
                  </a:lnTo>
                  <a:lnTo>
                    <a:pt x="139" y="81"/>
                  </a:lnTo>
                  <a:lnTo>
                    <a:pt x="136" y="81"/>
                  </a:lnTo>
                  <a:lnTo>
                    <a:pt x="136" y="71"/>
                  </a:lnTo>
                  <a:lnTo>
                    <a:pt x="130" y="63"/>
                  </a:lnTo>
                  <a:lnTo>
                    <a:pt x="109" y="55"/>
                  </a:lnTo>
                  <a:lnTo>
                    <a:pt x="109" y="53"/>
                  </a:lnTo>
                  <a:lnTo>
                    <a:pt x="102" y="47"/>
                  </a:lnTo>
                  <a:lnTo>
                    <a:pt x="99" y="47"/>
                  </a:lnTo>
                  <a:lnTo>
                    <a:pt x="97" y="44"/>
                  </a:lnTo>
                  <a:lnTo>
                    <a:pt x="99" y="37"/>
                  </a:lnTo>
                  <a:lnTo>
                    <a:pt x="102" y="36"/>
                  </a:lnTo>
                  <a:lnTo>
                    <a:pt x="102" y="34"/>
                  </a:lnTo>
                  <a:lnTo>
                    <a:pt x="107" y="28"/>
                  </a:lnTo>
                  <a:lnTo>
                    <a:pt x="105" y="24"/>
                  </a:lnTo>
                  <a:lnTo>
                    <a:pt x="109" y="21"/>
                  </a:lnTo>
                  <a:lnTo>
                    <a:pt x="97" y="20"/>
                  </a:lnTo>
                  <a:lnTo>
                    <a:pt x="94" y="18"/>
                  </a:lnTo>
                  <a:lnTo>
                    <a:pt x="93" y="13"/>
                  </a:lnTo>
                  <a:lnTo>
                    <a:pt x="86" y="8"/>
                  </a:lnTo>
                  <a:lnTo>
                    <a:pt x="83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5" y="2"/>
                  </a:lnTo>
                  <a:lnTo>
                    <a:pt x="62" y="2"/>
                  </a:lnTo>
                  <a:lnTo>
                    <a:pt x="56" y="0"/>
                  </a:lnTo>
                  <a:lnTo>
                    <a:pt x="48" y="5"/>
                  </a:lnTo>
                  <a:lnTo>
                    <a:pt x="46" y="7"/>
                  </a:lnTo>
                  <a:lnTo>
                    <a:pt x="41" y="12"/>
                  </a:lnTo>
                  <a:lnTo>
                    <a:pt x="33" y="13"/>
                  </a:lnTo>
                  <a:lnTo>
                    <a:pt x="35" y="34"/>
                  </a:lnTo>
                  <a:lnTo>
                    <a:pt x="33" y="39"/>
                  </a:lnTo>
                  <a:lnTo>
                    <a:pt x="0" y="53"/>
                  </a:lnTo>
                  <a:lnTo>
                    <a:pt x="8" y="66"/>
                  </a:lnTo>
                  <a:lnTo>
                    <a:pt x="30" y="71"/>
                  </a:lnTo>
                  <a:lnTo>
                    <a:pt x="49" y="79"/>
                  </a:lnTo>
                  <a:lnTo>
                    <a:pt x="64" y="82"/>
                  </a:lnTo>
                  <a:lnTo>
                    <a:pt x="69" y="87"/>
                  </a:lnTo>
                  <a:lnTo>
                    <a:pt x="77" y="87"/>
                  </a:lnTo>
                  <a:lnTo>
                    <a:pt x="80" y="97"/>
                  </a:lnTo>
                  <a:lnTo>
                    <a:pt x="97" y="101"/>
                  </a:lnTo>
                  <a:lnTo>
                    <a:pt x="125" y="101"/>
                  </a:lnTo>
                  <a:lnTo>
                    <a:pt x="125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6" name="Freeform 293">
              <a:extLst>
                <a:ext uri="{FF2B5EF4-FFF2-40B4-BE49-F238E27FC236}">
                  <a16:creationId xmlns:a16="http://schemas.microsoft.com/office/drawing/2014/main" id="{D27AB547-A627-8610-51BC-4479B00B0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304" y="-2050798"/>
              <a:ext cx="36708" cy="24472"/>
            </a:xfrm>
            <a:custGeom>
              <a:avLst/>
              <a:gdLst/>
              <a:ahLst/>
              <a:cxnLst>
                <a:cxn ang="0">
                  <a:pos x="27" y="18"/>
                </a:cxn>
                <a:cxn ang="0">
                  <a:pos x="21" y="10"/>
                </a:cxn>
                <a:cxn ang="0">
                  <a:pos x="16" y="10"/>
                </a:cxn>
                <a:cxn ang="0">
                  <a:pos x="24" y="5"/>
                </a:cxn>
                <a:cxn ang="0">
                  <a:pos x="19" y="2"/>
                </a:cxn>
                <a:cxn ang="0">
                  <a:pos x="13" y="0"/>
                </a:cxn>
                <a:cxn ang="0">
                  <a:pos x="8" y="2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3" y="15"/>
                </a:cxn>
                <a:cxn ang="0">
                  <a:pos x="17" y="18"/>
                </a:cxn>
                <a:cxn ang="0">
                  <a:pos x="27" y="18"/>
                </a:cxn>
                <a:cxn ang="0">
                  <a:pos x="27" y="18"/>
                </a:cxn>
              </a:cxnLst>
              <a:rect l="0" t="0" r="r" b="b"/>
              <a:pathLst>
                <a:path w="27" h="18">
                  <a:moveTo>
                    <a:pt x="27" y="18"/>
                  </a:moveTo>
                  <a:lnTo>
                    <a:pt x="21" y="10"/>
                  </a:lnTo>
                  <a:lnTo>
                    <a:pt x="16" y="10"/>
                  </a:lnTo>
                  <a:lnTo>
                    <a:pt x="24" y="5"/>
                  </a:lnTo>
                  <a:lnTo>
                    <a:pt x="19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3" y="15"/>
                  </a:lnTo>
                  <a:lnTo>
                    <a:pt x="17" y="1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7" name="Freeform 294">
              <a:extLst>
                <a:ext uri="{FF2B5EF4-FFF2-40B4-BE49-F238E27FC236}">
                  <a16:creationId xmlns:a16="http://schemas.microsoft.com/office/drawing/2014/main" id="{58ED0657-1BF7-2609-BBA8-429C5273A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159" y="-1989618"/>
              <a:ext cx="6798" cy="8157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3" y="6"/>
                </a:cxn>
                <a:cxn ang="0">
                  <a:pos x="3" y="6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3" y="6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8" name="Freeform 295">
              <a:extLst>
                <a:ext uri="{FF2B5EF4-FFF2-40B4-BE49-F238E27FC236}">
                  <a16:creationId xmlns:a16="http://schemas.microsoft.com/office/drawing/2014/main" id="{23373BD0-AA50-30AE-9ABD-AD4AE5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114" y="-1989618"/>
              <a:ext cx="16315" cy="25832"/>
            </a:xfrm>
            <a:custGeom>
              <a:avLst/>
              <a:gdLst/>
              <a:ahLst/>
              <a:cxnLst>
                <a:cxn ang="0">
                  <a:pos x="4" y="19"/>
                </a:cxn>
                <a:cxn ang="0">
                  <a:pos x="11" y="18"/>
                </a:cxn>
                <a:cxn ang="0">
                  <a:pos x="12" y="13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4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19"/>
                </a:cxn>
                <a:cxn ang="0">
                  <a:pos x="4" y="19"/>
                </a:cxn>
              </a:cxnLst>
              <a:rect l="0" t="0" r="r" b="b"/>
              <a:pathLst>
                <a:path w="12" h="19">
                  <a:moveTo>
                    <a:pt x="4" y="19"/>
                  </a:moveTo>
                  <a:lnTo>
                    <a:pt x="11" y="18"/>
                  </a:lnTo>
                  <a:lnTo>
                    <a:pt x="12" y="13"/>
                  </a:lnTo>
                  <a:lnTo>
                    <a:pt x="9" y="8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19"/>
                  </a:lnTo>
                  <a:lnTo>
                    <a:pt x="4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29" name="Freeform 296">
              <a:extLst>
                <a:ext uri="{FF2B5EF4-FFF2-40B4-BE49-F238E27FC236}">
                  <a16:creationId xmlns:a16="http://schemas.microsoft.com/office/drawing/2014/main" id="{46D642C9-BF46-3F1A-31D3-617AB9336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865" y="-2101101"/>
              <a:ext cx="88372" cy="67978"/>
            </a:xfrm>
            <a:custGeom>
              <a:avLst/>
              <a:gdLst/>
              <a:ahLst/>
              <a:cxnLst>
                <a:cxn ang="0">
                  <a:pos x="5" y="47"/>
                </a:cxn>
                <a:cxn ang="0">
                  <a:pos x="7" y="48"/>
                </a:cxn>
                <a:cxn ang="0">
                  <a:pos x="23" y="50"/>
                </a:cxn>
                <a:cxn ang="0">
                  <a:pos x="28" y="47"/>
                </a:cxn>
                <a:cxn ang="0">
                  <a:pos x="31" y="40"/>
                </a:cxn>
                <a:cxn ang="0">
                  <a:pos x="42" y="39"/>
                </a:cxn>
                <a:cxn ang="0">
                  <a:pos x="44" y="34"/>
                </a:cxn>
                <a:cxn ang="0">
                  <a:pos x="50" y="32"/>
                </a:cxn>
                <a:cxn ang="0">
                  <a:pos x="33" y="21"/>
                </a:cxn>
                <a:cxn ang="0">
                  <a:pos x="60" y="16"/>
                </a:cxn>
                <a:cxn ang="0">
                  <a:pos x="65" y="13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25" y="12"/>
                </a:cxn>
                <a:cxn ang="0">
                  <a:pos x="20" y="12"/>
                </a:cxn>
                <a:cxn ang="0">
                  <a:pos x="13" y="7"/>
                </a:cxn>
                <a:cxn ang="0">
                  <a:pos x="10" y="7"/>
                </a:cxn>
                <a:cxn ang="0">
                  <a:pos x="10" y="12"/>
                </a:cxn>
                <a:cxn ang="0">
                  <a:pos x="7" y="10"/>
                </a:cxn>
                <a:cxn ang="0">
                  <a:pos x="4" y="10"/>
                </a:cxn>
                <a:cxn ang="0">
                  <a:pos x="0" y="13"/>
                </a:cxn>
                <a:cxn ang="0">
                  <a:pos x="2" y="18"/>
                </a:cxn>
                <a:cxn ang="0">
                  <a:pos x="5" y="18"/>
                </a:cxn>
                <a:cxn ang="0">
                  <a:pos x="4" y="20"/>
                </a:cxn>
                <a:cxn ang="0">
                  <a:pos x="2" y="23"/>
                </a:cxn>
                <a:cxn ang="0">
                  <a:pos x="2" y="24"/>
                </a:cxn>
                <a:cxn ang="0">
                  <a:pos x="9" y="21"/>
                </a:cxn>
                <a:cxn ang="0">
                  <a:pos x="10" y="23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5" y="47"/>
                </a:cxn>
                <a:cxn ang="0">
                  <a:pos x="5" y="47"/>
                </a:cxn>
                <a:cxn ang="0">
                  <a:pos x="5" y="47"/>
                </a:cxn>
              </a:cxnLst>
              <a:rect l="0" t="0" r="r" b="b"/>
              <a:pathLst>
                <a:path w="65" h="50">
                  <a:moveTo>
                    <a:pt x="5" y="47"/>
                  </a:moveTo>
                  <a:lnTo>
                    <a:pt x="7" y="48"/>
                  </a:lnTo>
                  <a:lnTo>
                    <a:pt x="23" y="50"/>
                  </a:lnTo>
                  <a:lnTo>
                    <a:pt x="28" y="47"/>
                  </a:lnTo>
                  <a:lnTo>
                    <a:pt x="31" y="40"/>
                  </a:lnTo>
                  <a:lnTo>
                    <a:pt x="42" y="39"/>
                  </a:lnTo>
                  <a:lnTo>
                    <a:pt x="44" y="34"/>
                  </a:lnTo>
                  <a:lnTo>
                    <a:pt x="50" y="32"/>
                  </a:lnTo>
                  <a:lnTo>
                    <a:pt x="33" y="21"/>
                  </a:lnTo>
                  <a:lnTo>
                    <a:pt x="60" y="16"/>
                  </a:lnTo>
                  <a:lnTo>
                    <a:pt x="65" y="13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25" y="12"/>
                  </a:lnTo>
                  <a:lnTo>
                    <a:pt x="20" y="12"/>
                  </a:lnTo>
                  <a:lnTo>
                    <a:pt x="13" y="7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0" y="13"/>
                  </a:lnTo>
                  <a:lnTo>
                    <a:pt x="2" y="18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2" y="24"/>
                  </a:lnTo>
                  <a:lnTo>
                    <a:pt x="9" y="2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5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0" name="Freeform 297">
              <a:extLst>
                <a:ext uri="{FF2B5EF4-FFF2-40B4-BE49-F238E27FC236}">
                  <a16:creationId xmlns:a16="http://schemas.microsoft.com/office/drawing/2014/main" id="{076D88DE-E71D-57C0-5EDD-D78EAAF34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965" y="-2256091"/>
              <a:ext cx="375238" cy="114203"/>
            </a:xfrm>
            <a:custGeom>
              <a:avLst/>
              <a:gdLst/>
              <a:ahLst/>
              <a:cxnLst>
                <a:cxn ang="0">
                  <a:pos x="257" y="25"/>
                </a:cxn>
                <a:cxn ang="0">
                  <a:pos x="254" y="16"/>
                </a:cxn>
                <a:cxn ang="0">
                  <a:pos x="247" y="13"/>
                </a:cxn>
                <a:cxn ang="0">
                  <a:pos x="233" y="8"/>
                </a:cxn>
                <a:cxn ang="0">
                  <a:pos x="220" y="7"/>
                </a:cxn>
                <a:cxn ang="0">
                  <a:pos x="189" y="15"/>
                </a:cxn>
                <a:cxn ang="0">
                  <a:pos x="167" y="15"/>
                </a:cxn>
                <a:cxn ang="0">
                  <a:pos x="154" y="12"/>
                </a:cxn>
                <a:cxn ang="0">
                  <a:pos x="141" y="5"/>
                </a:cxn>
                <a:cxn ang="0">
                  <a:pos x="135" y="7"/>
                </a:cxn>
                <a:cxn ang="0">
                  <a:pos x="127" y="0"/>
                </a:cxn>
                <a:cxn ang="0">
                  <a:pos x="101" y="2"/>
                </a:cxn>
                <a:cxn ang="0">
                  <a:pos x="71" y="15"/>
                </a:cxn>
                <a:cxn ang="0">
                  <a:pos x="40" y="16"/>
                </a:cxn>
                <a:cxn ang="0">
                  <a:pos x="52" y="20"/>
                </a:cxn>
                <a:cxn ang="0">
                  <a:pos x="39" y="21"/>
                </a:cxn>
                <a:cxn ang="0">
                  <a:pos x="37" y="25"/>
                </a:cxn>
                <a:cxn ang="0">
                  <a:pos x="26" y="23"/>
                </a:cxn>
                <a:cxn ang="0">
                  <a:pos x="23" y="25"/>
                </a:cxn>
                <a:cxn ang="0">
                  <a:pos x="8" y="25"/>
                </a:cxn>
                <a:cxn ang="0">
                  <a:pos x="0" y="31"/>
                </a:cxn>
                <a:cxn ang="0">
                  <a:pos x="10" y="36"/>
                </a:cxn>
                <a:cxn ang="0">
                  <a:pos x="13" y="45"/>
                </a:cxn>
                <a:cxn ang="0">
                  <a:pos x="15" y="50"/>
                </a:cxn>
                <a:cxn ang="0">
                  <a:pos x="5" y="47"/>
                </a:cxn>
                <a:cxn ang="0">
                  <a:pos x="3" y="52"/>
                </a:cxn>
                <a:cxn ang="0">
                  <a:pos x="18" y="57"/>
                </a:cxn>
                <a:cxn ang="0">
                  <a:pos x="16" y="61"/>
                </a:cxn>
                <a:cxn ang="0">
                  <a:pos x="19" y="63"/>
                </a:cxn>
                <a:cxn ang="0">
                  <a:pos x="19" y="68"/>
                </a:cxn>
                <a:cxn ang="0">
                  <a:pos x="32" y="68"/>
                </a:cxn>
                <a:cxn ang="0">
                  <a:pos x="24" y="71"/>
                </a:cxn>
                <a:cxn ang="0">
                  <a:pos x="31" y="71"/>
                </a:cxn>
                <a:cxn ang="0">
                  <a:pos x="34" y="71"/>
                </a:cxn>
                <a:cxn ang="0">
                  <a:pos x="43" y="73"/>
                </a:cxn>
                <a:cxn ang="0">
                  <a:pos x="47" y="73"/>
                </a:cxn>
                <a:cxn ang="0">
                  <a:pos x="50" y="77"/>
                </a:cxn>
                <a:cxn ang="0">
                  <a:pos x="68" y="77"/>
                </a:cxn>
                <a:cxn ang="0">
                  <a:pos x="74" y="69"/>
                </a:cxn>
                <a:cxn ang="0">
                  <a:pos x="98" y="79"/>
                </a:cxn>
                <a:cxn ang="0">
                  <a:pos x="120" y="76"/>
                </a:cxn>
                <a:cxn ang="0">
                  <a:pos x="128" y="71"/>
                </a:cxn>
                <a:cxn ang="0">
                  <a:pos x="143" y="73"/>
                </a:cxn>
                <a:cxn ang="0">
                  <a:pos x="148" y="69"/>
                </a:cxn>
                <a:cxn ang="0">
                  <a:pos x="148" y="74"/>
                </a:cxn>
                <a:cxn ang="0">
                  <a:pos x="151" y="84"/>
                </a:cxn>
                <a:cxn ang="0">
                  <a:pos x="154" y="81"/>
                </a:cxn>
                <a:cxn ang="0">
                  <a:pos x="159" y="77"/>
                </a:cxn>
                <a:cxn ang="0">
                  <a:pos x="157" y="69"/>
                </a:cxn>
                <a:cxn ang="0">
                  <a:pos x="164" y="73"/>
                </a:cxn>
                <a:cxn ang="0">
                  <a:pos x="183" y="69"/>
                </a:cxn>
                <a:cxn ang="0">
                  <a:pos x="196" y="71"/>
                </a:cxn>
                <a:cxn ang="0">
                  <a:pos x="233" y="66"/>
                </a:cxn>
                <a:cxn ang="0">
                  <a:pos x="241" y="66"/>
                </a:cxn>
                <a:cxn ang="0">
                  <a:pos x="249" y="61"/>
                </a:cxn>
                <a:cxn ang="0">
                  <a:pos x="268" y="63"/>
                </a:cxn>
                <a:cxn ang="0">
                  <a:pos x="274" y="65"/>
                </a:cxn>
                <a:cxn ang="0">
                  <a:pos x="276" y="61"/>
                </a:cxn>
                <a:cxn ang="0">
                  <a:pos x="266" y="41"/>
                </a:cxn>
                <a:cxn ang="0">
                  <a:pos x="266" y="36"/>
                </a:cxn>
                <a:cxn ang="0">
                  <a:pos x="270" y="31"/>
                </a:cxn>
              </a:cxnLst>
              <a:rect l="0" t="0" r="r" b="b"/>
              <a:pathLst>
                <a:path w="276" h="84">
                  <a:moveTo>
                    <a:pt x="270" y="31"/>
                  </a:moveTo>
                  <a:lnTo>
                    <a:pt x="257" y="25"/>
                  </a:lnTo>
                  <a:lnTo>
                    <a:pt x="255" y="23"/>
                  </a:lnTo>
                  <a:lnTo>
                    <a:pt x="254" y="16"/>
                  </a:lnTo>
                  <a:lnTo>
                    <a:pt x="250" y="15"/>
                  </a:lnTo>
                  <a:lnTo>
                    <a:pt x="247" y="13"/>
                  </a:lnTo>
                  <a:lnTo>
                    <a:pt x="239" y="7"/>
                  </a:lnTo>
                  <a:lnTo>
                    <a:pt x="233" y="8"/>
                  </a:lnTo>
                  <a:lnTo>
                    <a:pt x="221" y="8"/>
                  </a:lnTo>
                  <a:lnTo>
                    <a:pt x="220" y="7"/>
                  </a:lnTo>
                  <a:lnTo>
                    <a:pt x="205" y="15"/>
                  </a:lnTo>
                  <a:lnTo>
                    <a:pt x="189" y="15"/>
                  </a:lnTo>
                  <a:lnTo>
                    <a:pt x="172" y="16"/>
                  </a:lnTo>
                  <a:lnTo>
                    <a:pt x="167" y="15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6" y="12"/>
                  </a:lnTo>
                  <a:lnTo>
                    <a:pt x="141" y="5"/>
                  </a:lnTo>
                  <a:lnTo>
                    <a:pt x="138" y="7"/>
                  </a:lnTo>
                  <a:lnTo>
                    <a:pt x="135" y="7"/>
                  </a:lnTo>
                  <a:lnTo>
                    <a:pt x="132" y="5"/>
                  </a:lnTo>
                  <a:lnTo>
                    <a:pt x="127" y="0"/>
                  </a:lnTo>
                  <a:lnTo>
                    <a:pt x="122" y="2"/>
                  </a:lnTo>
                  <a:lnTo>
                    <a:pt x="101" y="2"/>
                  </a:lnTo>
                  <a:lnTo>
                    <a:pt x="88" y="7"/>
                  </a:lnTo>
                  <a:lnTo>
                    <a:pt x="71" y="15"/>
                  </a:lnTo>
                  <a:lnTo>
                    <a:pt x="42" y="13"/>
                  </a:lnTo>
                  <a:lnTo>
                    <a:pt x="40" y="16"/>
                  </a:lnTo>
                  <a:lnTo>
                    <a:pt x="43" y="18"/>
                  </a:lnTo>
                  <a:lnTo>
                    <a:pt x="52" y="20"/>
                  </a:lnTo>
                  <a:lnTo>
                    <a:pt x="40" y="21"/>
                  </a:lnTo>
                  <a:lnTo>
                    <a:pt x="39" y="21"/>
                  </a:lnTo>
                  <a:lnTo>
                    <a:pt x="42" y="23"/>
                  </a:lnTo>
                  <a:lnTo>
                    <a:pt x="37" y="25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1" y="23"/>
                  </a:lnTo>
                  <a:lnTo>
                    <a:pt x="23" y="25"/>
                  </a:lnTo>
                  <a:lnTo>
                    <a:pt x="15" y="23"/>
                  </a:lnTo>
                  <a:lnTo>
                    <a:pt x="8" y="25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10" y="36"/>
                  </a:lnTo>
                  <a:lnTo>
                    <a:pt x="8" y="41"/>
                  </a:lnTo>
                  <a:lnTo>
                    <a:pt x="13" y="45"/>
                  </a:lnTo>
                  <a:lnTo>
                    <a:pt x="10" y="47"/>
                  </a:lnTo>
                  <a:lnTo>
                    <a:pt x="15" y="50"/>
                  </a:lnTo>
                  <a:lnTo>
                    <a:pt x="8" y="50"/>
                  </a:lnTo>
                  <a:lnTo>
                    <a:pt x="5" y="47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16" y="55"/>
                  </a:lnTo>
                  <a:lnTo>
                    <a:pt x="18" y="57"/>
                  </a:lnTo>
                  <a:lnTo>
                    <a:pt x="16" y="60"/>
                  </a:lnTo>
                  <a:lnTo>
                    <a:pt x="16" y="61"/>
                  </a:lnTo>
                  <a:lnTo>
                    <a:pt x="21" y="60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19" y="68"/>
                  </a:lnTo>
                  <a:lnTo>
                    <a:pt x="21" y="68"/>
                  </a:lnTo>
                  <a:lnTo>
                    <a:pt x="32" y="68"/>
                  </a:lnTo>
                  <a:lnTo>
                    <a:pt x="35" y="68"/>
                  </a:lnTo>
                  <a:lnTo>
                    <a:pt x="24" y="71"/>
                  </a:lnTo>
                  <a:lnTo>
                    <a:pt x="23" y="73"/>
                  </a:lnTo>
                  <a:lnTo>
                    <a:pt x="31" y="71"/>
                  </a:lnTo>
                  <a:lnTo>
                    <a:pt x="32" y="73"/>
                  </a:lnTo>
                  <a:lnTo>
                    <a:pt x="34" y="71"/>
                  </a:lnTo>
                  <a:lnTo>
                    <a:pt x="39" y="71"/>
                  </a:lnTo>
                  <a:lnTo>
                    <a:pt x="43" y="73"/>
                  </a:lnTo>
                  <a:lnTo>
                    <a:pt x="45" y="71"/>
                  </a:lnTo>
                  <a:lnTo>
                    <a:pt x="47" y="73"/>
                  </a:lnTo>
                  <a:lnTo>
                    <a:pt x="48" y="76"/>
                  </a:lnTo>
                  <a:lnTo>
                    <a:pt x="50" y="77"/>
                  </a:lnTo>
                  <a:lnTo>
                    <a:pt x="60" y="79"/>
                  </a:lnTo>
                  <a:lnTo>
                    <a:pt x="68" y="77"/>
                  </a:lnTo>
                  <a:lnTo>
                    <a:pt x="69" y="69"/>
                  </a:lnTo>
                  <a:lnTo>
                    <a:pt x="74" y="69"/>
                  </a:lnTo>
                  <a:lnTo>
                    <a:pt x="88" y="74"/>
                  </a:lnTo>
                  <a:lnTo>
                    <a:pt x="98" y="79"/>
                  </a:lnTo>
                  <a:lnTo>
                    <a:pt x="103" y="81"/>
                  </a:lnTo>
                  <a:lnTo>
                    <a:pt x="120" y="76"/>
                  </a:lnTo>
                  <a:lnTo>
                    <a:pt x="127" y="71"/>
                  </a:lnTo>
                  <a:lnTo>
                    <a:pt x="128" y="71"/>
                  </a:lnTo>
                  <a:lnTo>
                    <a:pt x="141" y="74"/>
                  </a:lnTo>
                  <a:lnTo>
                    <a:pt x="143" y="73"/>
                  </a:lnTo>
                  <a:lnTo>
                    <a:pt x="145" y="71"/>
                  </a:lnTo>
                  <a:lnTo>
                    <a:pt x="148" y="69"/>
                  </a:lnTo>
                  <a:lnTo>
                    <a:pt x="151" y="71"/>
                  </a:lnTo>
                  <a:lnTo>
                    <a:pt x="148" y="74"/>
                  </a:lnTo>
                  <a:lnTo>
                    <a:pt x="148" y="84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4" y="81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56" y="74"/>
                  </a:lnTo>
                  <a:lnTo>
                    <a:pt x="157" y="69"/>
                  </a:lnTo>
                  <a:lnTo>
                    <a:pt x="164" y="71"/>
                  </a:lnTo>
                  <a:lnTo>
                    <a:pt x="164" y="73"/>
                  </a:lnTo>
                  <a:lnTo>
                    <a:pt x="170" y="73"/>
                  </a:lnTo>
                  <a:lnTo>
                    <a:pt x="183" y="69"/>
                  </a:lnTo>
                  <a:lnTo>
                    <a:pt x="188" y="71"/>
                  </a:lnTo>
                  <a:lnTo>
                    <a:pt x="196" y="71"/>
                  </a:lnTo>
                  <a:lnTo>
                    <a:pt x="217" y="66"/>
                  </a:lnTo>
                  <a:lnTo>
                    <a:pt x="233" y="66"/>
                  </a:lnTo>
                  <a:lnTo>
                    <a:pt x="239" y="63"/>
                  </a:lnTo>
                  <a:lnTo>
                    <a:pt x="241" y="66"/>
                  </a:lnTo>
                  <a:lnTo>
                    <a:pt x="241" y="66"/>
                  </a:lnTo>
                  <a:lnTo>
                    <a:pt x="249" y="61"/>
                  </a:lnTo>
                  <a:lnTo>
                    <a:pt x="255" y="63"/>
                  </a:lnTo>
                  <a:lnTo>
                    <a:pt x="268" y="63"/>
                  </a:lnTo>
                  <a:lnTo>
                    <a:pt x="271" y="65"/>
                  </a:lnTo>
                  <a:lnTo>
                    <a:pt x="274" y="65"/>
                  </a:lnTo>
                  <a:lnTo>
                    <a:pt x="276" y="65"/>
                  </a:lnTo>
                  <a:lnTo>
                    <a:pt x="276" y="61"/>
                  </a:lnTo>
                  <a:lnTo>
                    <a:pt x="268" y="57"/>
                  </a:lnTo>
                  <a:lnTo>
                    <a:pt x="266" y="41"/>
                  </a:lnTo>
                  <a:lnTo>
                    <a:pt x="263" y="37"/>
                  </a:lnTo>
                  <a:lnTo>
                    <a:pt x="266" y="36"/>
                  </a:lnTo>
                  <a:lnTo>
                    <a:pt x="270" y="31"/>
                  </a:lnTo>
                  <a:lnTo>
                    <a:pt x="270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1" name="Freeform 298">
              <a:extLst>
                <a:ext uri="{FF2B5EF4-FFF2-40B4-BE49-F238E27FC236}">
                  <a16:creationId xmlns:a16="http://schemas.microsoft.com/office/drawing/2014/main" id="{3DB41B55-F60E-17A4-DC5F-41FC3012E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460" y="-2170439"/>
              <a:ext cx="129158" cy="8565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95" y="3"/>
                </a:cxn>
                <a:cxn ang="0">
                  <a:pos x="93" y="0"/>
                </a:cxn>
                <a:cxn ang="0">
                  <a:pos x="87" y="3"/>
                </a:cxn>
                <a:cxn ang="0">
                  <a:pos x="71" y="3"/>
                </a:cxn>
                <a:cxn ang="0">
                  <a:pos x="50" y="8"/>
                </a:cxn>
                <a:cxn ang="0">
                  <a:pos x="42" y="8"/>
                </a:cxn>
                <a:cxn ang="0">
                  <a:pos x="37" y="6"/>
                </a:cxn>
                <a:cxn ang="0">
                  <a:pos x="24" y="10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1" y="6"/>
                </a:cxn>
                <a:cxn ang="0">
                  <a:pos x="10" y="11"/>
                </a:cxn>
                <a:cxn ang="0">
                  <a:pos x="13" y="14"/>
                </a:cxn>
                <a:cxn ang="0">
                  <a:pos x="8" y="14"/>
                </a:cxn>
                <a:cxn ang="0">
                  <a:pos x="8" y="18"/>
                </a:cxn>
                <a:cxn ang="0">
                  <a:pos x="5" y="19"/>
                </a:cxn>
                <a:cxn ang="0">
                  <a:pos x="5" y="21"/>
                </a:cxn>
                <a:cxn ang="0">
                  <a:pos x="2" y="21"/>
                </a:cxn>
                <a:cxn ang="0">
                  <a:pos x="2" y="22"/>
                </a:cxn>
                <a:cxn ang="0">
                  <a:pos x="3" y="26"/>
                </a:cxn>
                <a:cxn ang="0">
                  <a:pos x="5" y="34"/>
                </a:cxn>
                <a:cxn ang="0">
                  <a:pos x="11" y="34"/>
                </a:cxn>
                <a:cxn ang="0">
                  <a:pos x="11" y="35"/>
                </a:cxn>
                <a:cxn ang="0">
                  <a:pos x="15" y="37"/>
                </a:cxn>
                <a:cxn ang="0">
                  <a:pos x="16" y="40"/>
                </a:cxn>
                <a:cxn ang="0">
                  <a:pos x="10" y="43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46"/>
                </a:cxn>
                <a:cxn ang="0">
                  <a:pos x="7" y="48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3" y="58"/>
                </a:cxn>
                <a:cxn ang="0">
                  <a:pos x="10" y="63"/>
                </a:cxn>
                <a:cxn ang="0">
                  <a:pos x="15" y="63"/>
                </a:cxn>
                <a:cxn ang="0">
                  <a:pos x="47" y="51"/>
                </a:cxn>
                <a:cxn ang="0">
                  <a:pos x="80" y="37"/>
                </a:cxn>
                <a:cxn ang="0">
                  <a:pos x="82" y="32"/>
                </a:cxn>
                <a:cxn ang="0">
                  <a:pos x="80" y="11"/>
                </a:cxn>
                <a:cxn ang="0">
                  <a:pos x="88" y="10"/>
                </a:cxn>
                <a:cxn ang="0">
                  <a:pos x="93" y="5"/>
                </a:cxn>
                <a:cxn ang="0">
                  <a:pos x="95" y="3"/>
                </a:cxn>
                <a:cxn ang="0">
                  <a:pos x="95" y="3"/>
                </a:cxn>
              </a:cxnLst>
              <a:rect l="0" t="0" r="r" b="b"/>
              <a:pathLst>
                <a:path w="95" h="63">
                  <a:moveTo>
                    <a:pt x="95" y="3"/>
                  </a:moveTo>
                  <a:lnTo>
                    <a:pt x="95" y="3"/>
                  </a:lnTo>
                  <a:lnTo>
                    <a:pt x="93" y="0"/>
                  </a:lnTo>
                  <a:lnTo>
                    <a:pt x="87" y="3"/>
                  </a:lnTo>
                  <a:lnTo>
                    <a:pt x="71" y="3"/>
                  </a:lnTo>
                  <a:lnTo>
                    <a:pt x="50" y="8"/>
                  </a:lnTo>
                  <a:lnTo>
                    <a:pt x="42" y="8"/>
                  </a:lnTo>
                  <a:lnTo>
                    <a:pt x="37" y="6"/>
                  </a:lnTo>
                  <a:lnTo>
                    <a:pt x="24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1" y="6"/>
                  </a:lnTo>
                  <a:lnTo>
                    <a:pt x="10" y="11"/>
                  </a:lnTo>
                  <a:lnTo>
                    <a:pt x="13" y="14"/>
                  </a:lnTo>
                  <a:lnTo>
                    <a:pt x="8" y="14"/>
                  </a:lnTo>
                  <a:lnTo>
                    <a:pt x="8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6"/>
                  </a:lnTo>
                  <a:lnTo>
                    <a:pt x="5" y="34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5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46"/>
                  </a:lnTo>
                  <a:lnTo>
                    <a:pt x="7" y="48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3" y="58"/>
                  </a:lnTo>
                  <a:lnTo>
                    <a:pt x="10" y="63"/>
                  </a:lnTo>
                  <a:lnTo>
                    <a:pt x="15" y="63"/>
                  </a:lnTo>
                  <a:lnTo>
                    <a:pt x="47" y="51"/>
                  </a:lnTo>
                  <a:lnTo>
                    <a:pt x="80" y="37"/>
                  </a:lnTo>
                  <a:lnTo>
                    <a:pt x="82" y="32"/>
                  </a:lnTo>
                  <a:lnTo>
                    <a:pt x="80" y="11"/>
                  </a:lnTo>
                  <a:lnTo>
                    <a:pt x="88" y="10"/>
                  </a:lnTo>
                  <a:lnTo>
                    <a:pt x="93" y="5"/>
                  </a:lnTo>
                  <a:lnTo>
                    <a:pt x="95" y="3"/>
                  </a:lnTo>
                  <a:lnTo>
                    <a:pt x="9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2" name="Freeform 299">
              <a:extLst>
                <a:ext uri="{FF2B5EF4-FFF2-40B4-BE49-F238E27FC236}">
                  <a16:creationId xmlns:a16="http://schemas.microsoft.com/office/drawing/2014/main" id="{3FB0F52E-49EB-92CF-D1E9-9AB4B4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124214"/>
              <a:ext cx="32629" cy="2855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23" y="3"/>
                </a:cxn>
                <a:cxn ang="0">
                  <a:pos x="24" y="6"/>
                </a:cxn>
                <a:cxn ang="0">
                  <a:pos x="18" y="9"/>
                </a:cxn>
                <a:cxn ang="0">
                  <a:pos x="19" y="11"/>
                </a:cxn>
                <a:cxn ang="0">
                  <a:pos x="15" y="11"/>
                </a:cxn>
                <a:cxn ang="0">
                  <a:pos x="13" y="12"/>
                </a:cxn>
                <a:cxn ang="0">
                  <a:pos x="15" y="14"/>
                </a:cxn>
                <a:cxn ang="0">
                  <a:pos x="8" y="17"/>
                </a:cxn>
                <a:cxn ang="0">
                  <a:pos x="7" y="17"/>
                </a:cxn>
                <a:cxn ang="0">
                  <a:pos x="7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4" h="21">
                  <a:moveTo>
                    <a:pt x="0" y="19"/>
                  </a:moveTo>
                  <a:lnTo>
                    <a:pt x="10" y="4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15" y="11"/>
                  </a:lnTo>
                  <a:lnTo>
                    <a:pt x="13" y="12"/>
                  </a:lnTo>
                  <a:lnTo>
                    <a:pt x="15" y="14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7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3" name="Freeform 300">
              <a:extLst>
                <a:ext uri="{FF2B5EF4-FFF2-40B4-BE49-F238E27FC236}">
                  <a16:creationId xmlns:a16="http://schemas.microsoft.com/office/drawing/2014/main" id="{09533965-F6CE-4FAB-1D6C-8B2A826CD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3360" y="-2283282"/>
              <a:ext cx="138675" cy="448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0"/>
                </a:cxn>
                <a:cxn ang="0">
                  <a:pos x="27" y="4"/>
                </a:cxn>
                <a:cxn ang="0">
                  <a:pos x="45" y="4"/>
                </a:cxn>
                <a:cxn ang="0">
                  <a:pos x="61" y="12"/>
                </a:cxn>
                <a:cxn ang="0">
                  <a:pos x="78" y="11"/>
                </a:cxn>
                <a:cxn ang="0">
                  <a:pos x="86" y="14"/>
                </a:cxn>
                <a:cxn ang="0">
                  <a:pos x="86" y="17"/>
                </a:cxn>
                <a:cxn ang="0">
                  <a:pos x="97" y="22"/>
                </a:cxn>
                <a:cxn ang="0">
                  <a:pos x="94" y="25"/>
                </a:cxn>
                <a:cxn ang="0">
                  <a:pos x="101" y="30"/>
                </a:cxn>
                <a:cxn ang="0">
                  <a:pos x="102" y="32"/>
                </a:cxn>
                <a:cxn ang="0">
                  <a:pos x="101" y="32"/>
                </a:cxn>
                <a:cxn ang="0">
                  <a:pos x="93" y="32"/>
                </a:cxn>
                <a:cxn ang="0">
                  <a:pos x="85" y="28"/>
                </a:cxn>
                <a:cxn ang="0">
                  <a:pos x="77" y="30"/>
                </a:cxn>
                <a:cxn ang="0">
                  <a:pos x="54" y="33"/>
                </a:cxn>
                <a:cxn ang="0">
                  <a:pos x="46" y="27"/>
                </a:cxn>
                <a:cxn ang="0">
                  <a:pos x="40" y="28"/>
                </a:cxn>
                <a:cxn ang="0">
                  <a:pos x="28" y="28"/>
                </a:cxn>
                <a:cxn ang="0">
                  <a:pos x="27" y="27"/>
                </a:cxn>
                <a:cxn ang="0">
                  <a:pos x="30" y="25"/>
                </a:cxn>
                <a:cxn ang="0">
                  <a:pos x="30" y="20"/>
                </a:cxn>
                <a:cxn ang="0">
                  <a:pos x="22" y="11"/>
                </a:cxn>
                <a:cxn ang="0">
                  <a:pos x="16" y="8"/>
                </a:cxn>
                <a:cxn ang="0">
                  <a:pos x="6" y="4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2" h="33">
                  <a:moveTo>
                    <a:pt x="0" y="1"/>
                  </a:moveTo>
                  <a:lnTo>
                    <a:pt x="11" y="0"/>
                  </a:lnTo>
                  <a:lnTo>
                    <a:pt x="27" y="4"/>
                  </a:lnTo>
                  <a:lnTo>
                    <a:pt x="45" y="4"/>
                  </a:lnTo>
                  <a:lnTo>
                    <a:pt x="61" y="12"/>
                  </a:lnTo>
                  <a:lnTo>
                    <a:pt x="78" y="11"/>
                  </a:lnTo>
                  <a:lnTo>
                    <a:pt x="86" y="14"/>
                  </a:lnTo>
                  <a:lnTo>
                    <a:pt x="86" y="17"/>
                  </a:lnTo>
                  <a:lnTo>
                    <a:pt x="97" y="22"/>
                  </a:lnTo>
                  <a:lnTo>
                    <a:pt x="94" y="25"/>
                  </a:lnTo>
                  <a:lnTo>
                    <a:pt x="101" y="30"/>
                  </a:lnTo>
                  <a:lnTo>
                    <a:pt x="102" y="32"/>
                  </a:lnTo>
                  <a:lnTo>
                    <a:pt x="101" y="32"/>
                  </a:lnTo>
                  <a:lnTo>
                    <a:pt x="93" y="32"/>
                  </a:lnTo>
                  <a:lnTo>
                    <a:pt x="85" y="28"/>
                  </a:lnTo>
                  <a:lnTo>
                    <a:pt x="77" y="30"/>
                  </a:lnTo>
                  <a:lnTo>
                    <a:pt x="54" y="33"/>
                  </a:lnTo>
                  <a:lnTo>
                    <a:pt x="46" y="27"/>
                  </a:lnTo>
                  <a:lnTo>
                    <a:pt x="40" y="28"/>
                  </a:lnTo>
                  <a:lnTo>
                    <a:pt x="28" y="28"/>
                  </a:lnTo>
                  <a:lnTo>
                    <a:pt x="27" y="27"/>
                  </a:lnTo>
                  <a:lnTo>
                    <a:pt x="30" y="25"/>
                  </a:lnTo>
                  <a:lnTo>
                    <a:pt x="30" y="20"/>
                  </a:lnTo>
                  <a:lnTo>
                    <a:pt x="22" y="11"/>
                  </a:lnTo>
                  <a:lnTo>
                    <a:pt x="16" y="8"/>
                  </a:lnTo>
                  <a:lnTo>
                    <a:pt x="6" y="4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4" name="Freeform 301">
              <a:extLst>
                <a:ext uri="{FF2B5EF4-FFF2-40B4-BE49-F238E27FC236}">
                  <a16:creationId xmlns:a16="http://schemas.microsoft.com/office/drawing/2014/main" id="{78645F67-80E1-3B74-BAE0-BBC13BDCE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887" y="-2253372"/>
              <a:ext cx="58461" cy="36708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18" y="2"/>
                </a:cxn>
                <a:cxn ang="0">
                  <a:pos x="13" y="0"/>
                </a:cxn>
                <a:cxn ang="0">
                  <a:pos x="2" y="3"/>
                </a:cxn>
                <a:cxn ang="0">
                  <a:pos x="6" y="6"/>
                </a:cxn>
                <a:cxn ang="0">
                  <a:pos x="5" y="8"/>
                </a:cxn>
                <a:cxn ang="0">
                  <a:pos x="3" y="10"/>
                </a:cxn>
                <a:cxn ang="0">
                  <a:pos x="2" y="16"/>
                </a:cxn>
                <a:cxn ang="0">
                  <a:pos x="0" y="18"/>
                </a:cxn>
                <a:cxn ang="0">
                  <a:pos x="2" y="19"/>
                </a:cxn>
                <a:cxn ang="0">
                  <a:pos x="11" y="19"/>
                </a:cxn>
                <a:cxn ang="0">
                  <a:pos x="3" y="23"/>
                </a:cxn>
                <a:cxn ang="0">
                  <a:pos x="3" y="27"/>
                </a:cxn>
                <a:cxn ang="0">
                  <a:pos x="21" y="14"/>
                </a:cxn>
                <a:cxn ang="0">
                  <a:pos x="42" y="14"/>
                </a:cxn>
                <a:cxn ang="0">
                  <a:pos x="43" y="11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43" h="27">
                  <a:moveTo>
                    <a:pt x="27" y="2"/>
                  </a:moveTo>
                  <a:lnTo>
                    <a:pt x="18" y="2"/>
                  </a:lnTo>
                  <a:lnTo>
                    <a:pt x="13" y="0"/>
                  </a:lnTo>
                  <a:lnTo>
                    <a:pt x="2" y="3"/>
                  </a:lnTo>
                  <a:lnTo>
                    <a:pt x="6" y="6"/>
                  </a:lnTo>
                  <a:lnTo>
                    <a:pt x="5" y="8"/>
                  </a:lnTo>
                  <a:lnTo>
                    <a:pt x="3" y="10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19"/>
                  </a:lnTo>
                  <a:lnTo>
                    <a:pt x="11" y="19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21" y="14"/>
                  </a:lnTo>
                  <a:lnTo>
                    <a:pt x="42" y="14"/>
                  </a:lnTo>
                  <a:lnTo>
                    <a:pt x="43" y="11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5" name="Freeform 302">
              <a:extLst>
                <a:ext uri="{FF2B5EF4-FFF2-40B4-BE49-F238E27FC236}">
                  <a16:creationId xmlns:a16="http://schemas.microsoft.com/office/drawing/2014/main" id="{5F65BB39-3F3D-F759-5E1C-5B6E01B80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249293"/>
              <a:ext cx="123720" cy="74776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11" y="18"/>
                </a:cxn>
                <a:cxn ang="0">
                  <a:pos x="10" y="13"/>
                </a:cxn>
                <a:cxn ang="0">
                  <a:pos x="19" y="13"/>
                </a:cxn>
                <a:cxn ang="0">
                  <a:pos x="27" y="10"/>
                </a:cxn>
                <a:cxn ang="0">
                  <a:pos x="32" y="10"/>
                </a:cxn>
                <a:cxn ang="0">
                  <a:pos x="38" y="7"/>
                </a:cxn>
                <a:cxn ang="0">
                  <a:pos x="59" y="3"/>
                </a:cxn>
                <a:cxn ang="0">
                  <a:pos x="75" y="8"/>
                </a:cxn>
                <a:cxn ang="0">
                  <a:pos x="80" y="7"/>
                </a:cxn>
                <a:cxn ang="0">
                  <a:pos x="83" y="5"/>
                </a:cxn>
                <a:cxn ang="0">
                  <a:pos x="85" y="0"/>
                </a:cxn>
                <a:cxn ang="0">
                  <a:pos x="87" y="0"/>
                </a:cxn>
                <a:cxn ang="0">
                  <a:pos x="91" y="3"/>
                </a:cxn>
                <a:cxn ang="0">
                  <a:pos x="90" y="5"/>
                </a:cxn>
                <a:cxn ang="0">
                  <a:pos x="88" y="7"/>
                </a:cxn>
                <a:cxn ang="0">
                  <a:pos x="87" y="13"/>
                </a:cxn>
                <a:cxn ang="0">
                  <a:pos x="85" y="15"/>
                </a:cxn>
                <a:cxn ang="0">
                  <a:pos x="69" y="11"/>
                </a:cxn>
                <a:cxn ang="0">
                  <a:pos x="66" y="13"/>
                </a:cxn>
                <a:cxn ang="0">
                  <a:pos x="61" y="13"/>
                </a:cxn>
                <a:cxn ang="0">
                  <a:pos x="50" y="16"/>
                </a:cxn>
                <a:cxn ang="0">
                  <a:pos x="56" y="20"/>
                </a:cxn>
                <a:cxn ang="0">
                  <a:pos x="59" y="23"/>
                </a:cxn>
                <a:cxn ang="0">
                  <a:pos x="51" y="20"/>
                </a:cxn>
                <a:cxn ang="0">
                  <a:pos x="51" y="21"/>
                </a:cxn>
                <a:cxn ang="0">
                  <a:pos x="55" y="23"/>
                </a:cxn>
                <a:cxn ang="0">
                  <a:pos x="55" y="26"/>
                </a:cxn>
                <a:cxn ang="0">
                  <a:pos x="51" y="23"/>
                </a:cxn>
                <a:cxn ang="0">
                  <a:pos x="47" y="21"/>
                </a:cxn>
                <a:cxn ang="0">
                  <a:pos x="50" y="26"/>
                </a:cxn>
                <a:cxn ang="0">
                  <a:pos x="48" y="26"/>
                </a:cxn>
                <a:cxn ang="0">
                  <a:pos x="45" y="21"/>
                </a:cxn>
                <a:cxn ang="0">
                  <a:pos x="38" y="20"/>
                </a:cxn>
                <a:cxn ang="0">
                  <a:pos x="38" y="16"/>
                </a:cxn>
                <a:cxn ang="0">
                  <a:pos x="35" y="18"/>
                </a:cxn>
                <a:cxn ang="0">
                  <a:pos x="35" y="26"/>
                </a:cxn>
                <a:cxn ang="0">
                  <a:pos x="45" y="36"/>
                </a:cxn>
                <a:cxn ang="0">
                  <a:pos x="43" y="37"/>
                </a:cxn>
                <a:cxn ang="0">
                  <a:pos x="42" y="34"/>
                </a:cxn>
                <a:cxn ang="0">
                  <a:pos x="40" y="34"/>
                </a:cxn>
                <a:cxn ang="0">
                  <a:pos x="42" y="39"/>
                </a:cxn>
                <a:cxn ang="0">
                  <a:pos x="35" y="39"/>
                </a:cxn>
                <a:cxn ang="0">
                  <a:pos x="47" y="42"/>
                </a:cxn>
                <a:cxn ang="0">
                  <a:pos x="48" y="45"/>
                </a:cxn>
                <a:cxn ang="0">
                  <a:pos x="58" y="48"/>
                </a:cxn>
                <a:cxn ang="0">
                  <a:pos x="58" y="55"/>
                </a:cxn>
                <a:cxn ang="0">
                  <a:pos x="51" y="52"/>
                </a:cxn>
                <a:cxn ang="0">
                  <a:pos x="43" y="52"/>
                </a:cxn>
                <a:cxn ang="0">
                  <a:pos x="42" y="52"/>
                </a:cxn>
                <a:cxn ang="0">
                  <a:pos x="45" y="50"/>
                </a:cxn>
                <a:cxn ang="0">
                  <a:pos x="45" y="48"/>
                </a:cxn>
                <a:cxn ang="0">
                  <a:pos x="37" y="47"/>
                </a:cxn>
                <a:cxn ang="0">
                  <a:pos x="35" y="47"/>
                </a:cxn>
                <a:cxn ang="0">
                  <a:pos x="18" y="45"/>
                </a:cxn>
                <a:cxn ang="0">
                  <a:pos x="14" y="47"/>
                </a:cxn>
                <a:cxn ang="0">
                  <a:pos x="8" y="40"/>
                </a:cxn>
                <a:cxn ang="0">
                  <a:pos x="14" y="40"/>
                </a:cxn>
                <a:cxn ang="0">
                  <a:pos x="13" y="39"/>
                </a:cxn>
                <a:cxn ang="0">
                  <a:pos x="10" y="37"/>
                </a:cxn>
                <a:cxn ang="0">
                  <a:pos x="8" y="3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91" h="55">
                  <a:moveTo>
                    <a:pt x="0" y="29"/>
                  </a:moveTo>
                  <a:lnTo>
                    <a:pt x="11" y="18"/>
                  </a:lnTo>
                  <a:lnTo>
                    <a:pt x="10" y="13"/>
                  </a:lnTo>
                  <a:lnTo>
                    <a:pt x="19" y="13"/>
                  </a:lnTo>
                  <a:lnTo>
                    <a:pt x="27" y="10"/>
                  </a:lnTo>
                  <a:lnTo>
                    <a:pt x="32" y="10"/>
                  </a:lnTo>
                  <a:lnTo>
                    <a:pt x="38" y="7"/>
                  </a:lnTo>
                  <a:lnTo>
                    <a:pt x="59" y="3"/>
                  </a:lnTo>
                  <a:lnTo>
                    <a:pt x="75" y="8"/>
                  </a:lnTo>
                  <a:lnTo>
                    <a:pt x="80" y="7"/>
                  </a:lnTo>
                  <a:lnTo>
                    <a:pt x="83" y="5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91" y="3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7" y="13"/>
                  </a:lnTo>
                  <a:lnTo>
                    <a:pt x="85" y="15"/>
                  </a:lnTo>
                  <a:lnTo>
                    <a:pt x="69" y="11"/>
                  </a:lnTo>
                  <a:lnTo>
                    <a:pt x="66" y="13"/>
                  </a:lnTo>
                  <a:lnTo>
                    <a:pt x="61" y="13"/>
                  </a:lnTo>
                  <a:lnTo>
                    <a:pt x="50" y="16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1" y="20"/>
                  </a:lnTo>
                  <a:lnTo>
                    <a:pt x="51" y="21"/>
                  </a:lnTo>
                  <a:lnTo>
                    <a:pt x="55" y="23"/>
                  </a:lnTo>
                  <a:lnTo>
                    <a:pt x="55" y="26"/>
                  </a:lnTo>
                  <a:lnTo>
                    <a:pt x="51" y="23"/>
                  </a:lnTo>
                  <a:lnTo>
                    <a:pt x="47" y="21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5" y="21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5" y="18"/>
                  </a:lnTo>
                  <a:lnTo>
                    <a:pt x="35" y="26"/>
                  </a:lnTo>
                  <a:lnTo>
                    <a:pt x="45" y="36"/>
                  </a:lnTo>
                  <a:lnTo>
                    <a:pt x="43" y="37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35" y="39"/>
                  </a:lnTo>
                  <a:lnTo>
                    <a:pt x="47" y="42"/>
                  </a:lnTo>
                  <a:lnTo>
                    <a:pt x="48" y="45"/>
                  </a:lnTo>
                  <a:lnTo>
                    <a:pt x="58" y="48"/>
                  </a:lnTo>
                  <a:lnTo>
                    <a:pt x="58" y="55"/>
                  </a:lnTo>
                  <a:lnTo>
                    <a:pt x="51" y="52"/>
                  </a:lnTo>
                  <a:lnTo>
                    <a:pt x="43" y="52"/>
                  </a:lnTo>
                  <a:lnTo>
                    <a:pt x="42" y="52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37" y="47"/>
                  </a:lnTo>
                  <a:lnTo>
                    <a:pt x="35" y="47"/>
                  </a:lnTo>
                  <a:lnTo>
                    <a:pt x="18" y="45"/>
                  </a:lnTo>
                  <a:lnTo>
                    <a:pt x="14" y="47"/>
                  </a:lnTo>
                  <a:lnTo>
                    <a:pt x="8" y="40"/>
                  </a:lnTo>
                  <a:lnTo>
                    <a:pt x="14" y="40"/>
                  </a:lnTo>
                  <a:lnTo>
                    <a:pt x="13" y="39"/>
                  </a:lnTo>
                  <a:lnTo>
                    <a:pt x="10" y="37"/>
                  </a:lnTo>
                  <a:lnTo>
                    <a:pt x="8" y="3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6" name="Freeform 303">
              <a:extLst>
                <a:ext uri="{FF2B5EF4-FFF2-40B4-BE49-F238E27FC236}">
                  <a16:creationId xmlns:a16="http://schemas.microsoft.com/office/drawing/2014/main" id="{DD759D8E-9690-09DC-9E1B-C4C105B85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032" y="-2292799"/>
              <a:ext cx="125079" cy="54382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8" y="31"/>
                </a:cxn>
                <a:cxn ang="0">
                  <a:pos x="2" y="26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7" y="3"/>
                </a:cxn>
                <a:cxn ang="0">
                  <a:pos x="10" y="5"/>
                </a:cxn>
                <a:cxn ang="0">
                  <a:pos x="45" y="7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80" y="3"/>
                </a:cxn>
                <a:cxn ang="0">
                  <a:pos x="87" y="5"/>
                </a:cxn>
                <a:cxn ang="0">
                  <a:pos x="92" y="5"/>
                </a:cxn>
                <a:cxn ang="0">
                  <a:pos x="90" y="10"/>
                </a:cxn>
                <a:cxn ang="0">
                  <a:pos x="85" y="11"/>
                </a:cxn>
                <a:cxn ang="0">
                  <a:pos x="82" y="15"/>
                </a:cxn>
                <a:cxn ang="0">
                  <a:pos x="82" y="19"/>
                </a:cxn>
                <a:cxn ang="0">
                  <a:pos x="77" y="23"/>
                </a:cxn>
                <a:cxn ang="0">
                  <a:pos x="85" y="31"/>
                </a:cxn>
                <a:cxn ang="0">
                  <a:pos x="76" y="31"/>
                </a:cxn>
                <a:cxn ang="0">
                  <a:pos x="71" y="29"/>
                </a:cxn>
                <a:cxn ang="0">
                  <a:pos x="60" y="32"/>
                </a:cxn>
                <a:cxn ang="0">
                  <a:pos x="58" y="32"/>
                </a:cxn>
                <a:cxn ang="0">
                  <a:pos x="56" y="37"/>
                </a:cxn>
                <a:cxn ang="0">
                  <a:pos x="53" y="39"/>
                </a:cxn>
                <a:cxn ang="0">
                  <a:pos x="48" y="40"/>
                </a:cxn>
                <a:cxn ang="0">
                  <a:pos x="32" y="35"/>
                </a:cxn>
                <a:cxn ang="0">
                  <a:pos x="11" y="39"/>
                </a:cxn>
                <a:cxn ang="0">
                  <a:pos x="11" y="39"/>
                </a:cxn>
              </a:cxnLst>
              <a:rect l="0" t="0" r="r" b="b"/>
              <a:pathLst>
                <a:path w="92" h="40">
                  <a:moveTo>
                    <a:pt x="11" y="39"/>
                  </a:moveTo>
                  <a:lnTo>
                    <a:pt x="8" y="31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0" y="5"/>
                  </a:lnTo>
                  <a:lnTo>
                    <a:pt x="0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7" y="3"/>
                  </a:lnTo>
                  <a:lnTo>
                    <a:pt x="10" y="5"/>
                  </a:lnTo>
                  <a:lnTo>
                    <a:pt x="45" y="7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80" y="3"/>
                  </a:lnTo>
                  <a:lnTo>
                    <a:pt x="87" y="5"/>
                  </a:lnTo>
                  <a:lnTo>
                    <a:pt x="92" y="5"/>
                  </a:lnTo>
                  <a:lnTo>
                    <a:pt x="90" y="10"/>
                  </a:lnTo>
                  <a:lnTo>
                    <a:pt x="85" y="11"/>
                  </a:lnTo>
                  <a:lnTo>
                    <a:pt x="82" y="15"/>
                  </a:lnTo>
                  <a:lnTo>
                    <a:pt x="82" y="19"/>
                  </a:lnTo>
                  <a:lnTo>
                    <a:pt x="77" y="23"/>
                  </a:lnTo>
                  <a:lnTo>
                    <a:pt x="85" y="31"/>
                  </a:lnTo>
                  <a:lnTo>
                    <a:pt x="76" y="31"/>
                  </a:lnTo>
                  <a:lnTo>
                    <a:pt x="71" y="29"/>
                  </a:lnTo>
                  <a:lnTo>
                    <a:pt x="60" y="32"/>
                  </a:lnTo>
                  <a:lnTo>
                    <a:pt x="58" y="32"/>
                  </a:lnTo>
                  <a:lnTo>
                    <a:pt x="56" y="37"/>
                  </a:lnTo>
                  <a:lnTo>
                    <a:pt x="53" y="39"/>
                  </a:lnTo>
                  <a:lnTo>
                    <a:pt x="48" y="40"/>
                  </a:lnTo>
                  <a:lnTo>
                    <a:pt x="32" y="35"/>
                  </a:lnTo>
                  <a:lnTo>
                    <a:pt x="11" y="39"/>
                  </a:lnTo>
                  <a:lnTo>
                    <a:pt x="11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7" name="Freeform 304">
              <a:extLst>
                <a:ext uri="{FF2B5EF4-FFF2-40B4-BE49-F238E27FC236}">
                  <a16:creationId xmlns:a16="http://schemas.microsoft.com/office/drawing/2014/main" id="{C1165E49-80CF-F306-A1A1-9FDF91F14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2379811"/>
              <a:ext cx="127798" cy="57101"/>
            </a:xfrm>
            <a:custGeom>
              <a:avLst/>
              <a:gdLst/>
              <a:ahLst/>
              <a:cxnLst>
                <a:cxn ang="0">
                  <a:pos x="94" y="8"/>
                </a:cxn>
                <a:cxn ang="0">
                  <a:pos x="91" y="5"/>
                </a:cxn>
                <a:cxn ang="0">
                  <a:pos x="85" y="2"/>
                </a:cxn>
                <a:cxn ang="0">
                  <a:pos x="65" y="0"/>
                </a:cxn>
                <a:cxn ang="0">
                  <a:pos x="61" y="2"/>
                </a:cxn>
                <a:cxn ang="0">
                  <a:pos x="59" y="3"/>
                </a:cxn>
                <a:cxn ang="0">
                  <a:pos x="54" y="5"/>
                </a:cxn>
                <a:cxn ang="0">
                  <a:pos x="49" y="5"/>
                </a:cxn>
                <a:cxn ang="0">
                  <a:pos x="37" y="8"/>
                </a:cxn>
                <a:cxn ang="0">
                  <a:pos x="32" y="11"/>
                </a:cxn>
                <a:cxn ang="0">
                  <a:pos x="24" y="11"/>
                </a:cxn>
                <a:cxn ang="0">
                  <a:pos x="14" y="6"/>
                </a:cxn>
                <a:cxn ang="0">
                  <a:pos x="12" y="13"/>
                </a:cxn>
                <a:cxn ang="0">
                  <a:pos x="6" y="13"/>
                </a:cxn>
                <a:cxn ang="0">
                  <a:pos x="4" y="14"/>
                </a:cxn>
                <a:cxn ang="0">
                  <a:pos x="6" y="16"/>
                </a:cxn>
                <a:cxn ang="0">
                  <a:pos x="4" y="19"/>
                </a:cxn>
                <a:cxn ang="0">
                  <a:pos x="4" y="22"/>
                </a:cxn>
                <a:cxn ang="0">
                  <a:pos x="0" y="26"/>
                </a:cxn>
                <a:cxn ang="0">
                  <a:pos x="3" y="26"/>
                </a:cxn>
                <a:cxn ang="0">
                  <a:pos x="8" y="31"/>
                </a:cxn>
                <a:cxn ang="0">
                  <a:pos x="20" y="39"/>
                </a:cxn>
                <a:cxn ang="0">
                  <a:pos x="27" y="42"/>
                </a:cxn>
                <a:cxn ang="0">
                  <a:pos x="38" y="39"/>
                </a:cxn>
                <a:cxn ang="0">
                  <a:pos x="53" y="35"/>
                </a:cxn>
                <a:cxn ang="0">
                  <a:pos x="57" y="34"/>
                </a:cxn>
                <a:cxn ang="0">
                  <a:pos x="61" y="35"/>
                </a:cxn>
                <a:cxn ang="0">
                  <a:pos x="72" y="32"/>
                </a:cxn>
                <a:cxn ang="0">
                  <a:pos x="81" y="19"/>
                </a:cxn>
                <a:cxn ang="0">
                  <a:pos x="85" y="14"/>
                </a:cxn>
                <a:cxn ang="0">
                  <a:pos x="94" y="8"/>
                </a:cxn>
                <a:cxn ang="0">
                  <a:pos x="94" y="8"/>
                </a:cxn>
              </a:cxnLst>
              <a:rect l="0" t="0" r="r" b="b"/>
              <a:pathLst>
                <a:path w="94" h="42">
                  <a:moveTo>
                    <a:pt x="94" y="8"/>
                  </a:moveTo>
                  <a:lnTo>
                    <a:pt x="91" y="5"/>
                  </a:lnTo>
                  <a:lnTo>
                    <a:pt x="85" y="2"/>
                  </a:lnTo>
                  <a:lnTo>
                    <a:pt x="65" y="0"/>
                  </a:lnTo>
                  <a:lnTo>
                    <a:pt x="61" y="2"/>
                  </a:lnTo>
                  <a:lnTo>
                    <a:pt x="59" y="3"/>
                  </a:lnTo>
                  <a:lnTo>
                    <a:pt x="54" y="5"/>
                  </a:lnTo>
                  <a:lnTo>
                    <a:pt x="49" y="5"/>
                  </a:lnTo>
                  <a:lnTo>
                    <a:pt x="37" y="8"/>
                  </a:lnTo>
                  <a:lnTo>
                    <a:pt x="32" y="11"/>
                  </a:lnTo>
                  <a:lnTo>
                    <a:pt x="24" y="11"/>
                  </a:lnTo>
                  <a:lnTo>
                    <a:pt x="14" y="6"/>
                  </a:lnTo>
                  <a:lnTo>
                    <a:pt x="12" y="13"/>
                  </a:lnTo>
                  <a:lnTo>
                    <a:pt x="6" y="13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4" y="19"/>
                  </a:lnTo>
                  <a:lnTo>
                    <a:pt x="4" y="22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8" y="31"/>
                  </a:lnTo>
                  <a:lnTo>
                    <a:pt x="20" y="39"/>
                  </a:lnTo>
                  <a:lnTo>
                    <a:pt x="27" y="42"/>
                  </a:lnTo>
                  <a:lnTo>
                    <a:pt x="38" y="39"/>
                  </a:lnTo>
                  <a:lnTo>
                    <a:pt x="53" y="35"/>
                  </a:lnTo>
                  <a:lnTo>
                    <a:pt x="57" y="34"/>
                  </a:lnTo>
                  <a:lnTo>
                    <a:pt x="61" y="35"/>
                  </a:lnTo>
                  <a:lnTo>
                    <a:pt x="72" y="32"/>
                  </a:lnTo>
                  <a:lnTo>
                    <a:pt x="81" y="19"/>
                  </a:lnTo>
                  <a:lnTo>
                    <a:pt x="85" y="14"/>
                  </a:lnTo>
                  <a:lnTo>
                    <a:pt x="94" y="8"/>
                  </a:lnTo>
                  <a:lnTo>
                    <a:pt x="94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8" name="Freeform 305">
              <a:extLst>
                <a:ext uri="{FF2B5EF4-FFF2-40B4-BE49-F238E27FC236}">
                  <a16:creationId xmlns:a16="http://schemas.microsoft.com/office/drawing/2014/main" id="{6E60A8C7-77D5-C1BE-B227-F4246D64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930" y="-2344462"/>
              <a:ext cx="61180" cy="29910"/>
            </a:xfrm>
            <a:custGeom>
              <a:avLst/>
              <a:gdLst/>
              <a:ahLst/>
              <a:cxnLst>
                <a:cxn ang="0">
                  <a:pos x="1" y="19"/>
                </a:cxn>
                <a:cxn ang="0">
                  <a:pos x="14" y="21"/>
                </a:cxn>
                <a:cxn ang="0">
                  <a:pos x="16" y="17"/>
                </a:cxn>
                <a:cxn ang="0">
                  <a:pos x="19" y="21"/>
                </a:cxn>
                <a:cxn ang="0">
                  <a:pos x="21" y="21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17"/>
                </a:cxn>
                <a:cxn ang="0">
                  <a:pos x="32" y="14"/>
                </a:cxn>
                <a:cxn ang="0">
                  <a:pos x="32" y="13"/>
                </a:cxn>
                <a:cxn ang="0">
                  <a:pos x="30" y="11"/>
                </a:cxn>
                <a:cxn ang="0">
                  <a:pos x="30" y="9"/>
                </a:cxn>
                <a:cxn ang="0">
                  <a:pos x="40" y="6"/>
                </a:cxn>
                <a:cxn ang="0">
                  <a:pos x="40" y="3"/>
                </a:cxn>
                <a:cxn ang="0">
                  <a:pos x="43" y="5"/>
                </a:cxn>
                <a:cxn ang="0">
                  <a:pos x="45" y="5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3" y="1"/>
                </a:cxn>
                <a:cxn ang="0">
                  <a:pos x="19" y="3"/>
                </a:cxn>
                <a:cxn ang="0">
                  <a:pos x="14" y="6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6" y="17"/>
                </a:cxn>
                <a:cxn ang="0">
                  <a:pos x="3" y="19"/>
                </a:cxn>
                <a:cxn ang="0">
                  <a:pos x="1" y="19"/>
                </a:cxn>
                <a:cxn ang="0">
                  <a:pos x="1" y="19"/>
                </a:cxn>
              </a:cxnLst>
              <a:rect l="0" t="0" r="r" b="b"/>
              <a:pathLst>
                <a:path w="45" h="22">
                  <a:moveTo>
                    <a:pt x="1" y="19"/>
                  </a:moveTo>
                  <a:lnTo>
                    <a:pt x="14" y="21"/>
                  </a:lnTo>
                  <a:lnTo>
                    <a:pt x="16" y="17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5" y="22"/>
                  </a:lnTo>
                  <a:lnTo>
                    <a:pt x="27" y="21"/>
                  </a:lnTo>
                  <a:lnTo>
                    <a:pt x="25" y="17"/>
                  </a:lnTo>
                  <a:lnTo>
                    <a:pt x="32" y="14"/>
                  </a:lnTo>
                  <a:lnTo>
                    <a:pt x="32" y="13"/>
                  </a:lnTo>
                  <a:lnTo>
                    <a:pt x="30" y="11"/>
                  </a:lnTo>
                  <a:lnTo>
                    <a:pt x="30" y="9"/>
                  </a:lnTo>
                  <a:lnTo>
                    <a:pt x="40" y="6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3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3" y="5"/>
                  </a:lnTo>
                  <a:lnTo>
                    <a:pt x="0" y="9"/>
                  </a:lnTo>
                  <a:lnTo>
                    <a:pt x="1" y="9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6" y="17"/>
                  </a:lnTo>
                  <a:lnTo>
                    <a:pt x="3" y="19"/>
                  </a:lnTo>
                  <a:lnTo>
                    <a:pt x="1" y="19"/>
                  </a:lnTo>
                  <a:lnTo>
                    <a:pt x="1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39" name="Freeform 306">
              <a:extLst>
                <a:ext uri="{FF2B5EF4-FFF2-40B4-BE49-F238E27FC236}">
                  <a16:creationId xmlns:a16="http://schemas.microsoft.com/office/drawing/2014/main" id="{07810F8A-2963-8CDB-BC81-C306BFE5C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2401564"/>
              <a:ext cx="107405" cy="36708"/>
            </a:xfrm>
            <a:custGeom>
              <a:avLst/>
              <a:gdLst/>
              <a:ahLst/>
              <a:cxnLst>
                <a:cxn ang="0">
                  <a:pos x="76" y="18"/>
                </a:cxn>
                <a:cxn ang="0">
                  <a:pos x="56" y="16"/>
                </a:cxn>
                <a:cxn ang="0">
                  <a:pos x="52" y="18"/>
                </a:cxn>
                <a:cxn ang="0">
                  <a:pos x="50" y="19"/>
                </a:cxn>
                <a:cxn ang="0">
                  <a:pos x="45" y="21"/>
                </a:cxn>
                <a:cxn ang="0">
                  <a:pos x="40" y="21"/>
                </a:cxn>
                <a:cxn ang="0">
                  <a:pos x="28" y="24"/>
                </a:cxn>
                <a:cxn ang="0">
                  <a:pos x="23" y="27"/>
                </a:cxn>
                <a:cxn ang="0">
                  <a:pos x="15" y="27"/>
                </a:cxn>
                <a:cxn ang="0">
                  <a:pos x="5" y="22"/>
                </a:cxn>
                <a:cxn ang="0">
                  <a:pos x="0" y="16"/>
                </a:cxn>
                <a:cxn ang="0">
                  <a:pos x="3" y="13"/>
                </a:cxn>
                <a:cxn ang="0">
                  <a:pos x="10" y="13"/>
                </a:cxn>
                <a:cxn ang="0">
                  <a:pos x="13" y="11"/>
                </a:cxn>
                <a:cxn ang="0">
                  <a:pos x="18" y="8"/>
                </a:cxn>
                <a:cxn ang="0">
                  <a:pos x="18" y="5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6" y="0"/>
                </a:cxn>
                <a:cxn ang="0">
                  <a:pos x="42" y="5"/>
                </a:cxn>
                <a:cxn ang="0">
                  <a:pos x="50" y="3"/>
                </a:cxn>
                <a:cxn ang="0">
                  <a:pos x="56" y="3"/>
                </a:cxn>
                <a:cxn ang="0">
                  <a:pos x="64" y="2"/>
                </a:cxn>
                <a:cxn ang="0">
                  <a:pos x="79" y="6"/>
                </a:cxn>
                <a:cxn ang="0">
                  <a:pos x="76" y="18"/>
                </a:cxn>
                <a:cxn ang="0">
                  <a:pos x="76" y="18"/>
                </a:cxn>
              </a:cxnLst>
              <a:rect l="0" t="0" r="r" b="b"/>
              <a:pathLst>
                <a:path w="79" h="27">
                  <a:moveTo>
                    <a:pt x="76" y="18"/>
                  </a:moveTo>
                  <a:lnTo>
                    <a:pt x="56" y="16"/>
                  </a:lnTo>
                  <a:lnTo>
                    <a:pt x="52" y="18"/>
                  </a:lnTo>
                  <a:lnTo>
                    <a:pt x="50" y="19"/>
                  </a:lnTo>
                  <a:lnTo>
                    <a:pt x="45" y="21"/>
                  </a:lnTo>
                  <a:lnTo>
                    <a:pt x="40" y="21"/>
                  </a:lnTo>
                  <a:lnTo>
                    <a:pt x="28" y="24"/>
                  </a:lnTo>
                  <a:lnTo>
                    <a:pt x="23" y="27"/>
                  </a:lnTo>
                  <a:lnTo>
                    <a:pt x="15" y="27"/>
                  </a:lnTo>
                  <a:lnTo>
                    <a:pt x="5" y="22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10" y="13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50" y="3"/>
                  </a:lnTo>
                  <a:lnTo>
                    <a:pt x="56" y="3"/>
                  </a:lnTo>
                  <a:lnTo>
                    <a:pt x="64" y="2"/>
                  </a:lnTo>
                  <a:lnTo>
                    <a:pt x="79" y="6"/>
                  </a:lnTo>
                  <a:lnTo>
                    <a:pt x="76" y="18"/>
                  </a:lnTo>
                  <a:lnTo>
                    <a:pt x="76" y="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0" name="Freeform 307">
              <a:extLst>
                <a:ext uri="{FF2B5EF4-FFF2-40B4-BE49-F238E27FC236}">
                  <a16:creationId xmlns:a16="http://schemas.microsoft.com/office/drawing/2014/main" id="{3D6A93F1-51C8-4FB4-569F-FDF42C2B9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4582" y="-2434193"/>
              <a:ext cx="135956" cy="54382"/>
            </a:xfrm>
            <a:custGeom>
              <a:avLst/>
              <a:gdLst/>
              <a:ahLst/>
              <a:cxnLst>
                <a:cxn ang="0">
                  <a:pos x="100" y="24"/>
                </a:cxn>
                <a:cxn ang="0">
                  <a:pos x="95" y="22"/>
                </a:cxn>
                <a:cxn ang="0">
                  <a:pos x="88" y="18"/>
                </a:cxn>
                <a:cxn ang="0">
                  <a:pos x="83" y="16"/>
                </a:cxn>
                <a:cxn ang="0">
                  <a:pos x="82" y="13"/>
                </a:cxn>
                <a:cxn ang="0">
                  <a:pos x="71" y="11"/>
                </a:cxn>
                <a:cxn ang="0">
                  <a:pos x="72" y="13"/>
                </a:cxn>
                <a:cxn ang="0">
                  <a:pos x="69" y="14"/>
                </a:cxn>
                <a:cxn ang="0">
                  <a:pos x="61" y="11"/>
                </a:cxn>
                <a:cxn ang="0">
                  <a:pos x="63" y="8"/>
                </a:cxn>
                <a:cxn ang="0">
                  <a:pos x="56" y="5"/>
                </a:cxn>
                <a:cxn ang="0">
                  <a:pos x="50" y="5"/>
                </a:cxn>
                <a:cxn ang="0">
                  <a:pos x="45" y="2"/>
                </a:cxn>
                <a:cxn ang="0">
                  <a:pos x="42" y="5"/>
                </a:cxn>
                <a:cxn ang="0">
                  <a:pos x="40" y="3"/>
                </a:cxn>
                <a:cxn ang="0">
                  <a:pos x="32" y="0"/>
                </a:cxn>
                <a:cxn ang="0">
                  <a:pos x="31" y="3"/>
                </a:cxn>
                <a:cxn ang="0">
                  <a:pos x="7" y="13"/>
                </a:cxn>
                <a:cxn ang="0">
                  <a:pos x="5" y="14"/>
                </a:cxn>
                <a:cxn ang="0">
                  <a:pos x="0" y="13"/>
                </a:cxn>
                <a:cxn ang="0">
                  <a:pos x="0" y="14"/>
                </a:cxn>
                <a:cxn ang="0">
                  <a:pos x="7" y="18"/>
                </a:cxn>
                <a:cxn ang="0">
                  <a:pos x="7" y="24"/>
                </a:cxn>
                <a:cxn ang="0">
                  <a:pos x="10" y="26"/>
                </a:cxn>
                <a:cxn ang="0">
                  <a:pos x="27" y="37"/>
                </a:cxn>
                <a:cxn ang="0">
                  <a:pos x="34" y="38"/>
                </a:cxn>
                <a:cxn ang="0">
                  <a:pos x="39" y="38"/>
                </a:cxn>
                <a:cxn ang="0">
                  <a:pos x="43" y="37"/>
                </a:cxn>
                <a:cxn ang="0">
                  <a:pos x="47" y="34"/>
                </a:cxn>
                <a:cxn ang="0">
                  <a:pos x="55" y="34"/>
                </a:cxn>
                <a:cxn ang="0">
                  <a:pos x="61" y="37"/>
                </a:cxn>
                <a:cxn ang="0">
                  <a:pos x="71" y="35"/>
                </a:cxn>
                <a:cxn ang="0">
                  <a:pos x="72" y="40"/>
                </a:cxn>
                <a:cxn ang="0">
                  <a:pos x="75" y="37"/>
                </a:cxn>
                <a:cxn ang="0">
                  <a:pos x="82" y="37"/>
                </a:cxn>
                <a:cxn ang="0">
                  <a:pos x="85" y="35"/>
                </a:cxn>
                <a:cxn ang="0">
                  <a:pos x="90" y="32"/>
                </a:cxn>
                <a:cxn ang="0">
                  <a:pos x="90" y="29"/>
                </a:cxn>
                <a:cxn ang="0">
                  <a:pos x="100" y="24"/>
                </a:cxn>
                <a:cxn ang="0">
                  <a:pos x="100" y="24"/>
                </a:cxn>
              </a:cxnLst>
              <a:rect l="0" t="0" r="r" b="b"/>
              <a:pathLst>
                <a:path w="100" h="40">
                  <a:moveTo>
                    <a:pt x="100" y="24"/>
                  </a:moveTo>
                  <a:lnTo>
                    <a:pt x="95" y="22"/>
                  </a:lnTo>
                  <a:lnTo>
                    <a:pt x="88" y="18"/>
                  </a:lnTo>
                  <a:lnTo>
                    <a:pt x="83" y="16"/>
                  </a:lnTo>
                  <a:lnTo>
                    <a:pt x="82" y="13"/>
                  </a:lnTo>
                  <a:lnTo>
                    <a:pt x="71" y="11"/>
                  </a:lnTo>
                  <a:lnTo>
                    <a:pt x="72" y="13"/>
                  </a:lnTo>
                  <a:lnTo>
                    <a:pt x="69" y="14"/>
                  </a:lnTo>
                  <a:lnTo>
                    <a:pt x="61" y="11"/>
                  </a:lnTo>
                  <a:lnTo>
                    <a:pt x="63" y="8"/>
                  </a:lnTo>
                  <a:lnTo>
                    <a:pt x="56" y="5"/>
                  </a:lnTo>
                  <a:lnTo>
                    <a:pt x="50" y="5"/>
                  </a:lnTo>
                  <a:lnTo>
                    <a:pt x="45" y="2"/>
                  </a:lnTo>
                  <a:lnTo>
                    <a:pt x="42" y="5"/>
                  </a:lnTo>
                  <a:lnTo>
                    <a:pt x="40" y="3"/>
                  </a:lnTo>
                  <a:lnTo>
                    <a:pt x="32" y="0"/>
                  </a:lnTo>
                  <a:lnTo>
                    <a:pt x="31" y="3"/>
                  </a:lnTo>
                  <a:lnTo>
                    <a:pt x="7" y="13"/>
                  </a:lnTo>
                  <a:lnTo>
                    <a:pt x="5" y="14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7" y="24"/>
                  </a:lnTo>
                  <a:lnTo>
                    <a:pt x="10" y="26"/>
                  </a:lnTo>
                  <a:lnTo>
                    <a:pt x="27" y="37"/>
                  </a:lnTo>
                  <a:lnTo>
                    <a:pt x="34" y="38"/>
                  </a:lnTo>
                  <a:lnTo>
                    <a:pt x="39" y="38"/>
                  </a:lnTo>
                  <a:lnTo>
                    <a:pt x="43" y="37"/>
                  </a:lnTo>
                  <a:lnTo>
                    <a:pt x="47" y="34"/>
                  </a:lnTo>
                  <a:lnTo>
                    <a:pt x="55" y="34"/>
                  </a:lnTo>
                  <a:lnTo>
                    <a:pt x="61" y="37"/>
                  </a:lnTo>
                  <a:lnTo>
                    <a:pt x="71" y="35"/>
                  </a:lnTo>
                  <a:lnTo>
                    <a:pt x="72" y="40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5" y="35"/>
                  </a:lnTo>
                  <a:lnTo>
                    <a:pt x="90" y="32"/>
                  </a:lnTo>
                  <a:lnTo>
                    <a:pt x="90" y="29"/>
                  </a:lnTo>
                  <a:lnTo>
                    <a:pt x="100" y="24"/>
                  </a:lnTo>
                  <a:lnTo>
                    <a:pt x="100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1" name="Freeform 308">
              <a:extLst>
                <a:ext uri="{FF2B5EF4-FFF2-40B4-BE49-F238E27FC236}">
                  <a16:creationId xmlns:a16="http://schemas.microsoft.com/office/drawing/2014/main" id="{6A7CC2E4-5F3C-2A15-918A-0EEBA3C17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87968"/>
              <a:ext cx="148192" cy="51663"/>
            </a:xfrm>
            <a:custGeom>
              <a:avLst/>
              <a:gdLst/>
              <a:ahLst/>
              <a:cxnLst>
                <a:cxn ang="0">
                  <a:pos x="61" y="37"/>
                </a:cxn>
                <a:cxn ang="0">
                  <a:pos x="43" y="33"/>
                </a:cxn>
                <a:cxn ang="0">
                  <a:pos x="40" y="33"/>
                </a:cxn>
                <a:cxn ang="0">
                  <a:pos x="37" y="28"/>
                </a:cxn>
                <a:cxn ang="0">
                  <a:pos x="18" y="32"/>
                </a:cxn>
                <a:cxn ang="0">
                  <a:pos x="13" y="32"/>
                </a:cxn>
                <a:cxn ang="0">
                  <a:pos x="2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4" y="24"/>
                </a:cxn>
                <a:cxn ang="0">
                  <a:pos x="39" y="19"/>
                </a:cxn>
                <a:cxn ang="0">
                  <a:pos x="47" y="19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47" y="12"/>
                </a:cxn>
                <a:cxn ang="0">
                  <a:pos x="48" y="11"/>
                </a:cxn>
                <a:cxn ang="0">
                  <a:pos x="53" y="9"/>
                </a:cxn>
                <a:cxn ang="0">
                  <a:pos x="55" y="6"/>
                </a:cxn>
                <a:cxn ang="0">
                  <a:pos x="59" y="4"/>
                </a:cxn>
                <a:cxn ang="0">
                  <a:pos x="59" y="3"/>
                </a:cxn>
                <a:cxn ang="0">
                  <a:pos x="66" y="4"/>
                </a:cxn>
                <a:cxn ang="0">
                  <a:pos x="71" y="4"/>
                </a:cxn>
                <a:cxn ang="0">
                  <a:pos x="75" y="3"/>
                </a:cxn>
                <a:cxn ang="0">
                  <a:pos x="79" y="0"/>
                </a:cxn>
                <a:cxn ang="0">
                  <a:pos x="87" y="0"/>
                </a:cxn>
                <a:cxn ang="0">
                  <a:pos x="93" y="3"/>
                </a:cxn>
                <a:cxn ang="0">
                  <a:pos x="103" y="1"/>
                </a:cxn>
                <a:cxn ang="0">
                  <a:pos x="104" y="6"/>
                </a:cxn>
                <a:cxn ang="0">
                  <a:pos x="109" y="12"/>
                </a:cxn>
                <a:cxn ang="0">
                  <a:pos x="107" y="19"/>
                </a:cxn>
                <a:cxn ang="0">
                  <a:pos x="101" y="19"/>
                </a:cxn>
                <a:cxn ang="0">
                  <a:pos x="99" y="20"/>
                </a:cxn>
                <a:cxn ang="0">
                  <a:pos x="101" y="22"/>
                </a:cxn>
                <a:cxn ang="0">
                  <a:pos x="99" y="25"/>
                </a:cxn>
                <a:cxn ang="0">
                  <a:pos x="99" y="28"/>
                </a:cxn>
                <a:cxn ang="0">
                  <a:pos x="95" y="32"/>
                </a:cxn>
                <a:cxn ang="0">
                  <a:pos x="91" y="33"/>
                </a:cxn>
                <a:cxn ang="0">
                  <a:pos x="77" y="35"/>
                </a:cxn>
                <a:cxn ang="0">
                  <a:pos x="72" y="38"/>
                </a:cxn>
                <a:cxn ang="0">
                  <a:pos x="61" y="37"/>
                </a:cxn>
                <a:cxn ang="0">
                  <a:pos x="61" y="37"/>
                </a:cxn>
              </a:cxnLst>
              <a:rect l="0" t="0" r="r" b="b"/>
              <a:pathLst>
                <a:path w="109" h="38">
                  <a:moveTo>
                    <a:pt x="61" y="37"/>
                  </a:moveTo>
                  <a:lnTo>
                    <a:pt x="43" y="33"/>
                  </a:lnTo>
                  <a:lnTo>
                    <a:pt x="40" y="33"/>
                  </a:lnTo>
                  <a:lnTo>
                    <a:pt x="37" y="28"/>
                  </a:lnTo>
                  <a:lnTo>
                    <a:pt x="18" y="32"/>
                  </a:lnTo>
                  <a:lnTo>
                    <a:pt x="13" y="32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4" y="24"/>
                  </a:lnTo>
                  <a:lnTo>
                    <a:pt x="39" y="19"/>
                  </a:lnTo>
                  <a:lnTo>
                    <a:pt x="47" y="19"/>
                  </a:lnTo>
                  <a:lnTo>
                    <a:pt x="47" y="20"/>
                  </a:lnTo>
                  <a:lnTo>
                    <a:pt x="50" y="20"/>
                  </a:lnTo>
                  <a:lnTo>
                    <a:pt x="47" y="12"/>
                  </a:lnTo>
                  <a:lnTo>
                    <a:pt x="48" y="11"/>
                  </a:lnTo>
                  <a:lnTo>
                    <a:pt x="53" y="9"/>
                  </a:lnTo>
                  <a:lnTo>
                    <a:pt x="55" y="6"/>
                  </a:lnTo>
                  <a:lnTo>
                    <a:pt x="59" y="4"/>
                  </a:lnTo>
                  <a:lnTo>
                    <a:pt x="59" y="3"/>
                  </a:lnTo>
                  <a:lnTo>
                    <a:pt x="66" y="4"/>
                  </a:lnTo>
                  <a:lnTo>
                    <a:pt x="71" y="4"/>
                  </a:lnTo>
                  <a:lnTo>
                    <a:pt x="75" y="3"/>
                  </a:lnTo>
                  <a:lnTo>
                    <a:pt x="79" y="0"/>
                  </a:lnTo>
                  <a:lnTo>
                    <a:pt x="87" y="0"/>
                  </a:lnTo>
                  <a:lnTo>
                    <a:pt x="93" y="3"/>
                  </a:lnTo>
                  <a:lnTo>
                    <a:pt x="103" y="1"/>
                  </a:lnTo>
                  <a:lnTo>
                    <a:pt x="104" y="6"/>
                  </a:lnTo>
                  <a:lnTo>
                    <a:pt x="109" y="12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9" y="20"/>
                  </a:lnTo>
                  <a:lnTo>
                    <a:pt x="101" y="22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95" y="32"/>
                  </a:lnTo>
                  <a:lnTo>
                    <a:pt x="91" y="33"/>
                  </a:lnTo>
                  <a:lnTo>
                    <a:pt x="77" y="35"/>
                  </a:lnTo>
                  <a:lnTo>
                    <a:pt x="72" y="38"/>
                  </a:lnTo>
                  <a:lnTo>
                    <a:pt x="61" y="37"/>
                  </a:lnTo>
                  <a:lnTo>
                    <a:pt x="6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2" name="Freeform 309">
              <a:extLst>
                <a:ext uri="{FF2B5EF4-FFF2-40B4-BE49-F238E27FC236}">
                  <a16:creationId xmlns:a16="http://schemas.microsoft.com/office/drawing/2014/main" id="{4E21C76C-06C5-FB1A-3FFC-86B3FCAEB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076" y="-2355339"/>
              <a:ext cx="4079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3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3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3" name="Freeform 310">
              <a:extLst>
                <a:ext uri="{FF2B5EF4-FFF2-40B4-BE49-F238E27FC236}">
                  <a16:creationId xmlns:a16="http://schemas.microsoft.com/office/drawing/2014/main" id="{8B79BAF1-7EC2-7886-362C-C3DAC9974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413" y="-2349901"/>
              <a:ext cx="236563" cy="171304"/>
            </a:xfrm>
            <a:custGeom>
              <a:avLst/>
              <a:gdLst/>
              <a:ahLst/>
              <a:cxnLst>
                <a:cxn ang="0">
                  <a:pos x="20" y="47"/>
                </a:cxn>
                <a:cxn ang="0">
                  <a:pos x="30" y="39"/>
                </a:cxn>
                <a:cxn ang="0">
                  <a:pos x="51" y="45"/>
                </a:cxn>
                <a:cxn ang="0">
                  <a:pos x="65" y="65"/>
                </a:cxn>
                <a:cxn ang="0">
                  <a:pos x="70" y="66"/>
                </a:cxn>
                <a:cxn ang="0">
                  <a:pos x="77" y="71"/>
                </a:cxn>
                <a:cxn ang="0">
                  <a:pos x="94" y="82"/>
                </a:cxn>
                <a:cxn ang="0">
                  <a:pos x="109" y="87"/>
                </a:cxn>
                <a:cxn ang="0">
                  <a:pos x="113" y="90"/>
                </a:cxn>
                <a:cxn ang="0">
                  <a:pos x="123" y="97"/>
                </a:cxn>
                <a:cxn ang="0">
                  <a:pos x="133" y="98"/>
                </a:cxn>
                <a:cxn ang="0">
                  <a:pos x="136" y="118"/>
                </a:cxn>
                <a:cxn ang="0">
                  <a:pos x="134" y="122"/>
                </a:cxn>
                <a:cxn ang="0">
                  <a:pos x="141" y="126"/>
                </a:cxn>
                <a:cxn ang="0">
                  <a:pos x="147" y="121"/>
                </a:cxn>
                <a:cxn ang="0">
                  <a:pos x="155" y="113"/>
                </a:cxn>
                <a:cxn ang="0">
                  <a:pos x="145" y="103"/>
                </a:cxn>
                <a:cxn ang="0">
                  <a:pos x="149" y="95"/>
                </a:cxn>
                <a:cxn ang="0">
                  <a:pos x="166" y="97"/>
                </a:cxn>
                <a:cxn ang="0">
                  <a:pos x="173" y="102"/>
                </a:cxn>
                <a:cxn ang="0">
                  <a:pos x="166" y="89"/>
                </a:cxn>
                <a:cxn ang="0">
                  <a:pos x="134" y="77"/>
                </a:cxn>
                <a:cxn ang="0">
                  <a:pos x="139" y="74"/>
                </a:cxn>
                <a:cxn ang="0">
                  <a:pos x="125" y="73"/>
                </a:cxn>
                <a:cxn ang="0">
                  <a:pos x="117" y="71"/>
                </a:cxn>
                <a:cxn ang="0">
                  <a:pos x="99" y="50"/>
                </a:cxn>
                <a:cxn ang="0">
                  <a:pos x="80" y="39"/>
                </a:cxn>
                <a:cxn ang="0">
                  <a:pos x="83" y="33"/>
                </a:cxn>
                <a:cxn ang="0">
                  <a:pos x="80" y="29"/>
                </a:cxn>
                <a:cxn ang="0">
                  <a:pos x="93" y="20"/>
                </a:cxn>
                <a:cxn ang="0">
                  <a:pos x="99" y="23"/>
                </a:cxn>
                <a:cxn ang="0">
                  <a:pos x="97" y="18"/>
                </a:cxn>
                <a:cxn ang="0">
                  <a:pos x="97" y="13"/>
                </a:cxn>
                <a:cxn ang="0">
                  <a:pos x="99" y="9"/>
                </a:cxn>
                <a:cxn ang="0">
                  <a:pos x="78" y="5"/>
                </a:cxn>
                <a:cxn ang="0">
                  <a:pos x="56" y="4"/>
                </a:cxn>
                <a:cxn ang="0">
                  <a:pos x="51" y="7"/>
                </a:cxn>
                <a:cxn ang="0">
                  <a:pos x="48" y="12"/>
                </a:cxn>
                <a:cxn ang="0">
                  <a:pos x="32" y="18"/>
                </a:cxn>
                <a:cxn ang="0">
                  <a:pos x="24" y="10"/>
                </a:cxn>
                <a:cxn ang="0">
                  <a:pos x="3" y="18"/>
                </a:cxn>
                <a:cxn ang="0">
                  <a:pos x="4" y="28"/>
                </a:cxn>
                <a:cxn ang="0">
                  <a:pos x="0" y="33"/>
                </a:cxn>
                <a:cxn ang="0">
                  <a:pos x="3" y="39"/>
                </a:cxn>
                <a:cxn ang="0">
                  <a:pos x="12" y="42"/>
                </a:cxn>
                <a:cxn ang="0">
                  <a:pos x="12" y="47"/>
                </a:cxn>
              </a:cxnLst>
              <a:rect l="0" t="0" r="r" b="b"/>
              <a:pathLst>
                <a:path w="174" h="126">
                  <a:moveTo>
                    <a:pt x="12" y="47"/>
                  </a:moveTo>
                  <a:lnTo>
                    <a:pt x="20" y="47"/>
                  </a:lnTo>
                  <a:lnTo>
                    <a:pt x="25" y="41"/>
                  </a:lnTo>
                  <a:lnTo>
                    <a:pt x="30" y="39"/>
                  </a:lnTo>
                  <a:lnTo>
                    <a:pt x="35" y="41"/>
                  </a:lnTo>
                  <a:lnTo>
                    <a:pt x="51" y="45"/>
                  </a:lnTo>
                  <a:lnTo>
                    <a:pt x="56" y="58"/>
                  </a:lnTo>
                  <a:lnTo>
                    <a:pt x="65" y="65"/>
                  </a:lnTo>
                  <a:lnTo>
                    <a:pt x="65" y="68"/>
                  </a:lnTo>
                  <a:lnTo>
                    <a:pt x="70" y="66"/>
                  </a:lnTo>
                  <a:lnTo>
                    <a:pt x="72" y="68"/>
                  </a:lnTo>
                  <a:lnTo>
                    <a:pt x="77" y="71"/>
                  </a:lnTo>
                  <a:lnTo>
                    <a:pt x="78" y="73"/>
                  </a:lnTo>
                  <a:lnTo>
                    <a:pt x="94" y="82"/>
                  </a:lnTo>
                  <a:lnTo>
                    <a:pt x="104" y="82"/>
                  </a:lnTo>
                  <a:lnTo>
                    <a:pt x="109" y="87"/>
                  </a:lnTo>
                  <a:lnTo>
                    <a:pt x="113" y="89"/>
                  </a:lnTo>
                  <a:lnTo>
                    <a:pt x="113" y="90"/>
                  </a:lnTo>
                  <a:lnTo>
                    <a:pt x="120" y="90"/>
                  </a:lnTo>
                  <a:lnTo>
                    <a:pt x="123" y="97"/>
                  </a:lnTo>
                  <a:lnTo>
                    <a:pt x="129" y="100"/>
                  </a:lnTo>
                  <a:lnTo>
                    <a:pt x="133" y="98"/>
                  </a:lnTo>
                  <a:lnTo>
                    <a:pt x="142" y="114"/>
                  </a:lnTo>
                  <a:lnTo>
                    <a:pt x="136" y="118"/>
                  </a:lnTo>
                  <a:lnTo>
                    <a:pt x="137" y="119"/>
                  </a:lnTo>
                  <a:lnTo>
                    <a:pt x="134" y="122"/>
                  </a:lnTo>
                  <a:lnTo>
                    <a:pt x="136" y="126"/>
                  </a:lnTo>
                  <a:lnTo>
                    <a:pt x="141" y="126"/>
                  </a:lnTo>
                  <a:lnTo>
                    <a:pt x="144" y="122"/>
                  </a:lnTo>
                  <a:lnTo>
                    <a:pt x="147" y="121"/>
                  </a:lnTo>
                  <a:lnTo>
                    <a:pt x="149" y="114"/>
                  </a:lnTo>
                  <a:lnTo>
                    <a:pt x="155" y="113"/>
                  </a:lnTo>
                  <a:lnTo>
                    <a:pt x="153" y="106"/>
                  </a:lnTo>
                  <a:lnTo>
                    <a:pt x="145" y="103"/>
                  </a:lnTo>
                  <a:lnTo>
                    <a:pt x="147" y="97"/>
                  </a:lnTo>
                  <a:lnTo>
                    <a:pt x="149" y="95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0" y="100"/>
                  </a:lnTo>
                  <a:lnTo>
                    <a:pt x="173" y="102"/>
                  </a:lnTo>
                  <a:lnTo>
                    <a:pt x="174" y="98"/>
                  </a:lnTo>
                  <a:lnTo>
                    <a:pt x="166" y="89"/>
                  </a:lnTo>
                  <a:lnTo>
                    <a:pt x="136" y="79"/>
                  </a:lnTo>
                  <a:lnTo>
                    <a:pt x="134" y="77"/>
                  </a:lnTo>
                  <a:lnTo>
                    <a:pt x="139" y="76"/>
                  </a:lnTo>
                  <a:lnTo>
                    <a:pt x="139" y="74"/>
                  </a:lnTo>
                  <a:lnTo>
                    <a:pt x="137" y="73"/>
                  </a:lnTo>
                  <a:lnTo>
                    <a:pt x="125" y="73"/>
                  </a:lnTo>
                  <a:lnTo>
                    <a:pt x="125" y="74"/>
                  </a:lnTo>
                  <a:lnTo>
                    <a:pt x="117" y="71"/>
                  </a:lnTo>
                  <a:lnTo>
                    <a:pt x="109" y="65"/>
                  </a:lnTo>
                  <a:lnTo>
                    <a:pt x="99" y="50"/>
                  </a:lnTo>
                  <a:lnTo>
                    <a:pt x="83" y="42"/>
                  </a:lnTo>
                  <a:lnTo>
                    <a:pt x="80" y="39"/>
                  </a:lnTo>
                  <a:lnTo>
                    <a:pt x="80" y="36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93" y="20"/>
                  </a:lnTo>
                  <a:lnTo>
                    <a:pt x="99" y="20"/>
                  </a:lnTo>
                  <a:lnTo>
                    <a:pt x="99" y="23"/>
                  </a:lnTo>
                  <a:lnTo>
                    <a:pt x="102" y="21"/>
                  </a:lnTo>
                  <a:lnTo>
                    <a:pt x="97" y="18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6" y="13"/>
                  </a:lnTo>
                  <a:lnTo>
                    <a:pt x="99" y="9"/>
                  </a:lnTo>
                  <a:lnTo>
                    <a:pt x="81" y="5"/>
                  </a:lnTo>
                  <a:lnTo>
                    <a:pt x="78" y="5"/>
                  </a:lnTo>
                  <a:lnTo>
                    <a:pt x="75" y="0"/>
                  </a:lnTo>
                  <a:lnTo>
                    <a:pt x="56" y="4"/>
                  </a:lnTo>
                  <a:lnTo>
                    <a:pt x="51" y="4"/>
                  </a:lnTo>
                  <a:lnTo>
                    <a:pt x="51" y="7"/>
                  </a:lnTo>
                  <a:lnTo>
                    <a:pt x="48" y="7"/>
                  </a:lnTo>
                  <a:lnTo>
                    <a:pt x="48" y="12"/>
                  </a:lnTo>
                  <a:lnTo>
                    <a:pt x="35" y="10"/>
                  </a:lnTo>
                  <a:lnTo>
                    <a:pt x="32" y="18"/>
                  </a:lnTo>
                  <a:lnTo>
                    <a:pt x="25" y="13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3" y="18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4" y="42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4" name="Freeform 311">
              <a:extLst>
                <a:ext uri="{FF2B5EF4-FFF2-40B4-BE49-F238E27FC236}">
                  <a16:creationId xmlns:a16="http://schemas.microsoft.com/office/drawing/2014/main" id="{8F2FF4C4-3A50-E0E8-244A-6D58F98D3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340383"/>
              <a:ext cx="115563" cy="69338"/>
            </a:xfrm>
            <a:custGeom>
              <a:avLst/>
              <a:gdLst/>
              <a:ahLst/>
              <a:cxnLst>
                <a:cxn ang="0">
                  <a:pos x="74" y="10"/>
                </a:cxn>
                <a:cxn ang="0">
                  <a:pos x="63" y="13"/>
                </a:cxn>
                <a:cxn ang="0">
                  <a:pos x="56" y="10"/>
                </a:cxn>
                <a:cxn ang="0">
                  <a:pos x="44" y="2"/>
                </a:cxn>
                <a:cxn ang="0">
                  <a:pos x="42" y="2"/>
                </a:cxn>
                <a:cxn ang="0">
                  <a:pos x="39" y="0"/>
                </a:cxn>
                <a:cxn ang="0">
                  <a:pos x="39" y="3"/>
                </a:cxn>
                <a:cxn ang="0">
                  <a:pos x="29" y="6"/>
                </a:cxn>
                <a:cxn ang="0">
                  <a:pos x="29" y="8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4" y="14"/>
                </a:cxn>
                <a:cxn ang="0">
                  <a:pos x="26" y="18"/>
                </a:cxn>
                <a:cxn ang="0">
                  <a:pos x="24" y="19"/>
                </a:cxn>
                <a:cxn ang="0">
                  <a:pos x="20" y="18"/>
                </a:cxn>
                <a:cxn ang="0">
                  <a:pos x="18" y="18"/>
                </a:cxn>
                <a:cxn ang="0">
                  <a:pos x="15" y="14"/>
                </a:cxn>
                <a:cxn ang="0">
                  <a:pos x="13" y="1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5" y="26"/>
                </a:cxn>
                <a:cxn ang="0">
                  <a:pos x="8" y="26"/>
                </a:cxn>
                <a:cxn ang="0">
                  <a:pos x="12" y="19"/>
                </a:cxn>
                <a:cxn ang="0">
                  <a:pos x="15" y="19"/>
                </a:cxn>
                <a:cxn ang="0">
                  <a:pos x="20" y="22"/>
                </a:cxn>
                <a:cxn ang="0">
                  <a:pos x="23" y="30"/>
                </a:cxn>
                <a:cxn ang="0">
                  <a:pos x="29" y="34"/>
                </a:cxn>
                <a:cxn ang="0">
                  <a:pos x="26" y="34"/>
                </a:cxn>
                <a:cxn ang="0">
                  <a:pos x="26" y="35"/>
                </a:cxn>
                <a:cxn ang="0">
                  <a:pos x="36" y="42"/>
                </a:cxn>
                <a:cxn ang="0">
                  <a:pos x="37" y="45"/>
                </a:cxn>
                <a:cxn ang="0">
                  <a:pos x="50" y="46"/>
                </a:cxn>
                <a:cxn ang="0">
                  <a:pos x="60" y="51"/>
                </a:cxn>
                <a:cxn ang="0">
                  <a:pos x="60" y="51"/>
                </a:cxn>
                <a:cxn ang="0">
                  <a:pos x="63" y="51"/>
                </a:cxn>
                <a:cxn ang="0">
                  <a:pos x="56" y="46"/>
                </a:cxn>
                <a:cxn ang="0">
                  <a:pos x="55" y="45"/>
                </a:cxn>
                <a:cxn ang="0">
                  <a:pos x="39" y="34"/>
                </a:cxn>
                <a:cxn ang="0">
                  <a:pos x="39" y="29"/>
                </a:cxn>
                <a:cxn ang="0">
                  <a:pos x="36" y="26"/>
                </a:cxn>
                <a:cxn ang="0">
                  <a:pos x="32" y="24"/>
                </a:cxn>
                <a:cxn ang="0">
                  <a:pos x="32" y="19"/>
                </a:cxn>
                <a:cxn ang="0">
                  <a:pos x="37" y="19"/>
                </a:cxn>
                <a:cxn ang="0">
                  <a:pos x="42" y="22"/>
                </a:cxn>
                <a:cxn ang="0">
                  <a:pos x="44" y="19"/>
                </a:cxn>
                <a:cxn ang="0">
                  <a:pos x="47" y="19"/>
                </a:cxn>
                <a:cxn ang="0">
                  <a:pos x="50" y="18"/>
                </a:cxn>
                <a:cxn ang="0">
                  <a:pos x="63" y="21"/>
                </a:cxn>
                <a:cxn ang="0">
                  <a:pos x="65" y="21"/>
                </a:cxn>
                <a:cxn ang="0">
                  <a:pos x="76" y="21"/>
                </a:cxn>
                <a:cxn ang="0">
                  <a:pos x="77" y="24"/>
                </a:cxn>
                <a:cxn ang="0">
                  <a:pos x="82" y="24"/>
                </a:cxn>
                <a:cxn ang="0">
                  <a:pos x="82" y="19"/>
                </a:cxn>
                <a:cxn ang="0">
                  <a:pos x="85" y="19"/>
                </a:cxn>
                <a:cxn ang="0">
                  <a:pos x="79" y="18"/>
                </a:cxn>
                <a:cxn ang="0">
                  <a:pos x="79" y="14"/>
                </a:cxn>
                <a:cxn ang="0">
                  <a:pos x="77" y="14"/>
                </a:cxn>
                <a:cxn ang="0">
                  <a:pos x="77" y="11"/>
                </a:cxn>
                <a:cxn ang="0">
                  <a:pos x="74" y="10"/>
                </a:cxn>
                <a:cxn ang="0">
                  <a:pos x="74" y="10"/>
                </a:cxn>
              </a:cxnLst>
              <a:rect l="0" t="0" r="r" b="b"/>
              <a:pathLst>
                <a:path w="85" h="51">
                  <a:moveTo>
                    <a:pt x="74" y="10"/>
                  </a:moveTo>
                  <a:lnTo>
                    <a:pt x="63" y="13"/>
                  </a:lnTo>
                  <a:lnTo>
                    <a:pt x="56" y="10"/>
                  </a:lnTo>
                  <a:lnTo>
                    <a:pt x="44" y="2"/>
                  </a:lnTo>
                  <a:lnTo>
                    <a:pt x="42" y="2"/>
                  </a:lnTo>
                  <a:lnTo>
                    <a:pt x="39" y="0"/>
                  </a:lnTo>
                  <a:lnTo>
                    <a:pt x="39" y="3"/>
                  </a:lnTo>
                  <a:lnTo>
                    <a:pt x="29" y="6"/>
                  </a:lnTo>
                  <a:lnTo>
                    <a:pt x="29" y="8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4" y="14"/>
                  </a:lnTo>
                  <a:lnTo>
                    <a:pt x="26" y="18"/>
                  </a:lnTo>
                  <a:lnTo>
                    <a:pt x="24" y="19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5" y="14"/>
                  </a:lnTo>
                  <a:lnTo>
                    <a:pt x="13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20" y="22"/>
                  </a:lnTo>
                  <a:lnTo>
                    <a:pt x="23" y="30"/>
                  </a:lnTo>
                  <a:lnTo>
                    <a:pt x="29" y="34"/>
                  </a:lnTo>
                  <a:lnTo>
                    <a:pt x="26" y="34"/>
                  </a:lnTo>
                  <a:lnTo>
                    <a:pt x="26" y="35"/>
                  </a:lnTo>
                  <a:lnTo>
                    <a:pt x="36" y="42"/>
                  </a:lnTo>
                  <a:lnTo>
                    <a:pt x="37" y="45"/>
                  </a:lnTo>
                  <a:lnTo>
                    <a:pt x="50" y="46"/>
                  </a:lnTo>
                  <a:lnTo>
                    <a:pt x="60" y="51"/>
                  </a:lnTo>
                  <a:lnTo>
                    <a:pt x="60" y="51"/>
                  </a:lnTo>
                  <a:lnTo>
                    <a:pt x="63" y="51"/>
                  </a:lnTo>
                  <a:lnTo>
                    <a:pt x="56" y="46"/>
                  </a:lnTo>
                  <a:lnTo>
                    <a:pt x="55" y="45"/>
                  </a:lnTo>
                  <a:lnTo>
                    <a:pt x="39" y="34"/>
                  </a:lnTo>
                  <a:lnTo>
                    <a:pt x="39" y="29"/>
                  </a:lnTo>
                  <a:lnTo>
                    <a:pt x="36" y="26"/>
                  </a:lnTo>
                  <a:lnTo>
                    <a:pt x="32" y="24"/>
                  </a:lnTo>
                  <a:lnTo>
                    <a:pt x="32" y="19"/>
                  </a:lnTo>
                  <a:lnTo>
                    <a:pt x="37" y="19"/>
                  </a:lnTo>
                  <a:lnTo>
                    <a:pt x="42" y="22"/>
                  </a:lnTo>
                  <a:lnTo>
                    <a:pt x="44" y="19"/>
                  </a:lnTo>
                  <a:lnTo>
                    <a:pt x="47" y="19"/>
                  </a:lnTo>
                  <a:lnTo>
                    <a:pt x="50" y="18"/>
                  </a:lnTo>
                  <a:lnTo>
                    <a:pt x="63" y="21"/>
                  </a:lnTo>
                  <a:lnTo>
                    <a:pt x="65" y="21"/>
                  </a:lnTo>
                  <a:lnTo>
                    <a:pt x="76" y="21"/>
                  </a:lnTo>
                  <a:lnTo>
                    <a:pt x="77" y="24"/>
                  </a:lnTo>
                  <a:lnTo>
                    <a:pt x="82" y="24"/>
                  </a:lnTo>
                  <a:lnTo>
                    <a:pt x="82" y="19"/>
                  </a:lnTo>
                  <a:lnTo>
                    <a:pt x="85" y="19"/>
                  </a:lnTo>
                  <a:lnTo>
                    <a:pt x="79" y="18"/>
                  </a:lnTo>
                  <a:lnTo>
                    <a:pt x="79" y="14"/>
                  </a:lnTo>
                  <a:lnTo>
                    <a:pt x="77" y="14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4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5" name="Freeform 312">
              <a:extLst>
                <a:ext uri="{FF2B5EF4-FFF2-40B4-BE49-F238E27FC236}">
                  <a16:creationId xmlns:a16="http://schemas.microsoft.com/office/drawing/2014/main" id="{756BDC5B-EBED-8D5E-87EF-75D4DF7B9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2646284"/>
              <a:ext cx="89731" cy="55742"/>
            </a:xfrm>
            <a:custGeom>
              <a:avLst/>
              <a:gdLst/>
              <a:ahLst/>
              <a:cxnLst>
                <a:cxn ang="0">
                  <a:pos x="14" y="36"/>
                </a:cxn>
                <a:cxn ang="0">
                  <a:pos x="16" y="26"/>
                </a:cxn>
                <a:cxn ang="0">
                  <a:pos x="13" y="26"/>
                </a:cxn>
                <a:cxn ang="0">
                  <a:pos x="9" y="29"/>
                </a:cxn>
                <a:cxn ang="0">
                  <a:pos x="5" y="28"/>
                </a:cxn>
                <a:cxn ang="0">
                  <a:pos x="1" y="21"/>
                </a:cxn>
                <a:cxn ang="0">
                  <a:pos x="5" y="20"/>
                </a:cxn>
                <a:cxn ang="0">
                  <a:pos x="0" y="18"/>
                </a:cxn>
                <a:cxn ang="0">
                  <a:pos x="0" y="10"/>
                </a:cxn>
                <a:cxn ang="0">
                  <a:pos x="13" y="5"/>
                </a:cxn>
                <a:cxn ang="0">
                  <a:pos x="17" y="5"/>
                </a:cxn>
                <a:cxn ang="0">
                  <a:pos x="17" y="4"/>
                </a:cxn>
                <a:cxn ang="0">
                  <a:pos x="26" y="4"/>
                </a:cxn>
                <a:cxn ang="0">
                  <a:pos x="30" y="0"/>
                </a:cxn>
                <a:cxn ang="0">
                  <a:pos x="48" y="5"/>
                </a:cxn>
                <a:cxn ang="0">
                  <a:pos x="59" y="5"/>
                </a:cxn>
                <a:cxn ang="0">
                  <a:pos x="62" y="5"/>
                </a:cxn>
                <a:cxn ang="0">
                  <a:pos x="62" y="4"/>
                </a:cxn>
                <a:cxn ang="0">
                  <a:pos x="66" y="5"/>
                </a:cxn>
                <a:cxn ang="0">
                  <a:pos x="61" y="12"/>
                </a:cxn>
                <a:cxn ang="0">
                  <a:pos x="50" y="15"/>
                </a:cxn>
                <a:cxn ang="0">
                  <a:pos x="62" y="36"/>
                </a:cxn>
                <a:cxn ang="0">
                  <a:pos x="58" y="41"/>
                </a:cxn>
                <a:cxn ang="0">
                  <a:pos x="58" y="41"/>
                </a:cxn>
                <a:cxn ang="0">
                  <a:pos x="46" y="41"/>
                </a:cxn>
                <a:cxn ang="0">
                  <a:pos x="38" y="36"/>
                </a:cxn>
                <a:cxn ang="0">
                  <a:pos x="27" y="32"/>
                </a:cxn>
                <a:cxn ang="0">
                  <a:pos x="14" y="36"/>
                </a:cxn>
                <a:cxn ang="0">
                  <a:pos x="14" y="36"/>
                </a:cxn>
              </a:cxnLst>
              <a:rect l="0" t="0" r="r" b="b"/>
              <a:pathLst>
                <a:path w="66" h="41">
                  <a:moveTo>
                    <a:pt x="14" y="36"/>
                  </a:moveTo>
                  <a:lnTo>
                    <a:pt x="16" y="26"/>
                  </a:lnTo>
                  <a:lnTo>
                    <a:pt x="13" y="26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1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13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48" y="5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2" y="4"/>
                  </a:lnTo>
                  <a:lnTo>
                    <a:pt x="66" y="5"/>
                  </a:lnTo>
                  <a:lnTo>
                    <a:pt x="61" y="12"/>
                  </a:lnTo>
                  <a:lnTo>
                    <a:pt x="50" y="15"/>
                  </a:lnTo>
                  <a:lnTo>
                    <a:pt x="62" y="36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46" y="41"/>
                  </a:lnTo>
                  <a:lnTo>
                    <a:pt x="38" y="36"/>
                  </a:lnTo>
                  <a:lnTo>
                    <a:pt x="27" y="32"/>
                  </a:lnTo>
                  <a:lnTo>
                    <a:pt x="14" y="36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6" name="Freeform 313">
              <a:extLst>
                <a:ext uri="{FF2B5EF4-FFF2-40B4-BE49-F238E27FC236}">
                  <a16:creationId xmlns:a16="http://schemas.microsoft.com/office/drawing/2014/main" id="{43EF4F66-372F-9E78-32F6-31C03003C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009" y="-2521205"/>
              <a:ext cx="194417" cy="12779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" y="24"/>
                </a:cxn>
                <a:cxn ang="0">
                  <a:pos x="3" y="27"/>
                </a:cxn>
                <a:cxn ang="0">
                  <a:pos x="0" y="35"/>
                </a:cxn>
                <a:cxn ang="0">
                  <a:pos x="3" y="38"/>
                </a:cxn>
                <a:cxn ang="0">
                  <a:pos x="6" y="48"/>
                </a:cxn>
                <a:cxn ang="0">
                  <a:pos x="8" y="54"/>
                </a:cxn>
                <a:cxn ang="0">
                  <a:pos x="13" y="59"/>
                </a:cxn>
                <a:cxn ang="0">
                  <a:pos x="11" y="67"/>
                </a:cxn>
                <a:cxn ang="0">
                  <a:pos x="13" y="69"/>
                </a:cxn>
                <a:cxn ang="0">
                  <a:pos x="16" y="66"/>
                </a:cxn>
                <a:cxn ang="0">
                  <a:pos x="21" y="69"/>
                </a:cxn>
                <a:cxn ang="0">
                  <a:pos x="27" y="69"/>
                </a:cxn>
                <a:cxn ang="0">
                  <a:pos x="34" y="72"/>
                </a:cxn>
                <a:cxn ang="0">
                  <a:pos x="32" y="75"/>
                </a:cxn>
                <a:cxn ang="0">
                  <a:pos x="40" y="78"/>
                </a:cxn>
                <a:cxn ang="0">
                  <a:pos x="43" y="77"/>
                </a:cxn>
                <a:cxn ang="0">
                  <a:pos x="42" y="75"/>
                </a:cxn>
                <a:cxn ang="0">
                  <a:pos x="53" y="77"/>
                </a:cxn>
                <a:cxn ang="0">
                  <a:pos x="54" y="80"/>
                </a:cxn>
                <a:cxn ang="0">
                  <a:pos x="59" y="82"/>
                </a:cxn>
                <a:cxn ang="0">
                  <a:pos x="66" y="86"/>
                </a:cxn>
                <a:cxn ang="0">
                  <a:pos x="71" y="88"/>
                </a:cxn>
                <a:cxn ang="0">
                  <a:pos x="74" y="90"/>
                </a:cxn>
                <a:cxn ang="0">
                  <a:pos x="79" y="88"/>
                </a:cxn>
                <a:cxn ang="0">
                  <a:pos x="85" y="93"/>
                </a:cxn>
                <a:cxn ang="0">
                  <a:pos x="93" y="91"/>
                </a:cxn>
                <a:cxn ang="0">
                  <a:pos x="99" y="91"/>
                </a:cxn>
                <a:cxn ang="0">
                  <a:pos x="107" y="90"/>
                </a:cxn>
                <a:cxn ang="0">
                  <a:pos x="122" y="94"/>
                </a:cxn>
                <a:cxn ang="0">
                  <a:pos x="125" y="94"/>
                </a:cxn>
                <a:cxn ang="0">
                  <a:pos x="125" y="90"/>
                </a:cxn>
                <a:cxn ang="0">
                  <a:pos x="130" y="83"/>
                </a:cxn>
                <a:cxn ang="0">
                  <a:pos x="143" y="74"/>
                </a:cxn>
                <a:cxn ang="0">
                  <a:pos x="143" y="72"/>
                </a:cxn>
                <a:cxn ang="0">
                  <a:pos x="141" y="66"/>
                </a:cxn>
                <a:cxn ang="0">
                  <a:pos x="138" y="64"/>
                </a:cxn>
                <a:cxn ang="0">
                  <a:pos x="133" y="54"/>
                </a:cxn>
                <a:cxn ang="0">
                  <a:pos x="135" y="48"/>
                </a:cxn>
                <a:cxn ang="0">
                  <a:pos x="128" y="43"/>
                </a:cxn>
                <a:cxn ang="0">
                  <a:pos x="138" y="37"/>
                </a:cxn>
                <a:cxn ang="0">
                  <a:pos x="136" y="30"/>
                </a:cxn>
                <a:cxn ang="0">
                  <a:pos x="130" y="14"/>
                </a:cxn>
                <a:cxn ang="0">
                  <a:pos x="130" y="11"/>
                </a:cxn>
                <a:cxn ang="0">
                  <a:pos x="120" y="8"/>
                </a:cxn>
                <a:cxn ang="0">
                  <a:pos x="95" y="9"/>
                </a:cxn>
                <a:cxn ang="0">
                  <a:pos x="75" y="8"/>
                </a:cxn>
                <a:cxn ang="0">
                  <a:pos x="64" y="9"/>
                </a:cxn>
                <a:cxn ang="0">
                  <a:pos x="59" y="3"/>
                </a:cxn>
                <a:cxn ang="0">
                  <a:pos x="63" y="5"/>
                </a:cxn>
                <a:cxn ang="0">
                  <a:pos x="61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24" y="11"/>
                </a:cxn>
                <a:cxn ang="0">
                  <a:pos x="3" y="17"/>
                </a:cxn>
                <a:cxn ang="0">
                  <a:pos x="0" y="17"/>
                </a:cxn>
                <a:cxn ang="0">
                  <a:pos x="5" y="19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43" h="94">
                  <a:moveTo>
                    <a:pt x="0" y="19"/>
                  </a:moveTo>
                  <a:lnTo>
                    <a:pt x="2" y="24"/>
                  </a:lnTo>
                  <a:lnTo>
                    <a:pt x="3" y="27"/>
                  </a:lnTo>
                  <a:lnTo>
                    <a:pt x="0" y="35"/>
                  </a:lnTo>
                  <a:lnTo>
                    <a:pt x="3" y="38"/>
                  </a:lnTo>
                  <a:lnTo>
                    <a:pt x="6" y="48"/>
                  </a:lnTo>
                  <a:lnTo>
                    <a:pt x="8" y="54"/>
                  </a:lnTo>
                  <a:lnTo>
                    <a:pt x="13" y="59"/>
                  </a:lnTo>
                  <a:lnTo>
                    <a:pt x="11" y="67"/>
                  </a:lnTo>
                  <a:lnTo>
                    <a:pt x="13" y="69"/>
                  </a:lnTo>
                  <a:lnTo>
                    <a:pt x="16" y="66"/>
                  </a:lnTo>
                  <a:lnTo>
                    <a:pt x="21" y="69"/>
                  </a:lnTo>
                  <a:lnTo>
                    <a:pt x="27" y="69"/>
                  </a:lnTo>
                  <a:lnTo>
                    <a:pt x="34" y="72"/>
                  </a:lnTo>
                  <a:lnTo>
                    <a:pt x="32" y="75"/>
                  </a:lnTo>
                  <a:lnTo>
                    <a:pt x="40" y="78"/>
                  </a:lnTo>
                  <a:lnTo>
                    <a:pt x="43" y="77"/>
                  </a:lnTo>
                  <a:lnTo>
                    <a:pt x="42" y="75"/>
                  </a:lnTo>
                  <a:lnTo>
                    <a:pt x="53" y="77"/>
                  </a:lnTo>
                  <a:lnTo>
                    <a:pt x="54" y="80"/>
                  </a:lnTo>
                  <a:lnTo>
                    <a:pt x="59" y="82"/>
                  </a:lnTo>
                  <a:lnTo>
                    <a:pt x="66" y="86"/>
                  </a:lnTo>
                  <a:lnTo>
                    <a:pt x="71" y="88"/>
                  </a:lnTo>
                  <a:lnTo>
                    <a:pt x="74" y="90"/>
                  </a:lnTo>
                  <a:lnTo>
                    <a:pt x="79" y="88"/>
                  </a:lnTo>
                  <a:lnTo>
                    <a:pt x="85" y="93"/>
                  </a:lnTo>
                  <a:lnTo>
                    <a:pt x="93" y="91"/>
                  </a:lnTo>
                  <a:lnTo>
                    <a:pt x="99" y="91"/>
                  </a:lnTo>
                  <a:lnTo>
                    <a:pt x="107" y="90"/>
                  </a:lnTo>
                  <a:lnTo>
                    <a:pt x="122" y="94"/>
                  </a:lnTo>
                  <a:lnTo>
                    <a:pt x="125" y="94"/>
                  </a:lnTo>
                  <a:lnTo>
                    <a:pt x="125" y="90"/>
                  </a:lnTo>
                  <a:lnTo>
                    <a:pt x="130" y="83"/>
                  </a:lnTo>
                  <a:lnTo>
                    <a:pt x="143" y="74"/>
                  </a:lnTo>
                  <a:lnTo>
                    <a:pt x="143" y="72"/>
                  </a:lnTo>
                  <a:lnTo>
                    <a:pt x="141" y="66"/>
                  </a:lnTo>
                  <a:lnTo>
                    <a:pt x="138" y="64"/>
                  </a:lnTo>
                  <a:lnTo>
                    <a:pt x="133" y="54"/>
                  </a:lnTo>
                  <a:lnTo>
                    <a:pt x="135" y="48"/>
                  </a:lnTo>
                  <a:lnTo>
                    <a:pt x="128" y="43"/>
                  </a:lnTo>
                  <a:lnTo>
                    <a:pt x="138" y="37"/>
                  </a:lnTo>
                  <a:lnTo>
                    <a:pt x="136" y="30"/>
                  </a:lnTo>
                  <a:lnTo>
                    <a:pt x="130" y="14"/>
                  </a:lnTo>
                  <a:lnTo>
                    <a:pt x="130" y="11"/>
                  </a:lnTo>
                  <a:lnTo>
                    <a:pt x="120" y="8"/>
                  </a:lnTo>
                  <a:lnTo>
                    <a:pt x="95" y="9"/>
                  </a:lnTo>
                  <a:lnTo>
                    <a:pt x="75" y="8"/>
                  </a:lnTo>
                  <a:lnTo>
                    <a:pt x="64" y="9"/>
                  </a:lnTo>
                  <a:lnTo>
                    <a:pt x="59" y="3"/>
                  </a:lnTo>
                  <a:lnTo>
                    <a:pt x="63" y="5"/>
                  </a:lnTo>
                  <a:lnTo>
                    <a:pt x="61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24" y="1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7" name="Freeform 314">
              <a:extLst>
                <a:ext uri="{FF2B5EF4-FFF2-40B4-BE49-F238E27FC236}">
                  <a16:creationId xmlns:a16="http://schemas.microsoft.com/office/drawing/2014/main" id="{1B7672D4-6659-D904-5C22-71E3D0EA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602778"/>
              <a:ext cx="140035" cy="59821"/>
            </a:xfrm>
            <a:custGeom>
              <a:avLst/>
              <a:gdLst/>
              <a:ahLst/>
              <a:cxnLst>
                <a:cxn ang="0">
                  <a:pos x="82" y="44"/>
                </a:cxn>
                <a:cxn ang="0">
                  <a:pos x="87" y="42"/>
                </a:cxn>
                <a:cxn ang="0">
                  <a:pos x="93" y="42"/>
                </a:cxn>
                <a:cxn ang="0">
                  <a:pos x="98" y="36"/>
                </a:cxn>
                <a:cxn ang="0">
                  <a:pos x="103" y="36"/>
                </a:cxn>
                <a:cxn ang="0">
                  <a:pos x="101" y="28"/>
                </a:cxn>
                <a:cxn ang="0">
                  <a:pos x="93" y="21"/>
                </a:cxn>
                <a:cxn ang="0">
                  <a:pos x="95" y="13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77" y="9"/>
                </a:cxn>
                <a:cxn ang="0">
                  <a:pos x="69" y="4"/>
                </a:cxn>
                <a:cxn ang="0">
                  <a:pos x="58" y="0"/>
                </a:cxn>
                <a:cxn ang="0">
                  <a:pos x="45" y="4"/>
                </a:cxn>
                <a:cxn ang="0">
                  <a:pos x="45" y="5"/>
                </a:cxn>
                <a:cxn ang="0">
                  <a:pos x="47" y="17"/>
                </a:cxn>
                <a:cxn ang="0">
                  <a:pos x="44" y="21"/>
                </a:cxn>
                <a:cxn ang="0">
                  <a:pos x="42" y="20"/>
                </a:cxn>
                <a:cxn ang="0">
                  <a:pos x="37" y="21"/>
                </a:cxn>
                <a:cxn ang="0">
                  <a:pos x="32" y="20"/>
                </a:cxn>
                <a:cxn ang="0">
                  <a:pos x="29" y="15"/>
                </a:cxn>
                <a:cxn ang="0">
                  <a:pos x="29" y="17"/>
                </a:cxn>
                <a:cxn ang="0">
                  <a:pos x="20" y="7"/>
                </a:cxn>
                <a:cxn ang="0">
                  <a:pos x="10" y="10"/>
                </a:cxn>
                <a:cxn ang="0">
                  <a:pos x="2" y="2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4" y="37"/>
                </a:cxn>
                <a:cxn ang="0">
                  <a:pos x="7" y="34"/>
                </a:cxn>
                <a:cxn ang="0">
                  <a:pos x="16" y="31"/>
                </a:cxn>
                <a:cxn ang="0">
                  <a:pos x="39" y="31"/>
                </a:cxn>
                <a:cxn ang="0">
                  <a:pos x="47" y="33"/>
                </a:cxn>
                <a:cxn ang="0">
                  <a:pos x="55" y="29"/>
                </a:cxn>
                <a:cxn ang="0">
                  <a:pos x="60" y="36"/>
                </a:cxn>
                <a:cxn ang="0">
                  <a:pos x="66" y="36"/>
                </a:cxn>
                <a:cxn ang="0">
                  <a:pos x="82" y="44"/>
                </a:cxn>
                <a:cxn ang="0">
                  <a:pos x="82" y="44"/>
                </a:cxn>
              </a:cxnLst>
              <a:rect l="0" t="0" r="r" b="b"/>
              <a:pathLst>
                <a:path w="103" h="44">
                  <a:moveTo>
                    <a:pt x="82" y="44"/>
                  </a:moveTo>
                  <a:lnTo>
                    <a:pt x="87" y="42"/>
                  </a:lnTo>
                  <a:lnTo>
                    <a:pt x="93" y="42"/>
                  </a:lnTo>
                  <a:lnTo>
                    <a:pt x="98" y="36"/>
                  </a:lnTo>
                  <a:lnTo>
                    <a:pt x="103" y="36"/>
                  </a:lnTo>
                  <a:lnTo>
                    <a:pt x="101" y="28"/>
                  </a:lnTo>
                  <a:lnTo>
                    <a:pt x="93" y="21"/>
                  </a:lnTo>
                  <a:lnTo>
                    <a:pt x="95" y="13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77" y="9"/>
                  </a:lnTo>
                  <a:lnTo>
                    <a:pt x="69" y="4"/>
                  </a:lnTo>
                  <a:lnTo>
                    <a:pt x="58" y="0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7" y="17"/>
                  </a:lnTo>
                  <a:lnTo>
                    <a:pt x="44" y="21"/>
                  </a:lnTo>
                  <a:lnTo>
                    <a:pt x="42" y="20"/>
                  </a:lnTo>
                  <a:lnTo>
                    <a:pt x="37" y="21"/>
                  </a:lnTo>
                  <a:lnTo>
                    <a:pt x="32" y="20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0" y="7"/>
                  </a:lnTo>
                  <a:lnTo>
                    <a:pt x="10" y="10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4" y="37"/>
                  </a:lnTo>
                  <a:lnTo>
                    <a:pt x="7" y="34"/>
                  </a:lnTo>
                  <a:lnTo>
                    <a:pt x="16" y="31"/>
                  </a:lnTo>
                  <a:lnTo>
                    <a:pt x="39" y="31"/>
                  </a:lnTo>
                  <a:lnTo>
                    <a:pt x="47" y="33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82" y="44"/>
                  </a:lnTo>
                  <a:lnTo>
                    <a:pt x="82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8" name="Freeform 315">
              <a:extLst>
                <a:ext uri="{FF2B5EF4-FFF2-40B4-BE49-F238E27FC236}">
                  <a16:creationId xmlns:a16="http://schemas.microsoft.com/office/drawing/2014/main" id="{2860690A-5DFB-493C-2D44-52E1895A1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728" y="-2563351"/>
              <a:ext cx="114203" cy="61180"/>
            </a:xfrm>
            <a:custGeom>
              <a:avLst/>
              <a:gdLst/>
              <a:ahLst/>
              <a:cxnLst>
                <a:cxn ang="0">
                  <a:pos x="58" y="45"/>
                </a:cxn>
                <a:cxn ang="0">
                  <a:pos x="57" y="42"/>
                </a:cxn>
                <a:cxn ang="0">
                  <a:pos x="65" y="40"/>
                </a:cxn>
                <a:cxn ang="0">
                  <a:pos x="71" y="42"/>
                </a:cxn>
                <a:cxn ang="0">
                  <a:pos x="68" y="37"/>
                </a:cxn>
                <a:cxn ang="0">
                  <a:pos x="71" y="34"/>
                </a:cxn>
                <a:cxn ang="0">
                  <a:pos x="71" y="28"/>
                </a:cxn>
                <a:cxn ang="0">
                  <a:pos x="81" y="24"/>
                </a:cxn>
                <a:cxn ang="0">
                  <a:pos x="84" y="21"/>
                </a:cxn>
                <a:cxn ang="0">
                  <a:pos x="79" y="21"/>
                </a:cxn>
                <a:cxn ang="0">
                  <a:pos x="79" y="18"/>
                </a:cxn>
                <a:cxn ang="0">
                  <a:pos x="82" y="15"/>
                </a:cxn>
                <a:cxn ang="0">
                  <a:pos x="82" y="15"/>
                </a:cxn>
                <a:cxn ang="0">
                  <a:pos x="66" y="7"/>
                </a:cxn>
                <a:cxn ang="0">
                  <a:pos x="60" y="7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39" y="2"/>
                </a:cxn>
                <a:cxn ang="0">
                  <a:pos x="16" y="2"/>
                </a:cxn>
                <a:cxn ang="0">
                  <a:pos x="7" y="5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7" y="23"/>
                </a:cxn>
                <a:cxn ang="0">
                  <a:pos x="26" y="26"/>
                </a:cxn>
                <a:cxn ang="0">
                  <a:pos x="29" y="31"/>
                </a:cxn>
                <a:cxn ang="0">
                  <a:pos x="28" y="34"/>
                </a:cxn>
                <a:cxn ang="0">
                  <a:pos x="29" y="39"/>
                </a:cxn>
                <a:cxn ang="0">
                  <a:pos x="39" y="42"/>
                </a:cxn>
                <a:cxn ang="0">
                  <a:pos x="39" y="45"/>
                </a:cxn>
                <a:cxn ang="0">
                  <a:pos x="58" y="45"/>
                </a:cxn>
                <a:cxn ang="0">
                  <a:pos x="58" y="45"/>
                </a:cxn>
              </a:cxnLst>
              <a:rect l="0" t="0" r="r" b="b"/>
              <a:pathLst>
                <a:path w="84" h="45">
                  <a:moveTo>
                    <a:pt x="58" y="45"/>
                  </a:moveTo>
                  <a:lnTo>
                    <a:pt x="57" y="42"/>
                  </a:lnTo>
                  <a:lnTo>
                    <a:pt x="65" y="40"/>
                  </a:lnTo>
                  <a:lnTo>
                    <a:pt x="71" y="42"/>
                  </a:lnTo>
                  <a:lnTo>
                    <a:pt x="68" y="37"/>
                  </a:lnTo>
                  <a:lnTo>
                    <a:pt x="71" y="34"/>
                  </a:lnTo>
                  <a:lnTo>
                    <a:pt x="71" y="28"/>
                  </a:lnTo>
                  <a:lnTo>
                    <a:pt x="81" y="24"/>
                  </a:lnTo>
                  <a:lnTo>
                    <a:pt x="84" y="21"/>
                  </a:lnTo>
                  <a:lnTo>
                    <a:pt x="79" y="21"/>
                  </a:lnTo>
                  <a:lnTo>
                    <a:pt x="79" y="18"/>
                  </a:lnTo>
                  <a:lnTo>
                    <a:pt x="82" y="15"/>
                  </a:lnTo>
                  <a:lnTo>
                    <a:pt x="82" y="15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39" y="2"/>
                  </a:lnTo>
                  <a:lnTo>
                    <a:pt x="16" y="2"/>
                  </a:lnTo>
                  <a:lnTo>
                    <a:pt x="7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7" y="23"/>
                  </a:lnTo>
                  <a:lnTo>
                    <a:pt x="26" y="26"/>
                  </a:lnTo>
                  <a:lnTo>
                    <a:pt x="29" y="31"/>
                  </a:lnTo>
                  <a:lnTo>
                    <a:pt x="28" y="34"/>
                  </a:lnTo>
                  <a:lnTo>
                    <a:pt x="29" y="39"/>
                  </a:lnTo>
                  <a:lnTo>
                    <a:pt x="39" y="42"/>
                  </a:lnTo>
                  <a:lnTo>
                    <a:pt x="39" y="45"/>
                  </a:lnTo>
                  <a:lnTo>
                    <a:pt x="58" y="45"/>
                  </a:lnTo>
                  <a:lnTo>
                    <a:pt x="58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49" name="Freeform 316">
              <a:extLst>
                <a:ext uri="{FF2B5EF4-FFF2-40B4-BE49-F238E27FC236}">
                  <a16:creationId xmlns:a16="http://schemas.microsoft.com/office/drawing/2014/main" id="{0B6FF51F-F68D-3DAD-F962-7ED89355A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976" y="-2541598"/>
              <a:ext cx="61180" cy="3262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0" y="24"/>
                </a:cxn>
                <a:cxn ang="0">
                  <a:pos x="45" y="23"/>
                </a:cxn>
                <a:cxn ang="0">
                  <a:pos x="44" y="18"/>
                </a:cxn>
                <a:cxn ang="0">
                  <a:pos x="45" y="15"/>
                </a:cxn>
                <a:cxn ang="0">
                  <a:pos x="42" y="10"/>
                </a:cxn>
                <a:cxn ang="0">
                  <a:pos x="23" y="7"/>
                </a:cxn>
                <a:cxn ang="0">
                  <a:pos x="21" y="13"/>
                </a:cxn>
                <a:cxn ang="0">
                  <a:pos x="13" y="12"/>
                </a:cxn>
                <a:cxn ang="0">
                  <a:pos x="20" y="5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12" y="13"/>
                </a:cxn>
                <a:cxn ang="0">
                  <a:pos x="5" y="13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45" h="24">
                  <a:moveTo>
                    <a:pt x="0" y="23"/>
                  </a:moveTo>
                  <a:lnTo>
                    <a:pt x="20" y="24"/>
                  </a:lnTo>
                  <a:lnTo>
                    <a:pt x="45" y="23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2" y="10"/>
                  </a:lnTo>
                  <a:lnTo>
                    <a:pt x="23" y="7"/>
                  </a:lnTo>
                  <a:lnTo>
                    <a:pt x="21" y="13"/>
                  </a:lnTo>
                  <a:lnTo>
                    <a:pt x="13" y="12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12" y="13"/>
                  </a:lnTo>
                  <a:lnTo>
                    <a:pt x="5" y="13"/>
                  </a:lnTo>
                  <a:lnTo>
                    <a:pt x="4" y="2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0" name="Freeform 317">
              <a:extLst>
                <a:ext uri="{FF2B5EF4-FFF2-40B4-BE49-F238E27FC236}">
                  <a16:creationId xmlns:a16="http://schemas.microsoft.com/office/drawing/2014/main" id="{CA7FBFA3-A706-0860-9DD5-4C94AABB2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715" y="-2281923"/>
              <a:ext cx="248799" cy="137316"/>
            </a:xfrm>
            <a:custGeom>
              <a:avLst/>
              <a:gdLst/>
              <a:ahLst/>
              <a:cxnLst>
                <a:cxn ang="0">
                  <a:pos x="28" y="82"/>
                </a:cxn>
                <a:cxn ang="0">
                  <a:pos x="31" y="69"/>
                </a:cxn>
                <a:cxn ang="0">
                  <a:pos x="29" y="56"/>
                </a:cxn>
                <a:cxn ang="0">
                  <a:pos x="36" y="47"/>
                </a:cxn>
                <a:cxn ang="0">
                  <a:pos x="44" y="34"/>
                </a:cxn>
                <a:cxn ang="0">
                  <a:pos x="42" y="26"/>
                </a:cxn>
                <a:cxn ang="0">
                  <a:pos x="18" y="26"/>
                </a:cxn>
                <a:cxn ang="0">
                  <a:pos x="10" y="24"/>
                </a:cxn>
                <a:cxn ang="0">
                  <a:pos x="7" y="24"/>
                </a:cxn>
                <a:cxn ang="0">
                  <a:pos x="7" y="19"/>
                </a:cxn>
                <a:cxn ang="0">
                  <a:pos x="5" y="18"/>
                </a:cxn>
                <a:cxn ang="0">
                  <a:pos x="5" y="15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23" y="0"/>
                </a:cxn>
                <a:cxn ang="0">
                  <a:pos x="48" y="2"/>
                </a:cxn>
                <a:cxn ang="0">
                  <a:pos x="82" y="3"/>
                </a:cxn>
                <a:cxn ang="0">
                  <a:pos x="114" y="8"/>
                </a:cxn>
                <a:cxn ang="0">
                  <a:pos x="141" y="15"/>
                </a:cxn>
                <a:cxn ang="0">
                  <a:pos x="154" y="15"/>
                </a:cxn>
                <a:cxn ang="0">
                  <a:pos x="159" y="16"/>
                </a:cxn>
                <a:cxn ang="0">
                  <a:pos x="180" y="18"/>
                </a:cxn>
                <a:cxn ang="0">
                  <a:pos x="180" y="21"/>
                </a:cxn>
                <a:cxn ang="0">
                  <a:pos x="180" y="26"/>
                </a:cxn>
                <a:cxn ang="0">
                  <a:pos x="151" y="37"/>
                </a:cxn>
                <a:cxn ang="0">
                  <a:pos x="133" y="55"/>
                </a:cxn>
                <a:cxn ang="0">
                  <a:pos x="133" y="63"/>
                </a:cxn>
                <a:cxn ang="0">
                  <a:pos x="138" y="68"/>
                </a:cxn>
                <a:cxn ang="0">
                  <a:pos x="125" y="79"/>
                </a:cxn>
                <a:cxn ang="0">
                  <a:pos x="117" y="82"/>
                </a:cxn>
                <a:cxn ang="0">
                  <a:pos x="108" y="92"/>
                </a:cxn>
                <a:cxn ang="0">
                  <a:pos x="69" y="95"/>
                </a:cxn>
                <a:cxn ang="0">
                  <a:pos x="56" y="101"/>
                </a:cxn>
                <a:cxn ang="0">
                  <a:pos x="44" y="90"/>
                </a:cxn>
                <a:cxn ang="0">
                  <a:pos x="34" y="87"/>
                </a:cxn>
                <a:cxn ang="0">
                  <a:pos x="28" y="87"/>
                </a:cxn>
              </a:cxnLst>
              <a:rect l="0" t="0" r="r" b="b"/>
              <a:pathLst>
                <a:path w="183" h="101">
                  <a:moveTo>
                    <a:pt x="28" y="87"/>
                  </a:moveTo>
                  <a:lnTo>
                    <a:pt x="28" y="82"/>
                  </a:lnTo>
                  <a:lnTo>
                    <a:pt x="34" y="76"/>
                  </a:lnTo>
                  <a:lnTo>
                    <a:pt x="31" y="69"/>
                  </a:lnTo>
                  <a:lnTo>
                    <a:pt x="34" y="63"/>
                  </a:lnTo>
                  <a:lnTo>
                    <a:pt x="29" y="56"/>
                  </a:lnTo>
                  <a:lnTo>
                    <a:pt x="37" y="52"/>
                  </a:lnTo>
                  <a:lnTo>
                    <a:pt x="36" y="47"/>
                  </a:lnTo>
                  <a:lnTo>
                    <a:pt x="37" y="37"/>
                  </a:lnTo>
                  <a:lnTo>
                    <a:pt x="44" y="34"/>
                  </a:lnTo>
                  <a:lnTo>
                    <a:pt x="45" y="29"/>
                  </a:lnTo>
                  <a:lnTo>
                    <a:pt x="42" y="26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0" y="24"/>
                  </a:lnTo>
                  <a:lnTo>
                    <a:pt x="8" y="2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5" y="18"/>
                  </a:lnTo>
                  <a:lnTo>
                    <a:pt x="8" y="15"/>
                  </a:lnTo>
                  <a:lnTo>
                    <a:pt x="5" y="15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7"/>
                  </a:lnTo>
                  <a:lnTo>
                    <a:pt x="13" y="7"/>
                  </a:lnTo>
                  <a:lnTo>
                    <a:pt x="16" y="2"/>
                  </a:lnTo>
                  <a:lnTo>
                    <a:pt x="23" y="0"/>
                  </a:lnTo>
                  <a:lnTo>
                    <a:pt x="34" y="2"/>
                  </a:lnTo>
                  <a:lnTo>
                    <a:pt x="48" y="2"/>
                  </a:lnTo>
                  <a:lnTo>
                    <a:pt x="68" y="3"/>
                  </a:lnTo>
                  <a:lnTo>
                    <a:pt x="82" y="3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25" y="13"/>
                  </a:lnTo>
                  <a:lnTo>
                    <a:pt x="141" y="15"/>
                  </a:lnTo>
                  <a:lnTo>
                    <a:pt x="148" y="13"/>
                  </a:lnTo>
                  <a:lnTo>
                    <a:pt x="154" y="15"/>
                  </a:lnTo>
                  <a:lnTo>
                    <a:pt x="156" y="18"/>
                  </a:lnTo>
                  <a:lnTo>
                    <a:pt x="159" y="16"/>
                  </a:lnTo>
                  <a:lnTo>
                    <a:pt x="164" y="19"/>
                  </a:lnTo>
                  <a:lnTo>
                    <a:pt x="180" y="18"/>
                  </a:lnTo>
                  <a:lnTo>
                    <a:pt x="183" y="19"/>
                  </a:lnTo>
                  <a:lnTo>
                    <a:pt x="180" y="21"/>
                  </a:lnTo>
                  <a:lnTo>
                    <a:pt x="181" y="24"/>
                  </a:lnTo>
                  <a:lnTo>
                    <a:pt x="180" y="26"/>
                  </a:lnTo>
                  <a:lnTo>
                    <a:pt x="165" y="32"/>
                  </a:lnTo>
                  <a:lnTo>
                    <a:pt x="151" y="37"/>
                  </a:lnTo>
                  <a:lnTo>
                    <a:pt x="148" y="40"/>
                  </a:lnTo>
                  <a:lnTo>
                    <a:pt x="133" y="55"/>
                  </a:lnTo>
                  <a:lnTo>
                    <a:pt x="130" y="60"/>
                  </a:lnTo>
                  <a:lnTo>
                    <a:pt x="133" y="63"/>
                  </a:lnTo>
                  <a:lnTo>
                    <a:pt x="138" y="66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5" y="79"/>
                  </a:lnTo>
                  <a:lnTo>
                    <a:pt x="125" y="82"/>
                  </a:lnTo>
                  <a:lnTo>
                    <a:pt x="117" y="82"/>
                  </a:lnTo>
                  <a:lnTo>
                    <a:pt x="111" y="85"/>
                  </a:lnTo>
                  <a:lnTo>
                    <a:pt x="108" y="92"/>
                  </a:lnTo>
                  <a:lnTo>
                    <a:pt x="72" y="93"/>
                  </a:lnTo>
                  <a:lnTo>
                    <a:pt x="69" y="95"/>
                  </a:lnTo>
                  <a:lnTo>
                    <a:pt x="63" y="96"/>
                  </a:lnTo>
                  <a:lnTo>
                    <a:pt x="56" y="101"/>
                  </a:lnTo>
                  <a:lnTo>
                    <a:pt x="48" y="100"/>
                  </a:lnTo>
                  <a:lnTo>
                    <a:pt x="44" y="90"/>
                  </a:lnTo>
                  <a:lnTo>
                    <a:pt x="40" y="88"/>
                  </a:lnTo>
                  <a:lnTo>
                    <a:pt x="34" y="87"/>
                  </a:lnTo>
                  <a:lnTo>
                    <a:pt x="28" y="87"/>
                  </a:lnTo>
                  <a:lnTo>
                    <a:pt x="28" y="8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1" name="Freeform 318">
              <a:extLst>
                <a:ext uri="{FF2B5EF4-FFF2-40B4-BE49-F238E27FC236}">
                  <a16:creationId xmlns:a16="http://schemas.microsoft.com/office/drawing/2014/main" id="{14638872-3145-F688-B6D2-07CD9320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445" y="-2431474"/>
              <a:ext cx="244720" cy="175383"/>
            </a:xfrm>
            <a:custGeom>
              <a:avLst/>
              <a:gdLst/>
              <a:ahLst/>
              <a:cxnLst>
                <a:cxn ang="0">
                  <a:pos x="91" y="3"/>
                </a:cxn>
                <a:cxn ang="0">
                  <a:pos x="90" y="14"/>
                </a:cxn>
                <a:cxn ang="0">
                  <a:pos x="71" y="20"/>
                </a:cxn>
                <a:cxn ang="0">
                  <a:pos x="74" y="25"/>
                </a:cxn>
                <a:cxn ang="0">
                  <a:pos x="51" y="27"/>
                </a:cxn>
                <a:cxn ang="0">
                  <a:pos x="50" y="22"/>
                </a:cxn>
                <a:cxn ang="0">
                  <a:pos x="45" y="36"/>
                </a:cxn>
                <a:cxn ang="0">
                  <a:pos x="46" y="38"/>
                </a:cxn>
                <a:cxn ang="0">
                  <a:pos x="30" y="40"/>
                </a:cxn>
                <a:cxn ang="0">
                  <a:pos x="18" y="35"/>
                </a:cxn>
                <a:cxn ang="0">
                  <a:pos x="0" y="40"/>
                </a:cxn>
                <a:cxn ang="0">
                  <a:pos x="5" y="43"/>
                </a:cxn>
                <a:cxn ang="0">
                  <a:pos x="5" y="46"/>
                </a:cxn>
                <a:cxn ang="0">
                  <a:pos x="5" y="51"/>
                </a:cxn>
                <a:cxn ang="0">
                  <a:pos x="22" y="54"/>
                </a:cxn>
                <a:cxn ang="0">
                  <a:pos x="32" y="59"/>
                </a:cxn>
                <a:cxn ang="0">
                  <a:pos x="37" y="60"/>
                </a:cxn>
                <a:cxn ang="0">
                  <a:pos x="43" y="70"/>
                </a:cxn>
                <a:cxn ang="0">
                  <a:pos x="53" y="78"/>
                </a:cxn>
                <a:cxn ang="0">
                  <a:pos x="58" y="86"/>
                </a:cxn>
                <a:cxn ang="0">
                  <a:pos x="55" y="85"/>
                </a:cxn>
                <a:cxn ang="0">
                  <a:pos x="55" y="97"/>
                </a:cxn>
                <a:cxn ang="0">
                  <a:pos x="48" y="112"/>
                </a:cxn>
                <a:cxn ang="0">
                  <a:pos x="42" y="115"/>
                </a:cxn>
                <a:cxn ang="0">
                  <a:pos x="59" y="123"/>
                </a:cxn>
                <a:cxn ang="0">
                  <a:pos x="82" y="123"/>
                </a:cxn>
                <a:cxn ang="0">
                  <a:pos x="91" y="125"/>
                </a:cxn>
                <a:cxn ang="0">
                  <a:pos x="98" y="129"/>
                </a:cxn>
                <a:cxn ang="0">
                  <a:pos x="112" y="121"/>
                </a:cxn>
                <a:cxn ang="0">
                  <a:pos x="127" y="112"/>
                </a:cxn>
                <a:cxn ang="0">
                  <a:pos x="141" y="115"/>
                </a:cxn>
                <a:cxn ang="0">
                  <a:pos x="164" y="117"/>
                </a:cxn>
                <a:cxn ang="0">
                  <a:pos x="176" y="107"/>
                </a:cxn>
                <a:cxn ang="0">
                  <a:pos x="168" y="102"/>
                </a:cxn>
                <a:cxn ang="0">
                  <a:pos x="167" y="94"/>
                </a:cxn>
                <a:cxn ang="0">
                  <a:pos x="164" y="89"/>
                </a:cxn>
                <a:cxn ang="0">
                  <a:pos x="164" y="80"/>
                </a:cxn>
                <a:cxn ang="0">
                  <a:pos x="167" y="77"/>
                </a:cxn>
                <a:cxn ang="0">
                  <a:pos x="164" y="72"/>
                </a:cxn>
                <a:cxn ang="0">
                  <a:pos x="154" y="75"/>
                </a:cxn>
                <a:cxn ang="0">
                  <a:pos x="160" y="60"/>
                </a:cxn>
                <a:cxn ang="0">
                  <a:pos x="165" y="56"/>
                </a:cxn>
                <a:cxn ang="0">
                  <a:pos x="173" y="52"/>
                </a:cxn>
                <a:cxn ang="0">
                  <a:pos x="175" y="38"/>
                </a:cxn>
                <a:cxn ang="0">
                  <a:pos x="160" y="28"/>
                </a:cxn>
                <a:cxn ang="0">
                  <a:pos x="146" y="22"/>
                </a:cxn>
                <a:cxn ang="0">
                  <a:pos x="136" y="20"/>
                </a:cxn>
                <a:cxn ang="0">
                  <a:pos x="131" y="17"/>
                </a:cxn>
                <a:cxn ang="0">
                  <a:pos x="123" y="11"/>
                </a:cxn>
                <a:cxn ang="0">
                  <a:pos x="111" y="4"/>
                </a:cxn>
                <a:cxn ang="0">
                  <a:pos x="104" y="0"/>
                </a:cxn>
              </a:cxnLst>
              <a:rect l="0" t="0" r="r" b="b"/>
              <a:pathLst>
                <a:path w="180" h="129">
                  <a:moveTo>
                    <a:pt x="104" y="0"/>
                  </a:moveTo>
                  <a:lnTo>
                    <a:pt x="91" y="3"/>
                  </a:lnTo>
                  <a:lnTo>
                    <a:pt x="90" y="6"/>
                  </a:lnTo>
                  <a:lnTo>
                    <a:pt x="90" y="14"/>
                  </a:lnTo>
                  <a:lnTo>
                    <a:pt x="83" y="17"/>
                  </a:lnTo>
                  <a:lnTo>
                    <a:pt x="71" y="20"/>
                  </a:lnTo>
                  <a:lnTo>
                    <a:pt x="69" y="25"/>
                  </a:lnTo>
                  <a:lnTo>
                    <a:pt x="74" y="25"/>
                  </a:lnTo>
                  <a:lnTo>
                    <a:pt x="64" y="28"/>
                  </a:lnTo>
                  <a:lnTo>
                    <a:pt x="51" y="27"/>
                  </a:lnTo>
                  <a:lnTo>
                    <a:pt x="48" y="24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5" y="36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30" y="40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6" y="36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5" y="43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11" y="49"/>
                  </a:lnTo>
                  <a:lnTo>
                    <a:pt x="22" y="54"/>
                  </a:lnTo>
                  <a:lnTo>
                    <a:pt x="32" y="54"/>
                  </a:lnTo>
                  <a:lnTo>
                    <a:pt x="32" y="59"/>
                  </a:lnTo>
                  <a:lnTo>
                    <a:pt x="43" y="59"/>
                  </a:lnTo>
                  <a:lnTo>
                    <a:pt x="37" y="60"/>
                  </a:lnTo>
                  <a:lnTo>
                    <a:pt x="38" y="65"/>
                  </a:lnTo>
                  <a:lnTo>
                    <a:pt x="43" y="70"/>
                  </a:lnTo>
                  <a:lnTo>
                    <a:pt x="51" y="73"/>
                  </a:lnTo>
                  <a:lnTo>
                    <a:pt x="53" y="78"/>
                  </a:lnTo>
                  <a:lnTo>
                    <a:pt x="51" y="81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5" y="85"/>
                  </a:lnTo>
                  <a:lnTo>
                    <a:pt x="51" y="96"/>
                  </a:lnTo>
                  <a:lnTo>
                    <a:pt x="55" y="97"/>
                  </a:lnTo>
                  <a:lnTo>
                    <a:pt x="51" y="10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2" y="115"/>
                  </a:lnTo>
                  <a:lnTo>
                    <a:pt x="48" y="118"/>
                  </a:lnTo>
                  <a:lnTo>
                    <a:pt x="59" y="123"/>
                  </a:lnTo>
                  <a:lnTo>
                    <a:pt x="75" y="125"/>
                  </a:lnTo>
                  <a:lnTo>
                    <a:pt x="82" y="123"/>
                  </a:lnTo>
                  <a:lnTo>
                    <a:pt x="88" y="125"/>
                  </a:lnTo>
                  <a:lnTo>
                    <a:pt x="91" y="125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14" y="128"/>
                  </a:lnTo>
                  <a:lnTo>
                    <a:pt x="112" y="121"/>
                  </a:lnTo>
                  <a:lnTo>
                    <a:pt x="114" y="117"/>
                  </a:lnTo>
                  <a:lnTo>
                    <a:pt x="127" y="112"/>
                  </a:lnTo>
                  <a:lnTo>
                    <a:pt x="136" y="115"/>
                  </a:lnTo>
                  <a:lnTo>
                    <a:pt x="141" y="115"/>
                  </a:lnTo>
                  <a:lnTo>
                    <a:pt x="157" y="118"/>
                  </a:lnTo>
                  <a:lnTo>
                    <a:pt x="164" y="117"/>
                  </a:lnTo>
                  <a:lnTo>
                    <a:pt x="172" y="110"/>
                  </a:lnTo>
                  <a:lnTo>
                    <a:pt x="176" y="107"/>
                  </a:lnTo>
                  <a:lnTo>
                    <a:pt x="176" y="102"/>
                  </a:lnTo>
                  <a:lnTo>
                    <a:pt x="168" y="102"/>
                  </a:lnTo>
                  <a:lnTo>
                    <a:pt x="167" y="99"/>
                  </a:lnTo>
                  <a:lnTo>
                    <a:pt x="167" y="94"/>
                  </a:lnTo>
                  <a:lnTo>
                    <a:pt x="164" y="93"/>
                  </a:lnTo>
                  <a:lnTo>
                    <a:pt x="164" y="89"/>
                  </a:lnTo>
                  <a:lnTo>
                    <a:pt x="168" y="88"/>
                  </a:lnTo>
                  <a:lnTo>
                    <a:pt x="164" y="80"/>
                  </a:lnTo>
                  <a:lnTo>
                    <a:pt x="167" y="78"/>
                  </a:lnTo>
                  <a:lnTo>
                    <a:pt x="167" y="77"/>
                  </a:lnTo>
                  <a:lnTo>
                    <a:pt x="164" y="77"/>
                  </a:lnTo>
                  <a:lnTo>
                    <a:pt x="164" y="72"/>
                  </a:lnTo>
                  <a:lnTo>
                    <a:pt x="157" y="70"/>
                  </a:lnTo>
                  <a:lnTo>
                    <a:pt x="154" y="75"/>
                  </a:lnTo>
                  <a:lnTo>
                    <a:pt x="152" y="70"/>
                  </a:lnTo>
                  <a:lnTo>
                    <a:pt x="160" y="60"/>
                  </a:lnTo>
                  <a:lnTo>
                    <a:pt x="165" y="56"/>
                  </a:lnTo>
                  <a:lnTo>
                    <a:pt x="165" y="56"/>
                  </a:lnTo>
                  <a:lnTo>
                    <a:pt x="165" y="54"/>
                  </a:lnTo>
                  <a:lnTo>
                    <a:pt x="173" y="52"/>
                  </a:lnTo>
                  <a:lnTo>
                    <a:pt x="173" y="44"/>
                  </a:lnTo>
                  <a:lnTo>
                    <a:pt x="175" y="38"/>
                  </a:lnTo>
                  <a:lnTo>
                    <a:pt x="180" y="32"/>
                  </a:lnTo>
                  <a:lnTo>
                    <a:pt x="160" y="28"/>
                  </a:lnTo>
                  <a:lnTo>
                    <a:pt x="154" y="24"/>
                  </a:lnTo>
                  <a:lnTo>
                    <a:pt x="146" y="22"/>
                  </a:lnTo>
                  <a:lnTo>
                    <a:pt x="141" y="22"/>
                  </a:lnTo>
                  <a:lnTo>
                    <a:pt x="136" y="20"/>
                  </a:lnTo>
                  <a:lnTo>
                    <a:pt x="136" y="14"/>
                  </a:lnTo>
                  <a:lnTo>
                    <a:pt x="131" y="17"/>
                  </a:lnTo>
                  <a:lnTo>
                    <a:pt x="127" y="16"/>
                  </a:lnTo>
                  <a:lnTo>
                    <a:pt x="123" y="11"/>
                  </a:lnTo>
                  <a:lnTo>
                    <a:pt x="114" y="8"/>
                  </a:lnTo>
                  <a:lnTo>
                    <a:pt x="111" y="4"/>
                  </a:lnTo>
                  <a:lnTo>
                    <a:pt x="106" y="4"/>
                  </a:lnTo>
                  <a:lnTo>
                    <a:pt x="104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2" name="Freeform 319">
              <a:extLst>
                <a:ext uri="{FF2B5EF4-FFF2-40B4-BE49-F238E27FC236}">
                  <a16:creationId xmlns:a16="http://schemas.microsoft.com/office/drawing/2014/main" id="{B4B68A6E-D93C-BD3E-49FD-1FB809B4C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355" y="-2250653"/>
              <a:ext cx="62540" cy="88372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1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43" y="3"/>
                </a:cxn>
                <a:cxn ang="0">
                  <a:pos x="46" y="6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7" y="24"/>
                </a:cxn>
                <a:cxn ang="0">
                  <a:pos x="38" y="29"/>
                </a:cxn>
                <a:cxn ang="0">
                  <a:pos x="30" y="33"/>
                </a:cxn>
                <a:cxn ang="0">
                  <a:pos x="35" y="40"/>
                </a:cxn>
                <a:cxn ang="0">
                  <a:pos x="32" y="46"/>
                </a:cxn>
                <a:cxn ang="0">
                  <a:pos x="35" y="53"/>
                </a:cxn>
                <a:cxn ang="0">
                  <a:pos x="29" y="59"/>
                </a:cxn>
                <a:cxn ang="0">
                  <a:pos x="29" y="64"/>
                </a:cxn>
                <a:cxn ang="0">
                  <a:pos x="22" y="65"/>
                </a:cxn>
                <a:cxn ang="0">
                  <a:pos x="8" y="65"/>
                </a:cxn>
                <a:cxn ang="0">
                  <a:pos x="9" y="46"/>
                </a:cxn>
                <a:cxn ang="0">
                  <a:pos x="4" y="48"/>
                </a:cxn>
                <a:cxn ang="0">
                  <a:pos x="1" y="45"/>
                </a:cxn>
                <a:cxn ang="0">
                  <a:pos x="0" y="45"/>
                </a:cxn>
                <a:cxn ang="0">
                  <a:pos x="0" y="38"/>
                </a:cxn>
                <a:cxn ang="0">
                  <a:pos x="6" y="29"/>
                </a:cxn>
                <a:cxn ang="0">
                  <a:pos x="11" y="16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46" h="65">
                  <a:moveTo>
                    <a:pt x="9" y="3"/>
                  </a:moveTo>
                  <a:lnTo>
                    <a:pt x="11" y="1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43" y="3"/>
                  </a:lnTo>
                  <a:lnTo>
                    <a:pt x="46" y="6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7" y="24"/>
                  </a:lnTo>
                  <a:lnTo>
                    <a:pt x="38" y="29"/>
                  </a:lnTo>
                  <a:lnTo>
                    <a:pt x="30" y="33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5" y="53"/>
                  </a:lnTo>
                  <a:lnTo>
                    <a:pt x="29" y="59"/>
                  </a:lnTo>
                  <a:lnTo>
                    <a:pt x="29" y="64"/>
                  </a:lnTo>
                  <a:lnTo>
                    <a:pt x="22" y="65"/>
                  </a:lnTo>
                  <a:lnTo>
                    <a:pt x="8" y="65"/>
                  </a:lnTo>
                  <a:lnTo>
                    <a:pt x="9" y="46"/>
                  </a:lnTo>
                  <a:lnTo>
                    <a:pt x="4" y="48"/>
                  </a:lnTo>
                  <a:lnTo>
                    <a:pt x="1" y="45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6" y="29"/>
                  </a:lnTo>
                  <a:lnTo>
                    <a:pt x="11" y="16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3" name="Freeform 320">
              <a:extLst>
                <a:ext uri="{FF2B5EF4-FFF2-40B4-BE49-F238E27FC236}">
                  <a16:creationId xmlns:a16="http://schemas.microsoft.com/office/drawing/2014/main" id="{D5A6BCE3-B639-DE37-481F-9F507562B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4941" y="-2412440"/>
              <a:ext cx="13596" cy="13596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10" y="6"/>
                </a:cxn>
                <a:cxn ang="0">
                  <a:pos x="6" y="3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2" y="2"/>
                </a:cxn>
                <a:cxn ang="0">
                  <a:pos x="0" y="3"/>
                </a:cxn>
                <a:cxn ang="0">
                  <a:pos x="0" y="8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lnTo>
                    <a:pt x="10" y="6"/>
                  </a:lnTo>
                  <a:lnTo>
                    <a:pt x="6" y="3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8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4" name="Freeform 321">
              <a:extLst>
                <a:ext uri="{FF2B5EF4-FFF2-40B4-BE49-F238E27FC236}">
                  <a16:creationId xmlns:a16="http://schemas.microsoft.com/office/drawing/2014/main" id="{5C4D9D08-A5C8-E713-A8D5-2D4E47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098" y="-2360777"/>
              <a:ext cx="85653" cy="3534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52" y="10"/>
                </a:cxn>
                <a:cxn ang="0">
                  <a:pos x="50" y="7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39" y="0"/>
                </a:cxn>
                <a:cxn ang="0">
                  <a:pos x="24" y="2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13" y="4"/>
                </a:cxn>
                <a:cxn ang="0">
                  <a:pos x="13" y="4"/>
                </a:cxn>
                <a:cxn ang="0">
                  <a:pos x="8" y="8"/>
                </a:cxn>
                <a:cxn ang="0">
                  <a:pos x="0" y="18"/>
                </a:cxn>
                <a:cxn ang="0">
                  <a:pos x="2" y="23"/>
                </a:cxn>
                <a:cxn ang="0">
                  <a:pos x="5" y="18"/>
                </a:cxn>
                <a:cxn ang="0">
                  <a:pos x="12" y="20"/>
                </a:cxn>
                <a:cxn ang="0">
                  <a:pos x="12" y="25"/>
                </a:cxn>
                <a:cxn ang="0">
                  <a:pos x="15" y="25"/>
                </a:cxn>
                <a:cxn ang="0">
                  <a:pos x="15" y="26"/>
                </a:cxn>
                <a:cxn ang="0">
                  <a:pos x="28" y="25"/>
                </a:cxn>
                <a:cxn ang="0">
                  <a:pos x="36" y="18"/>
                </a:cxn>
                <a:cxn ang="0">
                  <a:pos x="37" y="21"/>
                </a:cxn>
                <a:cxn ang="0">
                  <a:pos x="44" y="26"/>
                </a:cxn>
                <a:cxn ang="0">
                  <a:pos x="47" y="18"/>
                </a:cxn>
                <a:cxn ang="0">
                  <a:pos x="60" y="20"/>
                </a:cxn>
                <a:cxn ang="0">
                  <a:pos x="60" y="15"/>
                </a:cxn>
                <a:cxn ang="0">
                  <a:pos x="63" y="15"/>
                </a:cxn>
                <a:cxn ang="0">
                  <a:pos x="63" y="12"/>
                </a:cxn>
                <a:cxn ang="0">
                  <a:pos x="63" y="12"/>
                </a:cxn>
              </a:cxnLst>
              <a:rect l="0" t="0" r="r" b="b"/>
              <a:pathLst>
                <a:path w="63" h="26">
                  <a:moveTo>
                    <a:pt x="63" y="12"/>
                  </a:moveTo>
                  <a:lnTo>
                    <a:pt x="52" y="10"/>
                  </a:lnTo>
                  <a:lnTo>
                    <a:pt x="50" y="7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39" y="0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  <a:lnTo>
                    <a:pt x="2" y="23"/>
                  </a:lnTo>
                  <a:lnTo>
                    <a:pt x="5" y="18"/>
                  </a:lnTo>
                  <a:lnTo>
                    <a:pt x="12" y="20"/>
                  </a:lnTo>
                  <a:lnTo>
                    <a:pt x="12" y="25"/>
                  </a:lnTo>
                  <a:lnTo>
                    <a:pt x="15" y="25"/>
                  </a:lnTo>
                  <a:lnTo>
                    <a:pt x="15" y="26"/>
                  </a:lnTo>
                  <a:lnTo>
                    <a:pt x="28" y="25"/>
                  </a:lnTo>
                  <a:lnTo>
                    <a:pt x="36" y="18"/>
                  </a:lnTo>
                  <a:lnTo>
                    <a:pt x="37" y="21"/>
                  </a:lnTo>
                  <a:lnTo>
                    <a:pt x="44" y="26"/>
                  </a:lnTo>
                  <a:lnTo>
                    <a:pt x="47" y="18"/>
                  </a:lnTo>
                  <a:lnTo>
                    <a:pt x="60" y="20"/>
                  </a:lnTo>
                  <a:lnTo>
                    <a:pt x="60" y="15"/>
                  </a:lnTo>
                  <a:lnTo>
                    <a:pt x="63" y="15"/>
                  </a:lnTo>
                  <a:lnTo>
                    <a:pt x="63" y="12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5" name="Freeform 322">
              <a:extLst>
                <a:ext uri="{FF2B5EF4-FFF2-40B4-BE49-F238E27FC236}">
                  <a16:creationId xmlns:a16="http://schemas.microsoft.com/office/drawing/2014/main" id="{AFACDEB2-D7D2-FCB3-B18C-43D5C3092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440990"/>
              <a:ext cx="67978" cy="39428"/>
            </a:xfrm>
            <a:custGeom>
              <a:avLst/>
              <a:gdLst/>
              <a:ahLst/>
              <a:cxnLst>
                <a:cxn ang="0">
                  <a:pos x="32" y="27"/>
                </a:cxn>
                <a:cxn ang="0">
                  <a:pos x="32" y="21"/>
                </a:cxn>
                <a:cxn ang="0">
                  <a:pos x="27" y="24"/>
                </a:cxn>
                <a:cxn ang="0">
                  <a:pos x="23" y="23"/>
                </a:cxn>
                <a:cxn ang="0">
                  <a:pos x="19" y="18"/>
                </a:cxn>
                <a:cxn ang="0">
                  <a:pos x="10" y="15"/>
                </a:cxn>
                <a:cxn ang="0">
                  <a:pos x="7" y="11"/>
                </a:cxn>
                <a:cxn ang="0">
                  <a:pos x="2" y="11"/>
                </a:cxn>
                <a:cxn ang="0">
                  <a:pos x="0" y="7"/>
                </a:cxn>
                <a:cxn ang="0">
                  <a:pos x="11" y="2"/>
                </a:cxn>
                <a:cxn ang="0">
                  <a:pos x="15" y="3"/>
                </a:cxn>
                <a:cxn ang="0">
                  <a:pos x="27" y="0"/>
                </a:cxn>
                <a:cxn ang="0">
                  <a:pos x="34" y="2"/>
                </a:cxn>
                <a:cxn ang="0">
                  <a:pos x="40" y="5"/>
                </a:cxn>
                <a:cxn ang="0">
                  <a:pos x="40" y="10"/>
                </a:cxn>
                <a:cxn ang="0">
                  <a:pos x="47" y="11"/>
                </a:cxn>
                <a:cxn ang="0">
                  <a:pos x="50" y="16"/>
                </a:cxn>
                <a:cxn ang="0">
                  <a:pos x="47" y="21"/>
                </a:cxn>
                <a:cxn ang="0">
                  <a:pos x="44" y="23"/>
                </a:cxn>
                <a:cxn ang="0">
                  <a:pos x="42" y="24"/>
                </a:cxn>
                <a:cxn ang="0">
                  <a:pos x="42" y="29"/>
                </a:cxn>
                <a:cxn ang="0">
                  <a:pos x="37" y="29"/>
                </a:cxn>
                <a:cxn ang="0">
                  <a:pos x="32" y="27"/>
                </a:cxn>
                <a:cxn ang="0">
                  <a:pos x="32" y="27"/>
                </a:cxn>
              </a:cxnLst>
              <a:rect l="0" t="0" r="r" b="b"/>
              <a:pathLst>
                <a:path w="50" h="29">
                  <a:moveTo>
                    <a:pt x="32" y="27"/>
                  </a:moveTo>
                  <a:lnTo>
                    <a:pt x="32" y="21"/>
                  </a:lnTo>
                  <a:lnTo>
                    <a:pt x="27" y="24"/>
                  </a:lnTo>
                  <a:lnTo>
                    <a:pt x="23" y="23"/>
                  </a:lnTo>
                  <a:lnTo>
                    <a:pt x="19" y="18"/>
                  </a:lnTo>
                  <a:lnTo>
                    <a:pt x="10" y="15"/>
                  </a:lnTo>
                  <a:lnTo>
                    <a:pt x="7" y="11"/>
                  </a:lnTo>
                  <a:lnTo>
                    <a:pt x="2" y="11"/>
                  </a:lnTo>
                  <a:lnTo>
                    <a:pt x="0" y="7"/>
                  </a:lnTo>
                  <a:lnTo>
                    <a:pt x="11" y="2"/>
                  </a:lnTo>
                  <a:lnTo>
                    <a:pt x="15" y="3"/>
                  </a:lnTo>
                  <a:lnTo>
                    <a:pt x="27" y="0"/>
                  </a:lnTo>
                  <a:lnTo>
                    <a:pt x="34" y="2"/>
                  </a:lnTo>
                  <a:lnTo>
                    <a:pt x="40" y="5"/>
                  </a:lnTo>
                  <a:lnTo>
                    <a:pt x="40" y="10"/>
                  </a:lnTo>
                  <a:lnTo>
                    <a:pt x="47" y="11"/>
                  </a:lnTo>
                  <a:lnTo>
                    <a:pt x="50" y="16"/>
                  </a:lnTo>
                  <a:lnTo>
                    <a:pt x="47" y="21"/>
                  </a:lnTo>
                  <a:lnTo>
                    <a:pt x="44" y="23"/>
                  </a:lnTo>
                  <a:lnTo>
                    <a:pt x="42" y="24"/>
                  </a:lnTo>
                  <a:lnTo>
                    <a:pt x="42" y="29"/>
                  </a:lnTo>
                  <a:lnTo>
                    <a:pt x="37" y="29"/>
                  </a:lnTo>
                  <a:lnTo>
                    <a:pt x="32" y="27"/>
                  </a:lnTo>
                  <a:lnTo>
                    <a:pt x="32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6" name="Freeform 323">
              <a:extLst>
                <a:ext uri="{FF2B5EF4-FFF2-40B4-BE49-F238E27FC236}">
                  <a16:creationId xmlns:a16="http://schemas.microsoft.com/office/drawing/2014/main" id="{D74470DB-BF26-5EDC-E75D-8EBE73FC2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795" y="-2487215"/>
              <a:ext cx="66619" cy="61180"/>
            </a:xfrm>
            <a:custGeom>
              <a:avLst/>
              <a:gdLst/>
              <a:ahLst/>
              <a:cxnLst>
                <a:cxn ang="0">
                  <a:pos x="49" y="4"/>
                </a:cxn>
                <a:cxn ang="0">
                  <a:pos x="44" y="0"/>
                </a:cxn>
                <a:cxn ang="0">
                  <a:pos x="31" y="2"/>
                </a:cxn>
                <a:cxn ang="0">
                  <a:pos x="26" y="5"/>
                </a:cxn>
                <a:cxn ang="0">
                  <a:pos x="26" y="10"/>
                </a:cxn>
                <a:cxn ang="0">
                  <a:pos x="29" y="10"/>
                </a:cxn>
                <a:cxn ang="0">
                  <a:pos x="28" y="15"/>
                </a:cxn>
                <a:cxn ang="0">
                  <a:pos x="25" y="17"/>
                </a:cxn>
                <a:cxn ang="0">
                  <a:pos x="26" y="20"/>
                </a:cxn>
                <a:cxn ang="0">
                  <a:pos x="21" y="18"/>
                </a:cxn>
                <a:cxn ang="0">
                  <a:pos x="20" y="15"/>
                </a:cxn>
                <a:cxn ang="0">
                  <a:pos x="23" y="13"/>
                </a:cxn>
                <a:cxn ang="0">
                  <a:pos x="20" y="10"/>
                </a:cxn>
                <a:cxn ang="0">
                  <a:pos x="18" y="10"/>
                </a:cxn>
                <a:cxn ang="0">
                  <a:pos x="15" y="21"/>
                </a:cxn>
                <a:cxn ang="0">
                  <a:pos x="8" y="26"/>
                </a:cxn>
                <a:cxn ang="0">
                  <a:pos x="10" y="28"/>
                </a:cxn>
                <a:cxn ang="0">
                  <a:pos x="10" y="29"/>
                </a:cxn>
                <a:cxn ang="0">
                  <a:pos x="20" y="29"/>
                </a:cxn>
                <a:cxn ang="0">
                  <a:pos x="5" y="33"/>
                </a:cxn>
                <a:cxn ang="0">
                  <a:pos x="5" y="34"/>
                </a:cxn>
                <a:cxn ang="0">
                  <a:pos x="0" y="36"/>
                </a:cxn>
                <a:cxn ang="0">
                  <a:pos x="4" y="37"/>
                </a:cxn>
                <a:cxn ang="0">
                  <a:pos x="16" y="34"/>
                </a:cxn>
                <a:cxn ang="0">
                  <a:pos x="23" y="36"/>
                </a:cxn>
                <a:cxn ang="0">
                  <a:pos x="29" y="39"/>
                </a:cxn>
                <a:cxn ang="0">
                  <a:pos x="29" y="44"/>
                </a:cxn>
                <a:cxn ang="0">
                  <a:pos x="36" y="45"/>
                </a:cxn>
                <a:cxn ang="0">
                  <a:pos x="34" y="41"/>
                </a:cxn>
                <a:cxn ang="0">
                  <a:pos x="36" y="39"/>
                </a:cxn>
                <a:cxn ang="0">
                  <a:pos x="34" y="26"/>
                </a:cxn>
                <a:cxn ang="0">
                  <a:pos x="42" y="28"/>
                </a:cxn>
                <a:cxn ang="0">
                  <a:pos x="44" y="23"/>
                </a:cxn>
                <a:cxn ang="0">
                  <a:pos x="49" y="20"/>
                </a:cxn>
                <a:cxn ang="0">
                  <a:pos x="49" y="18"/>
                </a:cxn>
                <a:cxn ang="0">
                  <a:pos x="44" y="17"/>
                </a:cxn>
                <a:cxn ang="0">
                  <a:pos x="42" y="15"/>
                </a:cxn>
                <a:cxn ang="0">
                  <a:pos x="47" y="13"/>
                </a:cxn>
                <a:cxn ang="0">
                  <a:pos x="49" y="4"/>
                </a:cxn>
                <a:cxn ang="0">
                  <a:pos x="49" y="4"/>
                </a:cxn>
              </a:cxnLst>
              <a:rect l="0" t="0" r="r" b="b"/>
              <a:pathLst>
                <a:path w="49" h="45">
                  <a:moveTo>
                    <a:pt x="49" y="4"/>
                  </a:moveTo>
                  <a:lnTo>
                    <a:pt x="44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28" y="1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1" y="18"/>
                  </a:lnTo>
                  <a:lnTo>
                    <a:pt x="20" y="15"/>
                  </a:lnTo>
                  <a:lnTo>
                    <a:pt x="23" y="13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5" y="21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0" y="36"/>
                  </a:lnTo>
                  <a:lnTo>
                    <a:pt x="4" y="37"/>
                  </a:lnTo>
                  <a:lnTo>
                    <a:pt x="16" y="34"/>
                  </a:lnTo>
                  <a:lnTo>
                    <a:pt x="23" y="36"/>
                  </a:lnTo>
                  <a:lnTo>
                    <a:pt x="29" y="39"/>
                  </a:lnTo>
                  <a:lnTo>
                    <a:pt x="29" y="44"/>
                  </a:lnTo>
                  <a:lnTo>
                    <a:pt x="36" y="45"/>
                  </a:lnTo>
                  <a:lnTo>
                    <a:pt x="34" y="41"/>
                  </a:lnTo>
                  <a:lnTo>
                    <a:pt x="36" y="39"/>
                  </a:lnTo>
                  <a:lnTo>
                    <a:pt x="34" y="26"/>
                  </a:lnTo>
                  <a:lnTo>
                    <a:pt x="42" y="28"/>
                  </a:lnTo>
                  <a:lnTo>
                    <a:pt x="44" y="23"/>
                  </a:lnTo>
                  <a:lnTo>
                    <a:pt x="49" y="20"/>
                  </a:lnTo>
                  <a:lnTo>
                    <a:pt x="49" y="18"/>
                  </a:lnTo>
                  <a:lnTo>
                    <a:pt x="44" y="17"/>
                  </a:lnTo>
                  <a:lnTo>
                    <a:pt x="42" y="15"/>
                  </a:lnTo>
                  <a:lnTo>
                    <a:pt x="47" y="13"/>
                  </a:lnTo>
                  <a:lnTo>
                    <a:pt x="49" y="4"/>
                  </a:lnTo>
                  <a:lnTo>
                    <a:pt x="4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7" name="Freeform 324">
              <a:extLst>
                <a:ext uri="{FF2B5EF4-FFF2-40B4-BE49-F238E27FC236}">
                  <a16:creationId xmlns:a16="http://schemas.microsoft.com/office/drawing/2014/main" id="{4BD2A20D-3830-9465-F399-8743AAE3D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9020" y="-2521205"/>
              <a:ext cx="172664" cy="165866"/>
            </a:xfrm>
            <a:custGeom>
              <a:avLst/>
              <a:gdLst/>
              <a:ahLst/>
              <a:cxnLst>
                <a:cxn ang="0">
                  <a:pos x="112" y="102"/>
                </a:cxn>
                <a:cxn ang="0">
                  <a:pos x="106" y="107"/>
                </a:cxn>
                <a:cxn ang="0">
                  <a:pos x="100" y="110"/>
                </a:cxn>
                <a:cxn ang="0">
                  <a:pos x="100" y="118"/>
                </a:cxn>
                <a:cxn ang="0">
                  <a:pos x="92" y="117"/>
                </a:cxn>
                <a:cxn ang="0">
                  <a:pos x="67" y="120"/>
                </a:cxn>
                <a:cxn ang="0">
                  <a:pos x="58" y="120"/>
                </a:cxn>
                <a:cxn ang="0">
                  <a:pos x="42" y="118"/>
                </a:cxn>
                <a:cxn ang="0">
                  <a:pos x="24" y="118"/>
                </a:cxn>
                <a:cxn ang="0">
                  <a:pos x="26" y="104"/>
                </a:cxn>
                <a:cxn ang="0">
                  <a:pos x="11" y="94"/>
                </a:cxn>
                <a:cxn ang="0">
                  <a:pos x="7" y="86"/>
                </a:cxn>
                <a:cxn ang="0">
                  <a:pos x="3" y="80"/>
                </a:cxn>
                <a:cxn ang="0">
                  <a:pos x="5" y="75"/>
                </a:cxn>
                <a:cxn ang="0">
                  <a:pos x="0" y="66"/>
                </a:cxn>
                <a:cxn ang="0">
                  <a:pos x="0" y="51"/>
                </a:cxn>
                <a:cxn ang="0">
                  <a:pos x="10" y="48"/>
                </a:cxn>
                <a:cxn ang="0">
                  <a:pos x="15" y="43"/>
                </a:cxn>
                <a:cxn ang="0">
                  <a:pos x="8" y="40"/>
                </a:cxn>
                <a:cxn ang="0">
                  <a:pos x="15" y="29"/>
                </a:cxn>
                <a:cxn ang="0">
                  <a:pos x="15" y="25"/>
                </a:cxn>
                <a:cxn ang="0">
                  <a:pos x="24" y="21"/>
                </a:cxn>
                <a:cxn ang="0">
                  <a:pos x="31" y="25"/>
                </a:cxn>
                <a:cxn ang="0">
                  <a:pos x="32" y="24"/>
                </a:cxn>
                <a:cxn ang="0">
                  <a:pos x="37" y="27"/>
                </a:cxn>
                <a:cxn ang="0">
                  <a:pos x="35" y="21"/>
                </a:cxn>
                <a:cxn ang="0">
                  <a:pos x="39" y="16"/>
                </a:cxn>
                <a:cxn ang="0">
                  <a:pos x="39" y="11"/>
                </a:cxn>
                <a:cxn ang="0">
                  <a:pos x="40" y="8"/>
                </a:cxn>
                <a:cxn ang="0">
                  <a:pos x="35" y="0"/>
                </a:cxn>
                <a:cxn ang="0">
                  <a:pos x="47" y="1"/>
                </a:cxn>
                <a:cxn ang="0">
                  <a:pos x="53" y="5"/>
                </a:cxn>
                <a:cxn ang="0">
                  <a:pos x="55" y="9"/>
                </a:cxn>
                <a:cxn ang="0">
                  <a:pos x="61" y="11"/>
                </a:cxn>
                <a:cxn ang="0">
                  <a:pos x="66" y="16"/>
                </a:cxn>
                <a:cxn ang="0">
                  <a:pos x="74" y="16"/>
                </a:cxn>
                <a:cxn ang="0">
                  <a:pos x="84" y="13"/>
                </a:cxn>
                <a:cxn ang="0">
                  <a:pos x="90" y="8"/>
                </a:cxn>
                <a:cxn ang="0">
                  <a:pos x="88" y="11"/>
                </a:cxn>
                <a:cxn ang="0">
                  <a:pos x="100" y="13"/>
                </a:cxn>
                <a:cxn ang="0">
                  <a:pos x="108" y="19"/>
                </a:cxn>
                <a:cxn ang="0">
                  <a:pos x="116" y="24"/>
                </a:cxn>
                <a:cxn ang="0">
                  <a:pos x="114" y="35"/>
                </a:cxn>
                <a:cxn ang="0">
                  <a:pos x="120" y="48"/>
                </a:cxn>
                <a:cxn ang="0">
                  <a:pos x="127" y="59"/>
                </a:cxn>
                <a:cxn ang="0">
                  <a:pos x="117" y="64"/>
                </a:cxn>
                <a:cxn ang="0">
                  <a:pos x="92" y="77"/>
                </a:cxn>
                <a:cxn ang="0">
                  <a:pos x="85" y="77"/>
                </a:cxn>
                <a:cxn ang="0">
                  <a:pos x="92" y="82"/>
                </a:cxn>
                <a:cxn ang="0">
                  <a:pos x="95" y="90"/>
                </a:cxn>
                <a:cxn ang="0">
                  <a:pos x="112" y="101"/>
                </a:cxn>
              </a:cxnLst>
              <a:rect l="0" t="0" r="r" b="b"/>
              <a:pathLst>
                <a:path w="127" h="122">
                  <a:moveTo>
                    <a:pt x="112" y="101"/>
                  </a:moveTo>
                  <a:lnTo>
                    <a:pt x="112" y="102"/>
                  </a:lnTo>
                  <a:lnTo>
                    <a:pt x="108" y="104"/>
                  </a:lnTo>
                  <a:lnTo>
                    <a:pt x="106" y="107"/>
                  </a:lnTo>
                  <a:lnTo>
                    <a:pt x="101" y="109"/>
                  </a:lnTo>
                  <a:lnTo>
                    <a:pt x="100" y="110"/>
                  </a:lnTo>
                  <a:lnTo>
                    <a:pt x="103" y="118"/>
                  </a:lnTo>
                  <a:lnTo>
                    <a:pt x="100" y="118"/>
                  </a:lnTo>
                  <a:lnTo>
                    <a:pt x="100" y="117"/>
                  </a:lnTo>
                  <a:lnTo>
                    <a:pt x="92" y="117"/>
                  </a:lnTo>
                  <a:lnTo>
                    <a:pt x="77" y="122"/>
                  </a:lnTo>
                  <a:lnTo>
                    <a:pt x="67" y="120"/>
                  </a:lnTo>
                  <a:lnTo>
                    <a:pt x="64" y="122"/>
                  </a:lnTo>
                  <a:lnTo>
                    <a:pt x="58" y="120"/>
                  </a:lnTo>
                  <a:lnTo>
                    <a:pt x="53" y="120"/>
                  </a:lnTo>
                  <a:lnTo>
                    <a:pt x="42" y="118"/>
                  </a:lnTo>
                  <a:lnTo>
                    <a:pt x="27" y="120"/>
                  </a:lnTo>
                  <a:lnTo>
                    <a:pt x="24" y="118"/>
                  </a:lnTo>
                  <a:lnTo>
                    <a:pt x="24" y="110"/>
                  </a:lnTo>
                  <a:lnTo>
                    <a:pt x="26" y="104"/>
                  </a:lnTo>
                  <a:lnTo>
                    <a:pt x="31" y="98"/>
                  </a:lnTo>
                  <a:lnTo>
                    <a:pt x="11" y="94"/>
                  </a:lnTo>
                  <a:lnTo>
                    <a:pt x="5" y="90"/>
                  </a:lnTo>
                  <a:lnTo>
                    <a:pt x="7" y="86"/>
                  </a:lnTo>
                  <a:lnTo>
                    <a:pt x="3" y="83"/>
                  </a:lnTo>
                  <a:lnTo>
                    <a:pt x="3" y="80"/>
                  </a:lnTo>
                  <a:lnTo>
                    <a:pt x="2" y="80"/>
                  </a:lnTo>
                  <a:lnTo>
                    <a:pt x="5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2" y="64"/>
                  </a:lnTo>
                  <a:lnTo>
                    <a:pt x="0" y="51"/>
                  </a:lnTo>
                  <a:lnTo>
                    <a:pt x="8" y="53"/>
                  </a:lnTo>
                  <a:lnTo>
                    <a:pt x="10" y="48"/>
                  </a:lnTo>
                  <a:lnTo>
                    <a:pt x="15" y="45"/>
                  </a:lnTo>
                  <a:lnTo>
                    <a:pt x="15" y="43"/>
                  </a:lnTo>
                  <a:lnTo>
                    <a:pt x="10" y="42"/>
                  </a:lnTo>
                  <a:lnTo>
                    <a:pt x="8" y="40"/>
                  </a:lnTo>
                  <a:lnTo>
                    <a:pt x="13" y="38"/>
                  </a:lnTo>
                  <a:lnTo>
                    <a:pt x="15" y="29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4" y="21"/>
                  </a:lnTo>
                  <a:lnTo>
                    <a:pt x="27" y="22"/>
                  </a:lnTo>
                  <a:lnTo>
                    <a:pt x="31" y="25"/>
                  </a:lnTo>
                  <a:lnTo>
                    <a:pt x="32" y="25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7" y="27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42" y="17"/>
                  </a:lnTo>
                  <a:lnTo>
                    <a:pt x="39" y="16"/>
                  </a:lnTo>
                  <a:lnTo>
                    <a:pt x="40" y="14"/>
                  </a:lnTo>
                  <a:lnTo>
                    <a:pt x="39" y="11"/>
                  </a:lnTo>
                  <a:lnTo>
                    <a:pt x="35" y="11"/>
                  </a:lnTo>
                  <a:lnTo>
                    <a:pt x="40" y="8"/>
                  </a:lnTo>
                  <a:lnTo>
                    <a:pt x="35" y="3"/>
                  </a:lnTo>
                  <a:lnTo>
                    <a:pt x="35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51" y="3"/>
                  </a:lnTo>
                  <a:lnTo>
                    <a:pt x="53" y="5"/>
                  </a:lnTo>
                  <a:lnTo>
                    <a:pt x="51" y="8"/>
                  </a:lnTo>
                  <a:lnTo>
                    <a:pt x="55" y="9"/>
                  </a:lnTo>
                  <a:lnTo>
                    <a:pt x="58" y="8"/>
                  </a:lnTo>
                  <a:lnTo>
                    <a:pt x="61" y="11"/>
                  </a:lnTo>
                  <a:lnTo>
                    <a:pt x="69" y="9"/>
                  </a:lnTo>
                  <a:lnTo>
                    <a:pt x="66" y="16"/>
                  </a:lnTo>
                  <a:lnTo>
                    <a:pt x="75" y="16"/>
                  </a:lnTo>
                  <a:lnTo>
                    <a:pt x="74" y="16"/>
                  </a:lnTo>
                  <a:lnTo>
                    <a:pt x="77" y="13"/>
                  </a:lnTo>
                  <a:lnTo>
                    <a:pt x="84" y="13"/>
                  </a:lnTo>
                  <a:lnTo>
                    <a:pt x="84" y="1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88" y="11"/>
                  </a:lnTo>
                  <a:lnTo>
                    <a:pt x="95" y="9"/>
                  </a:lnTo>
                  <a:lnTo>
                    <a:pt x="100" y="13"/>
                  </a:lnTo>
                  <a:lnTo>
                    <a:pt x="104" y="13"/>
                  </a:lnTo>
                  <a:lnTo>
                    <a:pt x="108" y="19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17" y="27"/>
                  </a:lnTo>
                  <a:lnTo>
                    <a:pt x="114" y="35"/>
                  </a:lnTo>
                  <a:lnTo>
                    <a:pt x="117" y="38"/>
                  </a:lnTo>
                  <a:lnTo>
                    <a:pt x="120" y="48"/>
                  </a:lnTo>
                  <a:lnTo>
                    <a:pt x="122" y="54"/>
                  </a:lnTo>
                  <a:lnTo>
                    <a:pt x="127" y="59"/>
                  </a:lnTo>
                  <a:lnTo>
                    <a:pt x="125" y="67"/>
                  </a:lnTo>
                  <a:lnTo>
                    <a:pt x="117" y="64"/>
                  </a:lnTo>
                  <a:lnTo>
                    <a:pt x="116" y="67"/>
                  </a:lnTo>
                  <a:lnTo>
                    <a:pt x="92" y="77"/>
                  </a:lnTo>
                  <a:lnTo>
                    <a:pt x="90" y="78"/>
                  </a:lnTo>
                  <a:lnTo>
                    <a:pt x="85" y="77"/>
                  </a:lnTo>
                  <a:lnTo>
                    <a:pt x="85" y="78"/>
                  </a:lnTo>
                  <a:lnTo>
                    <a:pt x="92" y="82"/>
                  </a:lnTo>
                  <a:lnTo>
                    <a:pt x="92" y="88"/>
                  </a:lnTo>
                  <a:lnTo>
                    <a:pt x="95" y="90"/>
                  </a:lnTo>
                  <a:lnTo>
                    <a:pt x="112" y="101"/>
                  </a:lnTo>
                  <a:lnTo>
                    <a:pt x="112" y="10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8" name="Freeform 325">
              <a:extLst>
                <a:ext uri="{FF2B5EF4-FFF2-40B4-BE49-F238E27FC236}">
                  <a16:creationId xmlns:a16="http://schemas.microsoft.com/office/drawing/2014/main" id="{6187EE9A-6D49-01D8-5C13-7D55092A4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2946746"/>
              <a:ext cx="227046" cy="414665"/>
            </a:xfrm>
            <a:custGeom>
              <a:avLst/>
              <a:gdLst/>
              <a:ahLst/>
              <a:cxnLst>
                <a:cxn ang="0">
                  <a:pos x="165" y="87"/>
                </a:cxn>
                <a:cxn ang="0">
                  <a:pos x="154" y="87"/>
                </a:cxn>
                <a:cxn ang="0">
                  <a:pos x="143" y="92"/>
                </a:cxn>
                <a:cxn ang="0">
                  <a:pos x="131" y="98"/>
                </a:cxn>
                <a:cxn ang="0">
                  <a:pos x="135" y="120"/>
                </a:cxn>
                <a:cxn ang="0">
                  <a:pos x="131" y="120"/>
                </a:cxn>
                <a:cxn ang="0">
                  <a:pos x="109" y="140"/>
                </a:cxn>
                <a:cxn ang="0">
                  <a:pos x="96" y="149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0" y="165"/>
                </a:cxn>
                <a:cxn ang="0">
                  <a:pos x="82" y="181"/>
                </a:cxn>
                <a:cxn ang="0">
                  <a:pos x="82" y="199"/>
                </a:cxn>
                <a:cxn ang="0">
                  <a:pos x="82" y="207"/>
                </a:cxn>
                <a:cxn ang="0">
                  <a:pos x="77" y="212"/>
                </a:cxn>
                <a:cxn ang="0">
                  <a:pos x="88" y="205"/>
                </a:cxn>
                <a:cxn ang="0">
                  <a:pos x="99" y="210"/>
                </a:cxn>
                <a:cxn ang="0">
                  <a:pos x="99" y="226"/>
                </a:cxn>
                <a:cxn ang="0">
                  <a:pos x="82" y="226"/>
                </a:cxn>
                <a:cxn ang="0">
                  <a:pos x="72" y="228"/>
                </a:cxn>
                <a:cxn ang="0">
                  <a:pos x="101" y="229"/>
                </a:cxn>
                <a:cxn ang="0">
                  <a:pos x="98" y="233"/>
                </a:cxn>
                <a:cxn ang="0">
                  <a:pos x="90" y="236"/>
                </a:cxn>
                <a:cxn ang="0">
                  <a:pos x="80" y="242"/>
                </a:cxn>
                <a:cxn ang="0">
                  <a:pos x="78" y="245"/>
                </a:cxn>
                <a:cxn ang="0">
                  <a:pos x="72" y="247"/>
                </a:cxn>
                <a:cxn ang="0">
                  <a:pos x="74" y="257"/>
                </a:cxn>
                <a:cxn ang="0">
                  <a:pos x="77" y="266"/>
                </a:cxn>
                <a:cxn ang="0">
                  <a:pos x="69" y="290"/>
                </a:cxn>
                <a:cxn ang="0">
                  <a:pos x="48" y="292"/>
                </a:cxn>
                <a:cxn ang="0">
                  <a:pos x="45" y="305"/>
                </a:cxn>
                <a:cxn ang="0">
                  <a:pos x="21" y="289"/>
                </a:cxn>
                <a:cxn ang="0">
                  <a:pos x="27" y="286"/>
                </a:cxn>
                <a:cxn ang="0">
                  <a:pos x="13" y="268"/>
                </a:cxn>
                <a:cxn ang="0">
                  <a:pos x="8" y="260"/>
                </a:cxn>
                <a:cxn ang="0">
                  <a:pos x="8" y="252"/>
                </a:cxn>
                <a:cxn ang="0">
                  <a:pos x="3" y="250"/>
                </a:cxn>
                <a:cxn ang="0">
                  <a:pos x="0" y="237"/>
                </a:cxn>
                <a:cxn ang="0">
                  <a:pos x="3" y="237"/>
                </a:cxn>
                <a:cxn ang="0">
                  <a:pos x="6" y="231"/>
                </a:cxn>
                <a:cxn ang="0">
                  <a:pos x="8" y="220"/>
                </a:cxn>
                <a:cxn ang="0">
                  <a:pos x="18" y="205"/>
                </a:cxn>
                <a:cxn ang="0">
                  <a:pos x="19" y="193"/>
                </a:cxn>
                <a:cxn ang="0">
                  <a:pos x="11" y="180"/>
                </a:cxn>
                <a:cxn ang="0">
                  <a:pos x="11" y="151"/>
                </a:cxn>
                <a:cxn ang="0">
                  <a:pos x="19" y="130"/>
                </a:cxn>
                <a:cxn ang="0">
                  <a:pos x="35" y="122"/>
                </a:cxn>
                <a:cxn ang="0">
                  <a:pos x="40" y="92"/>
                </a:cxn>
                <a:cxn ang="0">
                  <a:pos x="50" y="67"/>
                </a:cxn>
                <a:cxn ang="0">
                  <a:pos x="58" y="47"/>
                </a:cxn>
                <a:cxn ang="0">
                  <a:pos x="72" y="27"/>
                </a:cxn>
                <a:cxn ang="0">
                  <a:pos x="82" y="18"/>
                </a:cxn>
                <a:cxn ang="0">
                  <a:pos x="107" y="16"/>
                </a:cxn>
                <a:cxn ang="0">
                  <a:pos x="106" y="0"/>
                </a:cxn>
                <a:cxn ang="0">
                  <a:pos x="146" y="19"/>
                </a:cxn>
                <a:cxn ang="0">
                  <a:pos x="157" y="48"/>
                </a:cxn>
                <a:cxn ang="0">
                  <a:pos x="163" y="67"/>
                </a:cxn>
                <a:cxn ang="0">
                  <a:pos x="165" y="84"/>
                </a:cxn>
              </a:cxnLst>
              <a:rect l="0" t="0" r="r" b="b"/>
              <a:pathLst>
                <a:path w="167" h="305">
                  <a:moveTo>
                    <a:pt x="165" y="84"/>
                  </a:moveTo>
                  <a:lnTo>
                    <a:pt x="167" y="85"/>
                  </a:lnTo>
                  <a:lnTo>
                    <a:pt x="165" y="87"/>
                  </a:lnTo>
                  <a:lnTo>
                    <a:pt x="160" y="85"/>
                  </a:lnTo>
                  <a:lnTo>
                    <a:pt x="154" y="85"/>
                  </a:lnTo>
                  <a:lnTo>
                    <a:pt x="154" y="87"/>
                  </a:lnTo>
                  <a:lnTo>
                    <a:pt x="144" y="84"/>
                  </a:lnTo>
                  <a:lnTo>
                    <a:pt x="141" y="88"/>
                  </a:lnTo>
                  <a:lnTo>
                    <a:pt x="143" y="92"/>
                  </a:lnTo>
                  <a:lnTo>
                    <a:pt x="138" y="88"/>
                  </a:lnTo>
                  <a:lnTo>
                    <a:pt x="139" y="93"/>
                  </a:lnTo>
                  <a:lnTo>
                    <a:pt x="131" y="98"/>
                  </a:lnTo>
                  <a:lnTo>
                    <a:pt x="135" y="103"/>
                  </a:lnTo>
                  <a:lnTo>
                    <a:pt x="128" y="111"/>
                  </a:lnTo>
                  <a:lnTo>
                    <a:pt x="135" y="120"/>
                  </a:lnTo>
                  <a:lnTo>
                    <a:pt x="133" y="122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22" y="135"/>
                  </a:lnTo>
                  <a:lnTo>
                    <a:pt x="111" y="141"/>
                  </a:lnTo>
                  <a:lnTo>
                    <a:pt x="109" y="140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6" y="149"/>
                  </a:lnTo>
                  <a:lnTo>
                    <a:pt x="93" y="152"/>
                  </a:lnTo>
                  <a:lnTo>
                    <a:pt x="94" y="154"/>
                  </a:lnTo>
                  <a:lnTo>
                    <a:pt x="93" y="156"/>
                  </a:lnTo>
                  <a:lnTo>
                    <a:pt x="88" y="157"/>
                  </a:lnTo>
                  <a:lnTo>
                    <a:pt x="86" y="154"/>
                  </a:lnTo>
                  <a:lnTo>
                    <a:pt x="86" y="160"/>
                  </a:lnTo>
                  <a:lnTo>
                    <a:pt x="85" y="165"/>
                  </a:lnTo>
                  <a:lnTo>
                    <a:pt x="80" y="164"/>
                  </a:lnTo>
                  <a:lnTo>
                    <a:pt x="80" y="165"/>
                  </a:lnTo>
                  <a:lnTo>
                    <a:pt x="83" y="168"/>
                  </a:lnTo>
                  <a:lnTo>
                    <a:pt x="82" y="177"/>
                  </a:lnTo>
                  <a:lnTo>
                    <a:pt x="82" y="181"/>
                  </a:lnTo>
                  <a:lnTo>
                    <a:pt x="78" y="180"/>
                  </a:lnTo>
                  <a:lnTo>
                    <a:pt x="78" y="185"/>
                  </a:lnTo>
                  <a:lnTo>
                    <a:pt x="82" y="199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2" y="207"/>
                  </a:lnTo>
                  <a:lnTo>
                    <a:pt x="69" y="212"/>
                  </a:lnTo>
                  <a:lnTo>
                    <a:pt x="69" y="213"/>
                  </a:lnTo>
                  <a:lnTo>
                    <a:pt x="77" y="212"/>
                  </a:lnTo>
                  <a:lnTo>
                    <a:pt x="82" y="209"/>
                  </a:lnTo>
                  <a:lnTo>
                    <a:pt x="85" y="204"/>
                  </a:lnTo>
                  <a:lnTo>
                    <a:pt x="88" y="205"/>
                  </a:lnTo>
                  <a:lnTo>
                    <a:pt x="91" y="205"/>
                  </a:lnTo>
                  <a:lnTo>
                    <a:pt x="93" y="209"/>
                  </a:lnTo>
                  <a:lnTo>
                    <a:pt x="99" y="210"/>
                  </a:lnTo>
                  <a:lnTo>
                    <a:pt x="98" y="210"/>
                  </a:lnTo>
                  <a:lnTo>
                    <a:pt x="104" y="218"/>
                  </a:lnTo>
                  <a:lnTo>
                    <a:pt x="99" y="226"/>
                  </a:lnTo>
                  <a:lnTo>
                    <a:pt x="93" y="229"/>
                  </a:lnTo>
                  <a:lnTo>
                    <a:pt x="88" y="226"/>
                  </a:lnTo>
                  <a:lnTo>
                    <a:pt x="82" y="226"/>
                  </a:lnTo>
                  <a:lnTo>
                    <a:pt x="80" y="225"/>
                  </a:lnTo>
                  <a:lnTo>
                    <a:pt x="70" y="226"/>
                  </a:lnTo>
                  <a:lnTo>
                    <a:pt x="72" y="228"/>
                  </a:lnTo>
                  <a:lnTo>
                    <a:pt x="82" y="229"/>
                  </a:lnTo>
                  <a:lnTo>
                    <a:pt x="83" y="231"/>
                  </a:lnTo>
                  <a:lnTo>
                    <a:pt x="101" y="229"/>
                  </a:lnTo>
                  <a:lnTo>
                    <a:pt x="99" y="231"/>
                  </a:lnTo>
                  <a:lnTo>
                    <a:pt x="96" y="231"/>
                  </a:lnTo>
                  <a:lnTo>
                    <a:pt x="98" y="233"/>
                  </a:lnTo>
                  <a:lnTo>
                    <a:pt x="93" y="237"/>
                  </a:lnTo>
                  <a:lnTo>
                    <a:pt x="90" y="237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6" y="239"/>
                  </a:lnTo>
                  <a:lnTo>
                    <a:pt x="80" y="242"/>
                  </a:lnTo>
                  <a:lnTo>
                    <a:pt x="70" y="242"/>
                  </a:lnTo>
                  <a:lnTo>
                    <a:pt x="69" y="244"/>
                  </a:lnTo>
                  <a:lnTo>
                    <a:pt x="78" y="245"/>
                  </a:lnTo>
                  <a:lnTo>
                    <a:pt x="78" y="245"/>
                  </a:lnTo>
                  <a:lnTo>
                    <a:pt x="74" y="245"/>
                  </a:lnTo>
                  <a:lnTo>
                    <a:pt x="72" y="247"/>
                  </a:lnTo>
                  <a:lnTo>
                    <a:pt x="77" y="250"/>
                  </a:lnTo>
                  <a:lnTo>
                    <a:pt x="77" y="257"/>
                  </a:lnTo>
                  <a:lnTo>
                    <a:pt x="74" y="257"/>
                  </a:lnTo>
                  <a:lnTo>
                    <a:pt x="77" y="262"/>
                  </a:lnTo>
                  <a:lnTo>
                    <a:pt x="75" y="263"/>
                  </a:lnTo>
                  <a:lnTo>
                    <a:pt x="77" y="266"/>
                  </a:lnTo>
                  <a:lnTo>
                    <a:pt x="74" y="271"/>
                  </a:lnTo>
                  <a:lnTo>
                    <a:pt x="74" y="279"/>
                  </a:lnTo>
                  <a:lnTo>
                    <a:pt x="69" y="290"/>
                  </a:lnTo>
                  <a:lnTo>
                    <a:pt x="54" y="289"/>
                  </a:lnTo>
                  <a:lnTo>
                    <a:pt x="51" y="292"/>
                  </a:lnTo>
                  <a:lnTo>
                    <a:pt x="48" y="292"/>
                  </a:lnTo>
                  <a:lnTo>
                    <a:pt x="45" y="297"/>
                  </a:lnTo>
                  <a:lnTo>
                    <a:pt x="46" y="300"/>
                  </a:lnTo>
                  <a:lnTo>
                    <a:pt x="45" y="305"/>
                  </a:lnTo>
                  <a:lnTo>
                    <a:pt x="27" y="305"/>
                  </a:lnTo>
                  <a:lnTo>
                    <a:pt x="29" y="300"/>
                  </a:lnTo>
                  <a:lnTo>
                    <a:pt x="21" y="289"/>
                  </a:lnTo>
                  <a:lnTo>
                    <a:pt x="26" y="289"/>
                  </a:lnTo>
                  <a:lnTo>
                    <a:pt x="22" y="286"/>
                  </a:lnTo>
                  <a:lnTo>
                    <a:pt x="27" y="286"/>
                  </a:lnTo>
                  <a:lnTo>
                    <a:pt x="27" y="284"/>
                  </a:lnTo>
                  <a:lnTo>
                    <a:pt x="18" y="276"/>
                  </a:lnTo>
                  <a:lnTo>
                    <a:pt x="13" y="268"/>
                  </a:lnTo>
                  <a:lnTo>
                    <a:pt x="11" y="268"/>
                  </a:lnTo>
                  <a:lnTo>
                    <a:pt x="11" y="260"/>
                  </a:lnTo>
                  <a:lnTo>
                    <a:pt x="8" y="260"/>
                  </a:lnTo>
                  <a:lnTo>
                    <a:pt x="8" y="255"/>
                  </a:lnTo>
                  <a:lnTo>
                    <a:pt x="5" y="253"/>
                  </a:lnTo>
                  <a:lnTo>
                    <a:pt x="8" y="252"/>
                  </a:lnTo>
                  <a:lnTo>
                    <a:pt x="6" y="250"/>
                  </a:lnTo>
                  <a:lnTo>
                    <a:pt x="6" y="249"/>
                  </a:lnTo>
                  <a:lnTo>
                    <a:pt x="3" y="250"/>
                  </a:lnTo>
                  <a:lnTo>
                    <a:pt x="3" y="249"/>
                  </a:lnTo>
                  <a:lnTo>
                    <a:pt x="1" y="247"/>
                  </a:lnTo>
                  <a:lnTo>
                    <a:pt x="0" y="237"/>
                  </a:lnTo>
                  <a:lnTo>
                    <a:pt x="1" y="234"/>
                  </a:lnTo>
                  <a:lnTo>
                    <a:pt x="1" y="241"/>
                  </a:lnTo>
                  <a:lnTo>
                    <a:pt x="3" y="237"/>
                  </a:lnTo>
                  <a:lnTo>
                    <a:pt x="3" y="239"/>
                  </a:lnTo>
                  <a:lnTo>
                    <a:pt x="5" y="237"/>
                  </a:lnTo>
                  <a:lnTo>
                    <a:pt x="6" y="231"/>
                  </a:lnTo>
                  <a:lnTo>
                    <a:pt x="5" y="226"/>
                  </a:lnTo>
                  <a:lnTo>
                    <a:pt x="8" y="221"/>
                  </a:lnTo>
                  <a:lnTo>
                    <a:pt x="8" y="220"/>
                  </a:lnTo>
                  <a:lnTo>
                    <a:pt x="16" y="215"/>
                  </a:lnTo>
                  <a:lnTo>
                    <a:pt x="16" y="210"/>
                  </a:lnTo>
                  <a:lnTo>
                    <a:pt x="18" y="205"/>
                  </a:lnTo>
                  <a:lnTo>
                    <a:pt x="14" y="199"/>
                  </a:lnTo>
                  <a:lnTo>
                    <a:pt x="13" y="197"/>
                  </a:lnTo>
                  <a:lnTo>
                    <a:pt x="19" y="193"/>
                  </a:lnTo>
                  <a:lnTo>
                    <a:pt x="21" y="189"/>
                  </a:lnTo>
                  <a:lnTo>
                    <a:pt x="19" y="185"/>
                  </a:lnTo>
                  <a:lnTo>
                    <a:pt x="11" y="180"/>
                  </a:lnTo>
                  <a:lnTo>
                    <a:pt x="11" y="167"/>
                  </a:lnTo>
                  <a:lnTo>
                    <a:pt x="8" y="162"/>
                  </a:lnTo>
                  <a:lnTo>
                    <a:pt x="11" y="151"/>
                  </a:lnTo>
                  <a:lnTo>
                    <a:pt x="8" y="144"/>
                  </a:lnTo>
                  <a:lnTo>
                    <a:pt x="9" y="138"/>
                  </a:lnTo>
                  <a:lnTo>
                    <a:pt x="19" y="130"/>
                  </a:lnTo>
                  <a:lnTo>
                    <a:pt x="32" y="130"/>
                  </a:lnTo>
                  <a:lnTo>
                    <a:pt x="35" y="127"/>
                  </a:lnTo>
                  <a:lnTo>
                    <a:pt x="35" y="122"/>
                  </a:lnTo>
                  <a:lnTo>
                    <a:pt x="29" y="114"/>
                  </a:lnTo>
                  <a:lnTo>
                    <a:pt x="38" y="101"/>
                  </a:lnTo>
                  <a:lnTo>
                    <a:pt x="40" y="92"/>
                  </a:lnTo>
                  <a:lnTo>
                    <a:pt x="38" y="80"/>
                  </a:lnTo>
                  <a:lnTo>
                    <a:pt x="46" y="77"/>
                  </a:lnTo>
                  <a:lnTo>
                    <a:pt x="50" y="6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58" y="47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72" y="27"/>
                  </a:lnTo>
                  <a:lnTo>
                    <a:pt x="80" y="31"/>
                  </a:lnTo>
                  <a:lnTo>
                    <a:pt x="82" y="24"/>
                  </a:lnTo>
                  <a:lnTo>
                    <a:pt x="82" y="18"/>
                  </a:lnTo>
                  <a:lnTo>
                    <a:pt x="85" y="15"/>
                  </a:lnTo>
                  <a:lnTo>
                    <a:pt x="107" y="18"/>
                  </a:lnTo>
                  <a:lnTo>
                    <a:pt x="107" y="16"/>
                  </a:lnTo>
                  <a:lnTo>
                    <a:pt x="106" y="13"/>
                  </a:lnTo>
                  <a:lnTo>
                    <a:pt x="109" y="5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33" y="15"/>
                  </a:lnTo>
                  <a:lnTo>
                    <a:pt x="146" y="19"/>
                  </a:lnTo>
                  <a:lnTo>
                    <a:pt x="155" y="31"/>
                  </a:lnTo>
                  <a:lnTo>
                    <a:pt x="154" y="40"/>
                  </a:lnTo>
                  <a:lnTo>
                    <a:pt x="157" y="48"/>
                  </a:lnTo>
                  <a:lnTo>
                    <a:pt x="155" y="51"/>
                  </a:lnTo>
                  <a:lnTo>
                    <a:pt x="163" y="63"/>
                  </a:lnTo>
                  <a:lnTo>
                    <a:pt x="163" y="67"/>
                  </a:lnTo>
                  <a:lnTo>
                    <a:pt x="160" y="72"/>
                  </a:lnTo>
                  <a:lnTo>
                    <a:pt x="165" y="84"/>
                  </a:lnTo>
                  <a:lnTo>
                    <a:pt x="165" y="8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59" name="Freeform 326">
              <a:extLst>
                <a:ext uri="{FF2B5EF4-FFF2-40B4-BE49-F238E27FC236}">
                  <a16:creationId xmlns:a16="http://schemas.microsoft.com/office/drawing/2014/main" id="{AF6BCB41-BA48-0EDB-E120-919D4059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590542"/>
              <a:ext cx="51663" cy="69338"/>
            </a:xfrm>
            <a:custGeom>
              <a:avLst/>
              <a:gdLst/>
              <a:ahLst/>
              <a:cxnLst>
                <a:cxn ang="0">
                  <a:pos x="9" y="51"/>
                </a:cxn>
                <a:cxn ang="0">
                  <a:pos x="21" y="51"/>
                </a:cxn>
                <a:cxn ang="0">
                  <a:pos x="24" y="51"/>
                </a:cxn>
                <a:cxn ang="0">
                  <a:pos x="21" y="48"/>
                </a:cxn>
                <a:cxn ang="0">
                  <a:pos x="22" y="46"/>
                </a:cxn>
                <a:cxn ang="0">
                  <a:pos x="21" y="41"/>
                </a:cxn>
                <a:cxn ang="0">
                  <a:pos x="24" y="38"/>
                </a:cxn>
                <a:cxn ang="0">
                  <a:pos x="22" y="36"/>
                </a:cxn>
                <a:cxn ang="0">
                  <a:pos x="27" y="36"/>
                </a:cxn>
                <a:cxn ang="0">
                  <a:pos x="25" y="33"/>
                </a:cxn>
                <a:cxn ang="0">
                  <a:pos x="30" y="32"/>
                </a:cxn>
                <a:cxn ang="0">
                  <a:pos x="30" y="28"/>
                </a:cxn>
                <a:cxn ang="0">
                  <a:pos x="33" y="30"/>
                </a:cxn>
                <a:cxn ang="0">
                  <a:pos x="38" y="27"/>
                </a:cxn>
                <a:cxn ang="0">
                  <a:pos x="38" y="24"/>
                </a:cxn>
                <a:cxn ang="0">
                  <a:pos x="29" y="24"/>
                </a:cxn>
                <a:cxn ang="0">
                  <a:pos x="29" y="22"/>
                </a:cxn>
                <a:cxn ang="0">
                  <a:pos x="30" y="20"/>
                </a:cxn>
                <a:cxn ang="0">
                  <a:pos x="27" y="20"/>
                </a:cxn>
                <a:cxn ang="0">
                  <a:pos x="29" y="19"/>
                </a:cxn>
                <a:cxn ang="0">
                  <a:pos x="30" y="12"/>
                </a:cxn>
                <a:cxn ang="0">
                  <a:pos x="32" y="9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24" y="3"/>
                </a:cxn>
                <a:cxn ang="0">
                  <a:pos x="17" y="9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0" y="25"/>
                </a:cxn>
                <a:cxn ang="0">
                  <a:pos x="1" y="40"/>
                </a:cxn>
                <a:cxn ang="0">
                  <a:pos x="6" y="41"/>
                </a:cxn>
                <a:cxn ang="0">
                  <a:pos x="9" y="43"/>
                </a:cxn>
                <a:cxn ang="0">
                  <a:pos x="9" y="51"/>
                </a:cxn>
                <a:cxn ang="0">
                  <a:pos x="9" y="51"/>
                </a:cxn>
              </a:cxnLst>
              <a:rect l="0" t="0" r="r" b="b"/>
              <a:pathLst>
                <a:path w="38" h="51">
                  <a:moveTo>
                    <a:pt x="9" y="51"/>
                  </a:moveTo>
                  <a:lnTo>
                    <a:pt x="21" y="51"/>
                  </a:lnTo>
                  <a:lnTo>
                    <a:pt x="24" y="51"/>
                  </a:lnTo>
                  <a:lnTo>
                    <a:pt x="21" y="48"/>
                  </a:lnTo>
                  <a:lnTo>
                    <a:pt x="22" y="46"/>
                  </a:lnTo>
                  <a:lnTo>
                    <a:pt x="21" y="41"/>
                  </a:lnTo>
                  <a:lnTo>
                    <a:pt x="24" y="38"/>
                  </a:lnTo>
                  <a:lnTo>
                    <a:pt x="22" y="36"/>
                  </a:lnTo>
                  <a:lnTo>
                    <a:pt x="27" y="36"/>
                  </a:lnTo>
                  <a:lnTo>
                    <a:pt x="25" y="33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3" y="30"/>
                  </a:lnTo>
                  <a:lnTo>
                    <a:pt x="38" y="27"/>
                  </a:lnTo>
                  <a:lnTo>
                    <a:pt x="38" y="24"/>
                  </a:lnTo>
                  <a:lnTo>
                    <a:pt x="29" y="24"/>
                  </a:lnTo>
                  <a:lnTo>
                    <a:pt x="29" y="22"/>
                  </a:lnTo>
                  <a:lnTo>
                    <a:pt x="30" y="20"/>
                  </a:lnTo>
                  <a:lnTo>
                    <a:pt x="27" y="20"/>
                  </a:lnTo>
                  <a:lnTo>
                    <a:pt x="29" y="19"/>
                  </a:lnTo>
                  <a:lnTo>
                    <a:pt x="30" y="12"/>
                  </a:lnTo>
                  <a:lnTo>
                    <a:pt x="32" y="9"/>
                  </a:lnTo>
                  <a:lnTo>
                    <a:pt x="30" y="3"/>
                  </a:lnTo>
                  <a:lnTo>
                    <a:pt x="32" y="0"/>
                  </a:lnTo>
                  <a:lnTo>
                    <a:pt x="24" y="3"/>
                  </a:lnTo>
                  <a:lnTo>
                    <a:pt x="17" y="9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0" y="25"/>
                  </a:lnTo>
                  <a:lnTo>
                    <a:pt x="1" y="40"/>
                  </a:lnTo>
                  <a:lnTo>
                    <a:pt x="6" y="41"/>
                  </a:lnTo>
                  <a:lnTo>
                    <a:pt x="9" y="43"/>
                  </a:lnTo>
                  <a:lnTo>
                    <a:pt x="9" y="51"/>
                  </a:lnTo>
                  <a:lnTo>
                    <a:pt x="9" y="5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0" name="Freeform 327">
              <a:extLst>
                <a:ext uri="{FF2B5EF4-FFF2-40B4-BE49-F238E27FC236}">
                  <a16:creationId xmlns:a16="http://schemas.microsoft.com/office/drawing/2014/main" id="{DD1228FD-AF7B-2C3C-FFF6-A85690AF8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2167720"/>
              <a:ext cx="82933" cy="116922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3" y="11"/>
                </a:cxn>
                <a:cxn ang="0">
                  <a:pos x="14" y="12"/>
                </a:cxn>
                <a:cxn ang="0">
                  <a:pos x="14" y="19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0" y="43"/>
                </a:cxn>
                <a:cxn ang="0">
                  <a:pos x="5" y="51"/>
                </a:cxn>
                <a:cxn ang="0">
                  <a:pos x="11" y="53"/>
                </a:cxn>
                <a:cxn ang="0">
                  <a:pos x="13" y="57"/>
                </a:cxn>
                <a:cxn ang="0">
                  <a:pos x="14" y="61"/>
                </a:cxn>
                <a:cxn ang="0">
                  <a:pos x="26" y="65"/>
                </a:cxn>
                <a:cxn ang="0">
                  <a:pos x="32" y="86"/>
                </a:cxn>
                <a:cxn ang="0">
                  <a:pos x="38" y="85"/>
                </a:cxn>
                <a:cxn ang="0">
                  <a:pos x="43" y="81"/>
                </a:cxn>
                <a:cxn ang="0">
                  <a:pos x="42" y="73"/>
                </a:cxn>
                <a:cxn ang="0">
                  <a:pos x="43" y="70"/>
                </a:cxn>
                <a:cxn ang="0">
                  <a:pos x="59" y="62"/>
                </a:cxn>
                <a:cxn ang="0">
                  <a:pos x="61" y="59"/>
                </a:cxn>
                <a:cxn ang="0">
                  <a:pos x="59" y="53"/>
                </a:cxn>
                <a:cxn ang="0">
                  <a:pos x="56" y="53"/>
                </a:cxn>
                <a:cxn ang="0">
                  <a:pos x="53" y="48"/>
                </a:cxn>
                <a:cxn ang="0">
                  <a:pos x="48" y="48"/>
                </a:cxn>
                <a:cxn ang="0">
                  <a:pos x="46" y="46"/>
                </a:cxn>
                <a:cxn ang="0">
                  <a:pos x="42" y="46"/>
                </a:cxn>
                <a:cxn ang="0">
                  <a:pos x="38" y="44"/>
                </a:cxn>
                <a:cxn ang="0">
                  <a:pos x="38" y="43"/>
                </a:cxn>
                <a:cxn ang="0">
                  <a:pos x="38" y="40"/>
                </a:cxn>
                <a:cxn ang="0">
                  <a:pos x="42" y="41"/>
                </a:cxn>
                <a:cxn ang="0">
                  <a:pos x="42" y="38"/>
                </a:cxn>
                <a:cxn ang="0">
                  <a:pos x="51" y="32"/>
                </a:cxn>
                <a:cxn ang="0">
                  <a:pos x="56" y="27"/>
                </a:cxn>
                <a:cxn ang="0">
                  <a:pos x="55" y="22"/>
                </a:cxn>
                <a:cxn ang="0">
                  <a:pos x="48" y="19"/>
                </a:cxn>
                <a:cxn ang="0">
                  <a:pos x="46" y="16"/>
                </a:cxn>
                <a:cxn ang="0">
                  <a:pos x="46" y="12"/>
                </a:cxn>
                <a:cxn ang="0">
                  <a:pos x="51" y="11"/>
                </a:cxn>
                <a:cxn ang="0">
                  <a:pos x="55" y="6"/>
                </a:cxn>
                <a:cxn ang="0">
                  <a:pos x="53" y="4"/>
                </a:cxn>
                <a:cxn ang="0">
                  <a:pos x="45" y="8"/>
                </a:cxn>
                <a:cxn ang="0">
                  <a:pos x="42" y="6"/>
                </a:cxn>
                <a:cxn ang="0">
                  <a:pos x="42" y="3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61" h="86">
                  <a:moveTo>
                    <a:pt x="19" y="4"/>
                  </a:moveTo>
                  <a:lnTo>
                    <a:pt x="13" y="11"/>
                  </a:lnTo>
                  <a:lnTo>
                    <a:pt x="14" y="12"/>
                  </a:lnTo>
                  <a:lnTo>
                    <a:pt x="14" y="19"/>
                  </a:lnTo>
                  <a:lnTo>
                    <a:pt x="16" y="27"/>
                  </a:lnTo>
                  <a:lnTo>
                    <a:pt x="13" y="35"/>
                  </a:lnTo>
                  <a:lnTo>
                    <a:pt x="0" y="43"/>
                  </a:lnTo>
                  <a:lnTo>
                    <a:pt x="5" y="51"/>
                  </a:lnTo>
                  <a:lnTo>
                    <a:pt x="11" y="53"/>
                  </a:lnTo>
                  <a:lnTo>
                    <a:pt x="13" y="57"/>
                  </a:lnTo>
                  <a:lnTo>
                    <a:pt x="14" y="61"/>
                  </a:lnTo>
                  <a:lnTo>
                    <a:pt x="26" y="65"/>
                  </a:lnTo>
                  <a:lnTo>
                    <a:pt x="32" y="86"/>
                  </a:lnTo>
                  <a:lnTo>
                    <a:pt x="38" y="85"/>
                  </a:lnTo>
                  <a:lnTo>
                    <a:pt x="43" y="81"/>
                  </a:lnTo>
                  <a:lnTo>
                    <a:pt x="42" y="73"/>
                  </a:lnTo>
                  <a:lnTo>
                    <a:pt x="43" y="70"/>
                  </a:lnTo>
                  <a:lnTo>
                    <a:pt x="59" y="62"/>
                  </a:lnTo>
                  <a:lnTo>
                    <a:pt x="61" y="59"/>
                  </a:lnTo>
                  <a:lnTo>
                    <a:pt x="59" y="53"/>
                  </a:lnTo>
                  <a:lnTo>
                    <a:pt x="56" y="53"/>
                  </a:lnTo>
                  <a:lnTo>
                    <a:pt x="53" y="48"/>
                  </a:lnTo>
                  <a:lnTo>
                    <a:pt x="48" y="48"/>
                  </a:lnTo>
                  <a:lnTo>
                    <a:pt x="46" y="46"/>
                  </a:lnTo>
                  <a:lnTo>
                    <a:pt x="42" y="46"/>
                  </a:lnTo>
                  <a:lnTo>
                    <a:pt x="38" y="44"/>
                  </a:lnTo>
                  <a:lnTo>
                    <a:pt x="38" y="43"/>
                  </a:lnTo>
                  <a:lnTo>
                    <a:pt x="38" y="40"/>
                  </a:lnTo>
                  <a:lnTo>
                    <a:pt x="42" y="41"/>
                  </a:lnTo>
                  <a:lnTo>
                    <a:pt x="42" y="38"/>
                  </a:lnTo>
                  <a:lnTo>
                    <a:pt x="51" y="32"/>
                  </a:lnTo>
                  <a:lnTo>
                    <a:pt x="56" y="27"/>
                  </a:lnTo>
                  <a:lnTo>
                    <a:pt x="55" y="22"/>
                  </a:lnTo>
                  <a:lnTo>
                    <a:pt x="48" y="19"/>
                  </a:lnTo>
                  <a:lnTo>
                    <a:pt x="46" y="16"/>
                  </a:lnTo>
                  <a:lnTo>
                    <a:pt x="46" y="12"/>
                  </a:lnTo>
                  <a:lnTo>
                    <a:pt x="51" y="11"/>
                  </a:lnTo>
                  <a:lnTo>
                    <a:pt x="55" y="6"/>
                  </a:lnTo>
                  <a:lnTo>
                    <a:pt x="53" y="4"/>
                  </a:lnTo>
                  <a:lnTo>
                    <a:pt x="45" y="8"/>
                  </a:lnTo>
                  <a:lnTo>
                    <a:pt x="42" y="6"/>
                  </a:lnTo>
                  <a:lnTo>
                    <a:pt x="42" y="3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1" name="Freeform 328">
              <a:extLst>
                <a:ext uri="{FF2B5EF4-FFF2-40B4-BE49-F238E27FC236}">
                  <a16:creationId xmlns:a16="http://schemas.microsoft.com/office/drawing/2014/main" id="{23E72F98-AC6C-9112-43E4-9EAE224E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483" y="-1867257"/>
              <a:ext cx="141394" cy="80214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4" y="5"/>
                </a:cxn>
                <a:cxn ang="0">
                  <a:pos x="12" y="8"/>
                </a:cxn>
                <a:cxn ang="0">
                  <a:pos x="9" y="10"/>
                </a:cxn>
                <a:cxn ang="0">
                  <a:pos x="4" y="11"/>
                </a:cxn>
                <a:cxn ang="0">
                  <a:pos x="0" y="34"/>
                </a:cxn>
                <a:cxn ang="0">
                  <a:pos x="0" y="40"/>
                </a:cxn>
                <a:cxn ang="0">
                  <a:pos x="8" y="40"/>
                </a:cxn>
                <a:cxn ang="0">
                  <a:pos x="9" y="38"/>
                </a:cxn>
                <a:cxn ang="0">
                  <a:pos x="11" y="38"/>
                </a:cxn>
                <a:cxn ang="0">
                  <a:pos x="16" y="42"/>
                </a:cxn>
                <a:cxn ang="0">
                  <a:pos x="20" y="34"/>
                </a:cxn>
                <a:cxn ang="0">
                  <a:pos x="25" y="37"/>
                </a:cxn>
                <a:cxn ang="0">
                  <a:pos x="28" y="38"/>
                </a:cxn>
                <a:cxn ang="0">
                  <a:pos x="36" y="38"/>
                </a:cxn>
                <a:cxn ang="0">
                  <a:pos x="36" y="37"/>
                </a:cxn>
                <a:cxn ang="0">
                  <a:pos x="41" y="38"/>
                </a:cxn>
                <a:cxn ang="0">
                  <a:pos x="46" y="37"/>
                </a:cxn>
                <a:cxn ang="0">
                  <a:pos x="51" y="38"/>
                </a:cxn>
                <a:cxn ang="0">
                  <a:pos x="56" y="38"/>
                </a:cxn>
                <a:cxn ang="0">
                  <a:pos x="65" y="42"/>
                </a:cxn>
                <a:cxn ang="0">
                  <a:pos x="73" y="46"/>
                </a:cxn>
                <a:cxn ang="0">
                  <a:pos x="81" y="51"/>
                </a:cxn>
                <a:cxn ang="0">
                  <a:pos x="86" y="54"/>
                </a:cxn>
                <a:cxn ang="0">
                  <a:pos x="93" y="59"/>
                </a:cxn>
                <a:cxn ang="0">
                  <a:pos x="104" y="54"/>
                </a:cxn>
                <a:cxn ang="0">
                  <a:pos x="93" y="51"/>
                </a:cxn>
                <a:cxn ang="0">
                  <a:pos x="89" y="48"/>
                </a:cxn>
                <a:cxn ang="0">
                  <a:pos x="88" y="46"/>
                </a:cxn>
                <a:cxn ang="0">
                  <a:pos x="85" y="45"/>
                </a:cxn>
                <a:cxn ang="0">
                  <a:pos x="81" y="43"/>
                </a:cxn>
                <a:cxn ang="0">
                  <a:pos x="73" y="37"/>
                </a:cxn>
                <a:cxn ang="0">
                  <a:pos x="65" y="35"/>
                </a:cxn>
                <a:cxn ang="0">
                  <a:pos x="61" y="32"/>
                </a:cxn>
                <a:cxn ang="0">
                  <a:pos x="56" y="34"/>
                </a:cxn>
                <a:cxn ang="0">
                  <a:pos x="53" y="30"/>
                </a:cxn>
                <a:cxn ang="0">
                  <a:pos x="53" y="29"/>
                </a:cxn>
                <a:cxn ang="0">
                  <a:pos x="51" y="27"/>
                </a:cxn>
                <a:cxn ang="0">
                  <a:pos x="49" y="29"/>
                </a:cxn>
                <a:cxn ang="0">
                  <a:pos x="51" y="30"/>
                </a:cxn>
                <a:cxn ang="0">
                  <a:pos x="48" y="30"/>
                </a:cxn>
                <a:cxn ang="0">
                  <a:pos x="46" y="27"/>
                </a:cxn>
                <a:cxn ang="0">
                  <a:pos x="43" y="26"/>
                </a:cxn>
                <a:cxn ang="0">
                  <a:pos x="40" y="22"/>
                </a:cxn>
                <a:cxn ang="0">
                  <a:pos x="32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104" h="59">
                  <a:moveTo>
                    <a:pt x="25" y="0"/>
                  </a:moveTo>
                  <a:lnTo>
                    <a:pt x="24" y="5"/>
                  </a:lnTo>
                  <a:lnTo>
                    <a:pt x="12" y="8"/>
                  </a:lnTo>
                  <a:lnTo>
                    <a:pt x="9" y="10"/>
                  </a:lnTo>
                  <a:lnTo>
                    <a:pt x="4" y="11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8" y="40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16" y="42"/>
                  </a:lnTo>
                  <a:lnTo>
                    <a:pt x="20" y="34"/>
                  </a:lnTo>
                  <a:lnTo>
                    <a:pt x="25" y="37"/>
                  </a:lnTo>
                  <a:lnTo>
                    <a:pt x="28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41" y="38"/>
                  </a:lnTo>
                  <a:lnTo>
                    <a:pt x="46" y="37"/>
                  </a:lnTo>
                  <a:lnTo>
                    <a:pt x="51" y="38"/>
                  </a:lnTo>
                  <a:lnTo>
                    <a:pt x="56" y="38"/>
                  </a:lnTo>
                  <a:lnTo>
                    <a:pt x="65" y="42"/>
                  </a:lnTo>
                  <a:lnTo>
                    <a:pt x="73" y="46"/>
                  </a:lnTo>
                  <a:lnTo>
                    <a:pt x="81" y="51"/>
                  </a:lnTo>
                  <a:lnTo>
                    <a:pt x="86" y="54"/>
                  </a:lnTo>
                  <a:lnTo>
                    <a:pt x="93" y="59"/>
                  </a:lnTo>
                  <a:lnTo>
                    <a:pt x="104" y="54"/>
                  </a:lnTo>
                  <a:lnTo>
                    <a:pt x="93" y="51"/>
                  </a:lnTo>
                  <a:lnTo>
                    <a:pt x="89" y="48"/>
                  </a:lnTo>
                  <a:lnTo>
                    <a:pt x="88" y="46"/>
                  </a:lnTo>
                  <a:lnTo>
                    <a:pt x="85" y="45"/>
                  </a:lnTo>
                  <a:lnTo>
                    <a:pt x="81" y="43"/>
                  </a:lnTo>
                  <a:lnTo>
                    <a:pt x="73" y="37"/>
                  </a:lnTo>
                  <a:lnTo>
                    <a:pt x="65" y="35"/>
                  </a:lnTo>
                  <a:lnTo>
                    <a:pt x="61" y="32"/>
                  </a:lnTo>
                  <a:lnTo>
                    <a:pt x="56" y="34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1" y="27"/>
                  </a:lnTo>
                  <a:lnTo>
                    <a:pt x="49" y="29"/>
                  </a:lnTo>
                  <a:lnTo>
                    <a:pt x="51" y="30"/>
                  </a:lnTo>
                  <a:lnTo>
                    <a:pt x="48" y="30"/>
                  </a:lnTo>
                  <a:lnTo>
                    <a:pt x="46" y="27"/>
                  </a:lnTo>
                  <a:lnTo>
                    <a:pt x="43" y="26"/>
                  </a:lnTo>
                  <a:lnTo>
                    <a:pt x="40" y="22"/>
                  </a:lnTo>
                  <a:lnTo>
                    <a:pt x="32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2" name="Freeform 329">
              <a:extLst>
                <a:ext uri="{FF2B5EF4-FFF2-40B4-BE49-F238E27FC236}">
                  <a16:creationId xmlns:a16="http://schemas.microsoft.com/office/drawing/2014/main" id="{E952926B-7CD7-17FB-BF63-E832A7B2F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93841"/>
              <a:ext cx="31270" cy="2855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5" y="13"/>
                </a:cxn>
                <a:cxn ang="0">
                  <a:pos x="0" y="18"/>
                </a:cxn>
                <a:cxn ang="0">
                  <a:pos x="3" y="20"/>
                </a:cxn>
                <a:cxn ang="0">
                  <a:pos x="10" y="21"/>
                </a:cxn>
                <a:cxn ang="0">
                  <a:pos x="15" y="20"/>
                </a:cxn>
                <a:cxn ang="0">
                  <a:pos x="18" y="21"/>
                </a:cxn>
                <a:cxn ang="0">
                  <a:pos x="23" y="15"/>
                </a:cxn>
                <a:cxn ang="0">
                  <a:pos x="21" y="13"/>
                </a:cxn>
                <a:cxn ang="0">
                  <a:pos x="13" y="15"/>
                </a:cxn>
                <a:cxn ang="0">
                  <a:pos x="11" y="15"/>
                </a:cxn>
                <a:cxn ang="0">
                  <a:pos x="13" y="15"/>
                </a:cxn>
                <a:cxn ang="0">
                  <a:pos x="15" y="12"/>
                </a:cxn>
                <a:cxn ang="0">
                  <a:pos x="23" y="10"/>
                </a:cxn>
                <a:cxn ang="0">
                  <a:pos x="23" y="5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3" h="21">
                  <a:moveTo>
                    <a:pt x="18" y="0"/>
                  </a:moveTo>
                  <a:lnTo>
                    <a:pt x="7" y="5"/>
                  </a:lnTo>
                  <a:lnTo>
                    <a:pt x="5" y="7"/>
                  </a:lnTo>
                  <a:lnTo>
                    <a:pt x="5" y="13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10" y="21"/>
                  </a:lnTo>
                  <a:lnTo>
                    <a:pt x="15" y="20"/>
                  </a:lnTo>
                  <a:lnTo>
                    <a:pt x="18" y="21"/>
                  </a:lnTo>
                  <a:lnTo>
                    <a:pt x="23" y="15"/>
                  </a:lnTo>
                  <a:lnTo>
                    <a:pt x="21" y="13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3" y="5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3" name="Freeform 330">
              <a:extLst>
                <a:ext uri="{FF2B5EF4-FFF2-40B4-BE49-F238E27FC236}">
                  <a16:creationId xmlns:a16="http://schemas.microsoft.com/office/drawing/2014/main" id="{387CE537-D382-8061-D873-4D5B9AF3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1806078"/>
              <a:ext cx="246080" cy="134597"/>
            </a:xfrm>
            <a:custGeom>
              <a:avLst/>
              <a:gdLst/>
              <a:ahLst/>
              <a:cxnLst>
                <a:cxn ang="0">
                  <a:pos x="26" y="78"/>
                </a:cxn>
                <a:cxn ang="0">
                  <a:pos x="37" y="83"/>
                </a:cxn>
                <a:cxn ang="0">
                  <a:pos x="43" y="88"/>
                </a:cxn>
                <a:cxn ang="0">
                  <a:pos x="45" y="93"/>
                </a:cxn>
                <a:cxn ang="0">
                  <a:pos x="53" y="98"/>
                </a:cxn>
                <a:cxn ang="0">
                  <a:pos x="56" y="99"/>
                </a:cxn>
                <a:cxn ang="0">
                  <a:pos x="66" y="98"/>
                </a:cxn>
                <a:cxn ang="0">
                  <a:pos x="77" y="96"/>
                </a:cxn>
                <a:cxn ang="0">
                  <a:pos x="88" y="93"/>
                </a:cxn>
                <a:cxn ang="0">
                  <a:pos x="96" y="88"/>
                </a:cxn>
                <a:cxn ang="0">
                  <a:pos x="101" y="78"/>
                </a:cxn>
                <a:cxn ang="0">
                  <a:pos x="107" y="72"/>
                </a:cxn>
                <a:cxn ang="0">
                  <a:pos x="132" y="77"/>
                </a:cxn>
                <a:cxn ang="0">
                  <a:pos x="146" y="62"/>
                </a:cxn>
                <a:cxn ang="0">
                  <a:pos x="157" y="51"/>
                </a:cxn>
                <a:cxn ang="0">
                  <a:pos x="165" y="30"/>
                </a:cxn>
                <a:cxn ang="0">
                  <a:pos x="181" y="22"/>
                </a:cxn>
                <a:cxn ang="0">
                  <a:pos x="175" y="14"/>
                </a:cxn>
                <a:cxn ang="0">
                  <a:pos x="165" y="0"/>
                </a:cxn>
                <a:cxn ang="0">
                  <a:pos x="157" y="3"/>
                </a:cxn>
                <a:cxn ang="0">
                  <a:pos x="148" y="8"/>
                </a:cxn>
                <a:cxn ang="0">
                  <a:pos x="116" y="6"/>
                </a:cxn>
                <a:cxn ang="0">
                  <a:pos x="101" y="11"/>
                </a:cxn>
                <a:cxn ang="0">
                  <a:pos x="80" y="6"/>
                </a:cxn>
                <a:cxn ang="0">
                  <a:pos x="67" y="9"/>
                </a:cxn>
                <a:cxn ang="0">
                  <a:pos x="55" y="5"/>
                </a:cxn>
                <a:cxn ang="0">
                  <a:pos x="31" y="1"/>
                </a:cxn>
                <a:cxn ang="0">
                  <a:pos x="18" y="11"/>
                </a:cxn>
                <a:cxn ang="0">
                  <a:pos x="13" y="22"/>
                </a:cxn>
                <a:cxn ang="0">
                  <a:pos x="14" y="29"/>
                </a:cxn>
                <a:cxn ang="0">
                  <a:pos x="13" y="37"/>
                </a:cxn>
                <a:cxn ang="0">
                  <a:pos x="13" y="41"/>
                </a:cxn>
                <a:cxn ang="0">
                  <a:pos x="6" y="49"/>
                </a:cxn>
                <a:cxn ang="0">
                  <a:pos x="0" y="70"/>
                </a:cxn>
                <a:cxn ang="0">
                  <a:pos x="2" y="78"/>
                </a:cxn>
              </a:cxnLst>
              <a:rect l="0" t="0" r="r" b="b"/>
              <a:pathLst>
                <a:path w="181" h="99">
                  <a:moveTo>
                    <a:pt x="2" y="78"/>
                  </a:moveTo>
                  <a:lnTo>
                    <a:pt x="26" y="78"/>
                  </a:lnTo>
                  <a:lnTo>
                    <a:pt x="34" y="80"/>
                  </a:lnTo>
                  <a:lnTo>
                    <a:pt x="37" y="83"/>
                  </a:lnTo>
                  <a:lnTo>
                    <a:pt x="42" y="86"/>
                  </a:lnTo>
                  <a:lnTo>
                    <a:pt x="43" y="88"/>
                  </a:lnTo>
                  <a:lnTo>
                    <a:pt x="43" y="88"/>
                  </a:lnTo>
                  <a:lnTo>
                    <a:pt x="45" y="93"/>
                  </a:lnTo>
                  <a:lnTo>
                    <a:pt x="50" y="98"/>
                  </a:lnTo>
                  <a:lnTo>
                    <a:pt x="53" y="98"/>
                  </a:lnTo>
                  <a:lnTo>
                    <a:pt x="56" y="98"/>
                  </a:lnTo>
                  <a:lnTo>
                    <a:pt x="56" y="99"/>
                  </a:lnTo>
                  <a:lnTo>
                    <a:pt x="61" y="98"/>
                  </a:lnTo>
                  <a:lnTo>
                    <a:pt x="66" y="98"/>
                  </a:lnTo>
                  <a:lnTo>
                    <a:pt x="71" y="94"/>
                  </a:lnTo>
                  <a:lnTo>
                    <a:pt x="77" y="96"/>
                  </a:lnTo>
                  <a:lnTo>
                    <a:pt x="87" y="96"/>
                  </a:lnTo>
                  <a:lnTo>
                    <a:pt x="88" y="93"/>
                  </a:lnTo>
                  <a:lnTo>
                    <a:pt x="91" y="94"/>
                  </a:lnTo>
                  <a:lnTo>
                    <a:pt x="96" y="88"/>
                  </a:lnTo>
                  <a:lnTo>
                    <a:pt x="96" y="83"/>
                  </a:lnTo>
                  <a:lnTo>
                    <a:pt x="101" y="78"/>
                  </a:lnTo>
                  <a:lnTo>
                    <a:pt x="106" y="75"/>
                  </a:lnTo>
                  <a:lnTo>
                    <a:pt x="107" y="72"/>
                  </a:lnTo>
                  <a:lnTo>
                    <a:pt x="124" y="72"/>
                  </a:lnTo>
                  <a:lnTo>
                    <a:pt x="132" y="77"/>
                  </a:lnTo>
                  <a:lnTo>
                    <a:pt x="136" y="75"/>
                  </a:lnTo>
                  <a:lnTo>
                    <a:pt x="146" y="62"/>
                  </a:lnTo>
                  <a:lnTo>
                    <a:pt x="149" y="56"/>
                  </a:lnTo>
                  <a:lnTo>
                    <a:pt x="157" y="51"/>
                  </a:lnTo>
                  <a:lnTo>
                    <a:pt x="160" y="41"/>
                  </a:lnTo>
                  <a:lnTo>
                    <a:pt x="165" y="30"/>
                  </a:lnTo>
                  <a:lnTo>
                    <a:pt x="170" y="27"/>
                  </a:lnTo>
                  <a:lnTo>
                    <a:pt x="181" y="22"/>
                  </a:lnTo>
                  <a:lnTo>
                    <a:pt x="180" y="17"/>
                  </a:lnTo>
                  <a:lnTo>
                    <a:pt x="175" y="14"/>
                  </a:lnTo>
                  <a:lnTo>
                    <a:pt x="175" y="8"/>
                  </a:lnTo>
                  <a:lnTo>
                    <a:pt x="165" y="0"/>
                  </a:lnTo>
                  <a:lnTo>
                    <a:pt x="160" y="0"/>
                  </a:lnTo>
                  <a:lnTo>
                    <a:pt x="157" y="3"/>
                  </a:lnTo>
                  <a:lnTo>
                    <a:pt x="154" y="3"/>
                  </a:lnTo>
                  <a:lnTo>
                    <a:pt x="148" y="8"/>
                  </a:lnTo>
                  <a:lnTo>
                    <a:pt x="136" y="5"/>
                  </a:lnTo>
                  <a:lnTo>
                    <a:pt x="116" y="6"/>
                  </a:lnTo>
                  <a:lnTo>
                    <a:pt x="104" y="11"/>
                  </a:lnTo>
                  <a:lnTo>
                    <a:pt x="101" y="11"/>
                  </a:lnTo>
                  <a:lnTo>
                    <a:pt x="91" y="9"/>
                  </a:lnTo>
                  <a:lnTo>
                    <a:pt x="80" y="6"/>
                  </a:lnTo>
                  <a:lnTo>
                    <a:pt x="74" y="6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55" y="5"/>
                  </a:lnTo>
                  <a:lnTo>
                    <a:pt x="43" y="1"/>
                  </a:lnTo>
                  <a:lnTo>
                    <a:pt x="31" y="1"/>
                  </a:lnTo>
                  <a:lnTo>
                    <a:pt x="21" y="5"/>
                  </a:lnTo>
                  <a:lnTo>
                    <a:pt x="18" y="11"/>
                  </a:lnTo>
                  <a:lnTo>
                    <a:pt x="13" y="14"/>
                  </a:lnTo>
                  <a:lnTo>
                    <a:pt x="13" y="22"/>
                  </a:lnTo>
                  <a:lnTo>
                    <a:pt x="11" y="25"/>
                  </a:lnTo>
                  <a:lnTo>
                    <a:pt x="14" y="29"/>
                  </a:lnTo>
                  <a:lnTo>
                    <a:pt x="16" y="35"/>
                  </a:lnTo>
                  <a:lnTo>
                    <a:pt x="13" y="37"/>
                  </a:lnTo>
                  <a:lnTo>
                    <a:pt x="14" y="40"/>
                  </a:lnTo>
                  <a:lnTo>
                    <a:pt x="13" y="41"/>
                  </a:lnTo>
                  <a:lnTo>
                    <a:pt x="6" y="45"/>
                  </a:lnTo>
                  <a:lnTo>
                    <a:pt x="6" y="49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2" y="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4" name="Freeform 331">
              <a:extLst>
                <a:ext uri="{FF2B5EF4-FFF2-40B4-BE49-F238E27FC236}">
                  <a16:creationId xmlns:a16="http://schemas.microsoft.com/office/drawing/2014/main" id="{722B7462-5B4A-A086-1F0A-B7C849E5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795201"/>
              <a:ext cx="165866" cy="159069"/>
            </a:xfrm>
            <a:custGeom>
              <a:avLst/>
              <a:gdLst/>
              <a:ahLst/>
              <a:cxnLst>
                <a:cxn ang="0">
                  <a:pos x="45" y="110"/>
                </a:cxn>
                <a:cxn ang="0">
                  <a:pos x="60" y="110"/>
                </a:cxn>
                <a:cxn ang="0">
                  <a:pos x="77" y="112"/>
                </a:cxn>
                <a:cxn ang="0">
                  <a:pos x="98" y="112"/>
                </a:cxn>
                <a:cxn ang="0">
                  <a:pos x="113" y="114"/>
                </a:cxn>
                <a:cxn ang="0">
                  <a:pos x="121" y="117"/>
                </a:cxn>
                <a:cxn ang="0">
                  <a:pos x="122" y="115"/>
                </a:cxn>
                <a:cxn ang="0">
                  <a:pos x="121" y="104"/>
                </a:cxn>
                <a:cxn ang="0">
                  <a:pos x="119" y="104"/>
                </a:cxn>
                <a:cxn ang="0">
                  <a:pos x="109" y="99"/>
                </a:cxn>
                <a:cxn ang="0">
                  <a:pos x="95" y="85"/>
                </a:cxn>
                <a:cxn ang="0">
                  <a:pos x="93" y="74"/>
                </a:cxn>
                <a:cxn ang="0">
                  <a:pos x="100" y="69"/>
                </a:cxn>
                <a:cxn ang="0">
                  <a:pos x="106" y="58"/>
                </a:cxn>
                <a:cxn ang="0">
                  <a:pos x="100" y="46"/>
                </a:cxn>
                <a:cxn ang="0">
                  <a:pos x="98" y="43"/>
                </a:cxn>
                <a:cxn ang="0">
                  <a:pos x="89" y="41"/>
                </a:cxn>
                <a:cxn ang="0">
                  <a:pos x="85" y="37"/>
                </a:cxn>
                <a:cxn ang="0">
                  <a:pos x="85" y="33"/>
                </a:cxn>
                <a:cxn ang="0">
                  <a:pos x="89" y="32"/>
                </a:cxn>
                <a:cxn ang="0">
                  <a:pos x="103" y="32"/>
                </a:cxn>
                <a:cxn ang="0">
                  <a:pos x="105" y="32"/>
                </a:cxn>
                <a:cxn ang="0">
                  <a:pos x="103" y="29"/>
                </a:cxn>
                <a:cxn ang="0">
                  <a:pos x="97" y="21"/>
                </a:cxn>
                <a:cxn ang="0">
                  <a:pos x="97" y="13"/>
                </a:cxn>
                <a:cxn ang="0">
                  <a:pos x="92" y="3"/>
                </a:cxn>
                <a:cxn ang="0">
                  <a:pos x="89" y="1"/>
                </a:cxn>
                <a:cxn ang="0">
                  <a:pos x="87" y="0"/>
                </a:cxn>
                <a:cxn ang="0">
                  <a:pos x="84" y="0"/>
                </a:cxn>
                <a:cxn ang="0">
                  <a:pos x="84" y="6"/>
                </a:cxn>
                <a:cxn ang="0">
                  <a:pos x="89" y="9"/>
                </a:cxn>
                <a:cxn ang="0">
                  <a:pos x="90" y="14"/>
                </a:cxn>
                <a:cxn ang="0">
                  <a:pos x="79" y="19"/>
                </a:cxn>
                <a:cxn ang="0">
                  <a:pos x="74" y="22"/>
                </a:cxn>
                <a:cxn ang="0">
                  <a:pos x="69" y="33"/>
                </a:cxn>
                <a:cxn ang="0">
                  <a:pos x="66" y="43"/>
                </a:cxn>
                <a:cxn ang="0">
                  <a:pos x="58" y="48"/>
                </a:cxn>
                <a:cxn ang="0">
                  <a:pos x="55" y="54"/>
                </a:cxn>
                <a:cxn ang="0">
                  <a:pos x="45" y="67"/>
                </a:cxn>
                <a:cxn ang="0">
                  <a:pos x="41" y="69"/>
                </a:cxn>
                <a:cxn ang="0">
                  <a:pos x="33" y="64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0" y="70"/>
                </a:cxn>
                <a:cxn ang="0">
                  <a:pos x="5" y="75"/>
                </a:cxn>
                <a:cxn ang="0">
                  <a:pos x="5" y="80"/>
                </a:cxn>
                <a:cxn ang="0">
                  <a:pos x="0" y="86"/>
                </a:cxn>
                <a:cxn ang="0">
                  <a:pos x="2" y="88"/>
                </a:cxn>
                <a:cxn ang="0">
                  <a:pos x="5" y="88"/>
                </a:cxn>
                <a:cxn ang="0">
                  <a:pos x="8" y="93"/>
                </a:cxn>
                <a:cxn ang="0">
                  <a:pos x="15" y="94"/>
                </a:cxn>
                <a:cxn ang="0">
                  <a:pos x="20" y="93"/>
                </a:cxn>
                <a:cxn ang="0">
                  <a:pos x="18" y="96"/>
                </a:cxn>
                <a:cxn ang="0">
                  <a:pos x="20" y="98"/>
                </a:cxn>
                <a:cxn ang="0">
                  <a:pos x="23" y="101"/>
                </a:cxn>
                <a:cxn ang="0">
                  <a:pos x="21" y="112"/>
                </a:cxn>
                <a:cxn ang="0">
                  <a:pos x="45" y="110"/>
                </a:cxn>
                <a:cxn ang="0">
                  <a:pos x="45" y="110"/>
                </a:cxn>
              </a:cxnLst>
              <a:rect l="0" t="0" r="r" b="b"/>
              <a:pathLst>
                <a:path w="122" h="117">
                  <a:moveTo>
                    <a:pt x="45" y="110"/>
                  </a:moveTo>
                  <a:lnTo>
                    <a:pt x="60" y="110"/>
                  </a:lnTo>
                  <a:lnTo>
                    <a:pt x="77" y="112"/>
                  </a:lnTo>
                  <a:lnTo>
                    <a:pt x="98" y="112"/>
                  </a:lnTo>
                  <a:lnTo>
                    <a:pt x="113" y="114"/>
                  </a:lnTo>
                  <a:lnTo>
                    <a:pt x="121" y="117"/>
                  </a:lnTo>
                  <a:lnTo>
                    <a:pt x="122" y="115"/>
                  </a:lnTo>
                  <a:lnTo>
                    <a:pt x="121" y="104"/>
                  </a:lnTo>
                  <a:lnTo>
                    <a:pt x="119" y="104"/>
                  </a:lnTo>
                  <a:lnTo>
                    <a:pt x="109" y="99"/>
                  </a:lnTo>
                  <a:lnTo>
                    <a:pt x="95" y="85"/>
                  </a:lnTo>
                  <a:lnTo>
                    <a:pt x="93" y="74"/>
                  </a:lnTo>
                  <a:lnTo>
                    <a:pt x="100" y="69"/>
                  </a:lnTo>
                  <a:lnTo>
                    <a:pt x="106" y="58"/>
                  </a:lnTo>
                  <a:lnTo>
                    <a:pt x="100" y="46"/>
                  </a:lnTo>
                  <a:lnTo>
                    <a:pt x="98" y="43"/>
                  </a:lnTo>
                  <a:lnTo>
                    <a:pt x="89" y="41"/>
                  </a:lnTo>
                  <a:lnTo>
                    <a:pt x="85" y="37"/>
                  </a:lnTo>
                  <a:lnTo>
                    <a:pt x="85" y="33"/>
                  </a:lnTo>
                  <a:lnTo>
                    <a:pt x="89" y="32"/>
                  </a:lnTo>
                  <a:lnTo>
                    <a:pt x="103" y="32"/>
                  </a:lnTo>
                  <a:lnTo>
                    <a:pt x="105" y="32"/>
                  </a:lnTo>
                  <a:lnTo>
                    <a:pt x="103" y="29"/>
                  </a:lnTo>
                  <a:lnTo>
                    <a:pt x="97" y="21"/>
                  </a:lnTo>
                  <a:lnTo>
                    <a:pt x="97" y="13"/>
                  </a:lnTo>
                  <a:lnTo>
                    <a:pt x="92" y="3"/>
                  </a:lnTo>
                  <a:lnTo>
                    <a:pt x="89" y="1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9" y="9"/>
                  </a:lnTo>
                  <a:lnTo>
                    <a:pt x="90" y="14"/>
                  </a:lnTo>
                  <a:lnTo>
                    <a:pt x="79" y="19"/>
                  </a:lnTo>
                  <a:lnTo>
                    <a:pt x="74" y="22"/>
                  </a:lnTo>
                  <a:lnTo>
                    <a:pt x="69" y="33"/>
                  </a:lnTo>
                  <a:lnTo>
                    <a:pt x="66" y="43"/>
                  </a:lnTo>
                  <a:lnTo>
                    <a:pt x="58" y="48"/>
                  </a:lnTo>
                  <a:lnTo>
                    <a:pt x="55" y="54"/>
                  </a:lnTo>
                  <a:lnTo>
                    <a:pt x="45" y="67"/>
                  </a:lnTo>
                  <a:lnTo>
                    <a:pt x="41" y="69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0" y="70"/>
                  </a:lnTo>
                  <a:lnTo>
                    <a:pt x="5" y="75"/>
                  </a:lnTo>
                  <a:lnTo>
                    <a:pt x="5" y="80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5" y="88"/>
                  </a:lnTo>
                  <a:lnTo>
                    <a:pt x="8" y="93"/>
                  </a:lnTo>
                  <a:lnTo>
                    <a:pt x="15" y="94"/>
                  </a:lnTo>
                  <a:lnTo>
                    <a:pt x="20" y="93"/>
                  </a:lnTo>
                  <a:lnTo>
                    <a:pt x="18" y="96"/>
                  </a:lnTo>
                  <a:lnTo>
                    <a:pt x="20" y="98"/>
                  </a:lnTo>
                  <a:lnTo>
                    <a:pt x="23" y="101"/>
                  </a:lnTo>
                  <a:lnTo>
                    <a:pt x="21" y="112"/>
                  </a:lnTo>
                  <a:lnTo>
                    <a:pt x="45" y="110"/>
                  </a:lnTo>
                  <a:lnTo>
                    <a:pt x="45" y="1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5" name="Freeform 332">
              <a:extLst>
                <a:ext uri="{FF2B5EF4-FFF2-40B4-BE49-F238E27FC236}">
                  <a16:creationId xmlns:a16="http://schemas.microsoft.com/office/drawing/2014/main" id="{74915FC3-C438-2C85-95E8-F8B50B0B7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247" y="-1600784"/>
              <a:ext cx="40787" cy="2311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7" y="1"/>
                </a:cxn>
                <a:cxn ang="0">
                  <a:pos x="16" y="4"/>
                </a:cxn>
                <a:cxn ang="0">
                  <a:pos x="9" y="3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7"/>
                </a:cxn>
                <a:cxn ang="0">
                  <a:pos x="3" y="16"/>
                </a:cxn>
                <a:cxn ang="0">
                  <a:pos x="6" y="16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16" y="14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30" y="9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30" h="17">
                  <a:moveTo>
                    <a:pt x="22" y="0"/>
                  </a:moveTo>
                  <a:lnTo>
                    <a:pt x="17" y="1"/>
                  </a:lnTo>
                  <a:lnTo>
                    <a:pt x="16" y="4"/>
                  </a:lnTo>
                  <a:lnTo>
                    <a:pt x="9" y="3"/>
                  </a:lnTo>
                  <a:lnTo>
                    <a:pt x="3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16" y="14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30" y="9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6" name="Freeform 333">
              <a:extLst>
                <a:ext uri="{FF2B5EF4-FFF2-40B4-BE49-F238E27FC236}">
                  <a16:creationId xmlns:a16="http://schemas.microsoft.com/office/drawing/2014/main" id="{B64127EF-1514-8343-CB0A-DB77622C8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672" y="-1766650"/>
              <a:ext cx="281429" cy="112844"/>
            </a:xfrm>
            <a:custGeom>
              <a:avLst/>
              <a:gdLst/>
              <a:ahLst/>
              <a:cxnLst>
                <a:cxn ang="0">
                  <a:pos x="199" y="59"/>
                </a:cxn>
                <a:cxn ang="0">
                  <a:pos x="193" y="61"/>
                </a:cxn>
                <a:cxn ang="0">
                  <a:pos x="188" y="59"/>
                </a:cxn>
                <a:cxn ang="0">
                  <a:pos x="170" y="59"/>
                </a:cxn>
                <a:cxn ang="0">
                  <a:pos x="164" y="62"/>
                </a:cxn>
                <a:cxn ang="0">
                  <a:pos x="142" y="65"/>
                </a:cxn>
                <a:cxn ang="0">
                  <a:pos x="130" y="65"/>
                </a:cxn>
                <a:cxn ang="0">
                  <a:pos x="127" y="69"/>
                </a:cxn>
                <a:cxn ang="0">
                  <a:pos x="103" y="65"/>
                </a:cxn>
                <a:cxn ang="0">
                  <a:pos x="98" y="67"/>
                </a:cxn>
                <a:cxn ang="0">
                  <a:pos x="81" y="61"/>
                </a:cxn>
                <a:cxn ang="0">
                  <a:pos x="71" y="75"/>
                </a:cxn>
                <a:cxn ang="0">
                  <a:pos x="58" y="78"/>
                </a:cxn>
                <a:cxn ang="0">
                  <a:pos x="42" y="75"/>
                </a:cxn>
                <a:cxn ang="0">
                  <a:pos x="28" y="83"/>
                </a:cxn>
                <a:cxn ang="0">
                  <a:pos x="16" y="78"/>
                </a:cxn>
                <a:cxn ang="0">
                  <a:pos x="0" y="53"/>
                </a:cxn>
                <a:cxn ang="0">
                  <a:pos x="13" y="37"/>
                </a:cxn>
                <a:cxn ang="0">
                  <a:pos x="31" y="35"/>
                </a:cxn>
                <a:cxn ang="0">
                  <a:pos x="37" y="37"/>
                </a:cxn>
                <a:cxn ang="0">
                  <a:pos x="65" y="30"/>
                </a:cxn>
                <a:cxn ang="0">
                  <a:pos x="69" y="24"/>
                </a:cxn>
                <a:cxn ang="0">
                  <a:pos x="92" y="19"/>
                </a:cxn>
                <a:cxn ang="0">
                  <a:pos x="100" y="16"/>
                </a:cxn>
                <a:cxn ang="0">
                  <a:pos x="111" y="8"/>
                </a:cxn>
                <a:cxn ang="0">
                  <a:pos x="114" y="1"/>
                </a:cxn>
                <a:cxn ang="0">
                  <a:pos x="140" y="9"/>
                </a:cxn>
                <a:cxn ang="0">
                  <a:pos x="140" y="22"/>
                </a:cxn>
                <a:cxn ang="0">
                  <a:pos x="150" y="24"/>
                </a:cxn>
                <a:cxn ang="0">
                  <a:pos x="161" y="29"/>
                </a:cxn>
                <a:cxn ang="0">
                  <a:pos x="169" y="35"/>
                </a:cxn>
                <a:cxn ang="0">
                  <a:pos x="191" y="51"/>
                </a:cxn>
                <a:cxn ang="0">
                  <a:pos x="207" y="59"/>
                </a:cxn>
              </a:cxnLst>
              <a:rect l="0" t="0" r="r" b="b"/>
              <a:pathLst>
                <a:path w="207" h="83">
                  <a:moveTo>
                    <a:pt x="207" y="59"/>
                  </a:moveTo>
                  <a:lnTo>
                    <a:pt x="199" y="59"/>
                  </a:lnTo>
                  <a:lnTo>
                    <a:pt x="198" y="62"/>
                  </a:lnTo>
                  <a:lnTo>
                    <a:pt x="193" y="61"/>
                  </a:lnTo>
                  <a:lnTo>
                    <a:pt x="191" y="62"/>
                  </a:lnTo>
                  <a:lnTo>
                    <a:pt x="188" y="59"/>
                  </a:lnTo>
                  <a:lnTo>
                    <a:pt x="177" y="61"/>
                  </a:lnTo>
                  <a:lnTo>
                    <a:pt x="170" y="59"/>
                  </a:lnTo>
                  <a:lnTo>
                    <a:pt x="170" y="62"/>
                  </a:lnTo>
                  <a:lnTo>
                    <a:pt x="164" y="62"/>
                  </a:lnTo>
                  <a:lnTo>
                    <a:pt x="161" y="61"/>
                  </a:lnTo>
                  <a:lnTo>
                    <a:pt x="142" y="65"/>
                  </a:lnTo>
                  <a:lnTo>
                    <a:pt x="134" y="64"/>
                  </a:lnTo>
                  <a:lnTo>
                    <a:pt x="130" y="65"/>
                  </a:lnTo>
                  <a:lnTo>
                    <a:pt x="130" y="69"/>
                  </a:lnTo>
                  <a:lnTo>
                    <a:pt x="127" y="69"/>
                  </a:lnTo>
                  <a:lnTo>
                    <a:pt x="113" y="69"/>
                  </a:lnTo>
                  <a:lnTo>
                    <a:pt x="103" y="65"/>
                  </a:lnTo>
                  <a:lnTo>
                    <a:pt x="100" y="67"/>
                  </a:lnTo>
                  <a:lnTo>
                    <a:pt x="98" y="67"/>
                  </a:lnTo>
                  <a:lnTo>
                    <a:pt x="89" y="61"/>
                  </a:lnTo>
                  <a:lnTo>
                    <a:pt x="81" y="61"/>
                  </a:lnTo>
                  <a:lnTo>
                    <a:pt x="71" y="67"/>
                  </a:lnTo>
                  <a:lnTo>
                    <a:pt x="71" y="75"/>
                  </a:lnTo>
                  <a:lnTo>
                    <a:pt x="68" y="75"/>
                  </a:lnTo>
                  <a:lnTo>
                    <a:pt x="58" y="78"/>
                  </a:lnTo>
                  <a:lnTo>
                    <a:pt x="47" y="75"/>
                  </a:lnTo>
                  <a:lnTo>
                    <a:pt x="42" y="75"/>
                  </a:lnTo>
                  <a:lnTo>
                    <a:pt x="36" y="78"/>
                  </a:lnTo>
                  <a:lnTo>
                    <a:pt x="28" y="83"/>
                  </a:lnTo>
                  <a:lnTo>
                    <a:pt x="26" y="83"/>
                  </a:lnTo>
                  <a:lnTo>
                    <a:pt x="16" y="78"/>
                  </a:lnTo>
                  <a:lnTo>
                    <a:pt x="2" y="64"/>
                  </a:lnTo>
                  <a:lnTo>
                    <a:pt x="0" y="53"/>
                  </a:lnTo>
                  <a:lnTo>
                    <a:pt x="7" y="48"/>
                  </a:lnTo>
                  <a:lnTo>
                    <a:pt x="13" y="37"/>
                  </a:lnTo>
                  <a:lnTo>
                    <a:pt x="25" y="37"/>
                  </a:lnTo>
                  <a:lnTo>
                    <a:pt x="31" y="35"/>
                  </a:lnTo>
                  <a:lnTo>
                    <a:pt x="33" y="33"/>
                  </a:lnTo>
                  <a:lnTo>
                    <a:pt x="37" y="37"/>
                  </a:lnTo>
                  <a:lnTo>
                    <a:pt x="52" y="32"/>
                  </a:lnTo>
                  <a:lnTo>
                    <a:pt x="65" y="30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9" y="22"/>
                  </a:lnTo>
                  <a:lnTo>
                    <a:pt x="92" y="19"/>
                  </a:lnTo>
                  <a:lnTo>
                    <a:pt x="95" y="17"/>
                  </a:lnTo>
                  <a:lnTo>
                    <a:pt x="100" y="16"/>
                  </a:lnTo>
                  <a:lnTo>
                    <a:pt x="101" y="14"/>
                  </a:lnTo>
                  <a:lnTo>
                    <a:pt x="111" y="8"/>
                  </a:lnTo>
                  <a:lnTo>
                    <a:pt x="111" y="4"/>
                  </a:lnTo>
                  <a:lnTo>
                    <a:pt x="114" y="1"/>
                  </a:lnTo>
                  <a:lnTo>
                    <a:pt x="126" y="0"/>
                  </a:lnTo>
                  <a:lnTo>
                    <a:pt x="140" y="9"/>
                  </a:lnTo>
                  <a:lnTo>
                    <a:pt x="142" y="12"/>
                  </a:lnTo>
                  <a:lnTo>
                    <a:pt x="140" y="22"/>
                  </a:lnTo>
                  <a:lnTo>
                    <a:pt x="143" y="24"/>
                  </a:lnTo>
                  <a:lnTo>
                    <a:pt x="150" y="24"/>
                  </a:lnTo>
                  <a:lnTo>
                    <a:pt x="153" y="27"/>
                  </a:lnTo>
                  <a:lnTo>
                    <a:pt x="161" y="29"/>
                  </a:lnTo>
                  <a:lnTo>
                    <a:pt x="167" y="30"/>
                  </a:lnTo>
                  <a:lnTo>
                    <a:pt x="169" y="35"/>
                  </a:lnTo>
                  <a:lnTo>
                    <a:pt x="185" y="43"/>
                  </a:lnTo>
                  <a:lnTo>
                    <a:pt x="191" y="51"/>
                  </a:lnTo>
                  <a:lnTo>
                    <a:pt x="203" y="54"/>
                  </a:lnTo>
                  <a:lnTo>
                    <a:pt x="207" y="59"/>
                  </a:lnTo>
                  <a:lnTo>
                    <a:pt x="207" y="5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7" name="Freeform 334">
              <a:extLst>
                <a:ext uri="{FF2B5EF4-FFF2-40B4-BE49-F238E27FC236}">
                  <a16:creationId xmlns:a16="http://schemas.microsoft.com/office/drawing/2014/main" id="{E796AA15-F393-F5AF-3C3E-FA059F06E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8" name="Freeform 335">
              <a:extLst>
                <a:ext uri="{FF2B5EF4-FFF2-40B4-BE49-F238E27FC236}">
                  <a16:creationId xmlns:a16="http://schemas.microsoft.com/office/drawing/2014/main" id="{9E98DE45-AAE8-10CE-A3BC-8D8637C06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750" y="-1645650"/>
              <a:ext cx="119641" cy="8837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7" y="4"/>
                </a:cxn>
                <a:cxn ang="0">
                  <a:pos x="40" y="12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16"/>
                </a:cxn>
                <a:cxn ang="0">
                  <a:pos x="9" y="18"/>
                </a:cxn>
                <a:cxn ang="0">
                  <a:pos x="18" y="23"/>
                </a:cxn>
                <a:cxn ang="0">
                  <a:pos x="13" y="23"/>
                </a:cxn>
                <a:cxn ang="0">
                  <a:pos x="8" y="21"/>
                </a:cxn>
                <a:cxn ang="0">
                  <a:pos x="8" y="28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3" y="33"/>
                </a:cxn>
                <a:cxn ang="0">
                  <a:pos x="9" y="44"/>
                </a:cxn>
                <a:cxn ang="0">
                  <a:pos x="19" y="52"/>
                </a:cxn>
                <a:cxn ang="0">
                  <a:pos x="37" y="61"/>
                </a:cxn>
                <a:cxn ang="0">
                  <a:pos x="38" y="65"/>
                </a:cxn>
                <a:cxn ang="0">
                  <a:pos x="42" y="60"/>
                </a:cxn>
                <a:cxn ang="0">
                  <a:pos x="48" y="60"/>
                </a:cxn>
                <a:cxn ang="0">
                  <a:pos x="48" y="58"/>
                </a:cxn>
                <a:cxn ang="0">
                  <a:pos x="46" y="53"/>
                </a:cxn>
                <a:cxn ang="0">
                  <a:pos x="48" y="50"/>
                </a:cxn>
                <a:cxn ang="0">
                  <a:pos x="58" y="45"/>
                </a:cxn>
                <a:cxn ang="0">
                  <a:pos x="62" y="42"/>
                </a:cxn>
                <a:cxn ang="0">
                  <a:pos x="67" y="45"/>
                </a:cxn>
                <a:cxn ang="0">
                  <a:pos x="75" y="45"/>
                </a:cxn>
                <a:cxn ang="0">
                  <a:pos x="80" y="49"/>
                </a:cxn>
                <a:cxn ang="0">
                  <a:pos x="85" y="47"/>
                </a:cxn>
                <a:cxn ang="0">
                  <a:pos x="88" y="31"/>
                </a:cxn>
                <a:cxn ang="0">
                  <a:pos x="83" y="24"/>
                </a:cxn>
                <a:cxn ang="0">
                  <a:pos x="83" y="21"/>
                </a:cxn>
                <a:cxn ang="0">
                  <a:pos x="88" y="15"/>
                </a:cxn>
                <a:cxn ang="0">
                  <a:pos x="86" y="12"/>
                </a:cxn>
                <a:cxn ang="0">
                  <a:pos x="83" y="8"/>
                </a:cxn>
                <a:cxn ang="0">
                  <a:pos x="75" y="8"/>
                </a:cxn>
                <a:cxn ang="0">
                  <a:pos x="70" y="12"/>
                </a:cxn>
                <a:cxn ang="0">
                  <a:pos x="69" y="12"/>
                </a:cxn>
                <a:cxn ang="0">
                  <a:pos x="69" y="4"/>
                </a:cxn>
                <a:cxn ang="0">
                  <a:pos x="70" y="2"/>
                </a:cxn>
                <a:cxn ang="0">
                  <a:pos x="53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8" h="65">
                  <a:moveTo>
                    <a:pt x="38" y="0"/>
                  </a:moveTo>
                  <a:lnTo>
                    <a:pt x="37" y="4"/>
                  </a:lnTo>
                  <a:lnTo>
                    <a:pt x="40" y="12"/>
                  </a:lnTo>
                  <a:lnTo>
                    <a:pt x="19" y="13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9" y="18"/>
                  </a:lnTo>
                  <a:lnTo>
                    <a:pt x="18" y="23"/>
                  </a:lnTo>
                  <a:lnTo>
                    <a:pt x="13" y="23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9" y="44"/>
                  </a:lnTo>
                  <a:lnTo>
                    <a:pt x="19" y="52"/>
                  </a:lnTo>
                  <a:lnTo>
                    <a:pt x="37" y="61"/>
                  </a:lnTo>
                  <a:lnTo>
                    <a:pt x="38" y="65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48" y="58"/>
                  </a:lnTo>
                  <a:lnTo>
                    <a:pt x="46" y="53"/>
                  </a:lnTo>
                  <a:lnTo>
                    <a:pt x="48" y="50"/>
                  </a:lnTo>
                  <a:lnTo>
                    <a:pt x="58" y="45"/>
                  </a:lnTo>
                  <a:lnTo>
                    <a:pt x="62" y="42"/>
                  </a:lnTo>
                  <a:lnTo>
                    <a:pt x="67" y="45"/>
                  </a:lnTo>
                  <a:lnTo>
                    <a:pt x="75" y="45"/>
                  </a:lnTo>
                  <a:lnTo>
                    <a:pt x="80" y="49"/>
                  </a:lnTo>
                  <a:lnTo>
                    <a:pt x="85" y="47"/>
                  </a:lnTo>
                  <a:lnTo>
                    <a:pt x="88" y="3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88" y="15"/>
                  </a:lnTo>
                  <a:lnTo>
                    <a:pt x="86" y="12"/>
                  </a:lnTo>
                  <a:lnTo>
                    <a:pt x="83" y="8"/>
                  </a:lnTo>
                  <a:lnTo>
                    <a:pt x="75" y="8"/>
                  </a:lnTo>
                  <a:lnTo>
                    <a:pt x="70" y="12"/>
                  </a:lnTo>
                  <a:lnTo>
                    <a:pt x="69" y="12"/>
                  </a:lnTo>
                  <a:lnTo>
                    <a:pt x="69" y="4"/>
                  </a:lnTo>
                  <a:lnTo>
                    <a:pt x="70" y="2"/>
                  </a:lnTo>
                  <a:lnTo>
                    <a:pt x="53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69" name="Freeform 336">
              <a:extLst>
                <a:ext uri="{FF2B5EF4-FFF2-40B4-BE49-F238E27FC236}">
                  <a16:creationId xmlns:a16="http://schemas.microsoft.com/office/drawing/2014/main" id="{ACF71124-E51C-EAF0-67E8-9CED15FB1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1664684"/>
              <a:ext cx="157709" cy="119641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6" y="3"/>
                </a:cxn>
                <a:cxn ang="0">
                  <a:pos x="95" y="0"/>
                </a:cxn>
                <a:cxn ang="0">
                  <a:pos x="90" y="0"/>
                </a:cxn>
                <a:cxn ang="0">
                  <a:pos x="84" y="3"/>
                </a:cxn>
                <a:cxn ang="0">
                  <a:pos x="76" y="8"/>
                </a:cxn>
                <a:cxn ang="0">
                  <a:pos x="77" y="19"/>
                </a:cxn>
                <a:cxn ang="0">
                  <a:pos x="76" y="21"/>
                </a:cxn>
                <a:cxn ang="0">
                  <a:pos x="68" y="18"/>
                </a:cxn>
                <a:cxn ang="0">
                  <a:pos x="53" y="16"/>
                </a:cxn>
                <a:cxn ang="0">
                  <a:pos x="32" y="16"/>
                </a:cxn>
                <a:cxn ang="0">
                  <a:pos x="31" y="18"/>
                </a:cxn>
                <a:cxn ang="0">
                  <a:pos x="31" y="26"/>
                </a:cxn>
                <a:cxn ang="0">
                  <a:pos x="32" y="26"/>
                </a:cxn>
                <a:cxn ang="0">
                  <a:pos x="37" y="22"/>
                </a:cxn>
                <a:cxn ang="0">
                  <a:pos x="45" y="22"/>
                </a:cxn>
                <a:cxn ang="0">
                  <a:pos x="48" y="26"/>
                </a:cxn>
                <a:cxn ang="0">
                  <a:pos x="50" y="29"/>
                </a:cxn>
                <a:cxn ang="0">
                  <a:pos x="45" y="35"/>
                </a:cxn>
                <a:cxn ang="0">
                  <a:pos x="45" y="38"/>
                </a:cxn>
                <a:cxn ang="0">
                  <a:pos x="50" y="45"/>
                </a:cxn>
                <a:cxn ang="0">
                  <a:pos x="47" y="61"/>
                </a:cxn>
                <a:cxn ang="0">
                  <a:pos x="42" y="63"/>
                </a:cxn>
                <a:cxn ang="0">
                  <a:pos x="37" y="59"/>
                </a:cxn>
                <a:cxn ang="0">
                  <a:pos x="29" y="59"/>
                </a:cxn>
                <a:cxn ang="0">
                  <a:pos x="24" y="56"/>
                </a:cxn>
                <a:cxn ang="0">
                  <a:pos x="20" y="59"/>
                </a:cxn>
                <a:cxn ang="0">
                  <a:pos x="10" y="64"/>
                </a:cxn>
                <a:cxn ang="0">
                  <a:pos x="8" y="67"/>
                </a:cxn>
                <a:cxn ang="0">
                  <a:pos x="10" y="72"/>
                </a:cxn>
                <a:cxn ang="0">
                  <a:pos x="10" y="74"/>
                </a:cxn>
                <a:cxn ang="0">
                  <a:pos x="4" y="74"/>
                </a:cxn>
                <a:cxn ang="0">
                  <a:pos x="0" y="79"/>
                </a:cxn>
                <a:cxn ang="0">
                  <a:pos x="5" y="79"/>
                </a:cxn>
                <a:cxn ang="0">
                  <a:pos x="12" y="83"/>
                </a:cxn>
                <a:cxn ang="0">
                  <a:pos x="16" y="88"/>
                </a:cxn>
                <a:cxn ang="0">
                  <a:pos x="23" y="87"/>
                </a:cxn>
                <a:cxn ang="0">
                  <a:pos x="24" y="83"/>
                </a:cxn>
                <a:cxn ang="0">
                  <a:pos x="28" y="82"/>
                </a:cxn>
                <a:cxn ang="0">
                  <a:pos x="31" y="83"/>
                </a:cxn>
                <a:cxn ang="0">
                  <a:pos x="32" y="85"/>
                </a:cxn>
                <a:cxn ang="0">
                  <a:pos x="37" y="87"/>
                </a:cxn>
                <a:cxn ang="0">
                  <a:pos x="40" y="87"/>
                </a:cxn>
                <a:cxn ang="0">
                  <a:pos x="44" y="83"/>
                </a:cxn>
                <a:cxn ang="0">
                  <a:pos x="52" y="82"/>
                </a:cxn>
                <a:cxn ang="0">
                  <a:pos x="53" y="85"/>
                </a:cxn>
                <a:cxn ang="0">
                  <a:pos x="56" y="87"/>
                </a:cxn>
                <a:cxn ang="0">
                  <a:pos x="63" y="85"/>
                </a:cxn>
                <a:cxn ang="0">
                  <a:pos x="77" y="77"/>
                </a:cxn>
                <a:cxn ang="0">
                  <a:pos x="82" y="71"/>
                </a:cxn>
                <a:cxn ang="0">
                  <a:pos x="82" y="63"/>
                </a:cxn>
                <a:cxn ang="0">
                  <a:pos x="84" y="58"/>
                </a:cxn>
                <a:cxn ang="0">
                  <a:pos x="90" y="51"/>
                </a:cxn>
                <a:cxn ang="0">
                  <a:pos x="105" y="43"/>
                </a:cxn>
                <a:cxn ang="0">
                  <a:pos x="108" y="18"/>
                </a:cxn>
                <a:cxn ang="0">
                  <a:pos x="116" y="6"/>
                </a:cxn>
                <a:cxn ang="0">
                  <a:pos x="116" y="0"/>
                </a:cxn>
                <a:cxn ang="0">
                  <a:pos x="116" y="0"/>
                </a:cxn>
              </a:cxnLst>
              <a:rect l="0" t="0" r="r" b="b"/>
              <a:pathLst>
                <a:path w="116" h="88">
                  <a:moveTo>
                    <a:pt x="116" y="0"/>
                  </a:moveTo>
                  <a:lnTo>
                    <a:pt x="106" y="3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3"/>
                  </a:lnTo>
                  <a:lnTo>
                    <a:pt x="76" y="8"/>
                  </a:lnTo>
                  <a:lnTo>
                    <a:pt x="77" y="19"/>
                  </a:lnTo>
                  <a:lnTo>
                    <a:pt x="76" y="21"/>
                  </a:lnTo>
                  <a:lnTo>
                    <a:pt x="68" y="18"/>
                  </a:lnTo>
                  <a:lnTo>
                    <a:pt x="53" y="16"/>
                  </a:lnTo>
                  <a:lnTo>
                    <a:pt x="32" y="16"/>
                  </a:lnTo>
                  <a:lnTo>
                    <a:pt x="31" y="18"/>
                  </a:lnTo>
                  <a:lnTo>
                    <a:pt x="31" y="26"/>
                  </a:lnTo>
                  <a:lnTo>
                    <a:pt x="32" y="26"/>
                  </a:lnTo>
                  <a:lnTo>
                    <a:pt x="37" y="22"/>
                  </a:lnTo>
                  <a:lnTo>
                    <a:pt x="45" y="22"/>
                  </a:lnTo>
                  <a:lnTo>
                    <a:pt x="48" y="26"/>
                  </a:lnTo>
                  <a:lnTo>
                    <a:pt x="50" y="29"/>
                  </a:lnTo>
                  <a:lnTo>
                    <a:pt x="45" y="35"/>
                  </a:lnTo>
                  <a:lnTo>
                    <a:pt x="45" y="38"/>
                  </a:lnTo>
                  <a:lnTo>
                    <a:pt x="50" y="45"/>
                  </a:lnTo>
                  <a:lnTo>
                    <a:pt x="47" y="61"/>
                  </a:lnTo>
                  <a:lnTo>
                    <a:pt x="42" y="63"/>
                  </a:lnTo>
                  <a:lnTo>
                    <a:pt x="37" y="59"/>
                  </a:lnTo>
                  <a:lnTo>
                    <a:pt x="29" y="59"/>
                  </a:lnTo>
                  <a:lnTo>
                    <a:pt x="24" y="56"/>
                  </a:lnTo>
                  <a:lnTo>
                    <a:pt x="20" y="59"/>
                  </a:lnTo>
                  <a:lnTo>
                    <a:pt x="10" y="64"/>
                  </a:lnTo>
                  <a:lnTo>
                    <a:pt x="8" y="67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4" y="74"/>
                  </a:lnTo>
                  <a:lnTo>
                    <a:pt x="0" y="79"/>
                  </a:lnTo>
                  <a:lnTo>
                    <a:pt x="5" y="79"/>
                  </a:lnTo>
                  <a:lnTo>
                    <a:pt x="12" y="83"/>
                  </a:lnTo>
                  <a:lnTo>
                    <a:pt x="16" y="88"/>
                  </a:lnTo>
                  <a:lnTo>
                    <a:pt x="23" y="87"/>
                  </a:lnTo>
                  <a:lnTo>
                    <a:pt x="24" y="83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2" y="85"/>
                  </a:lnTo>
                  <a:lnTo>
                    <a:pt x="37" y="87"/>
                  </a:lnTo>
                  <a:lnTo>
                    <a:pt x="40" y="87"/>
                  </a:lnTo>
                  <a:lnTo>
                    <a:pt x="44" y="83"/>
                  </a:lnTo>
                  <a:lnTo>
                    <a:pt x="52" y="82"/>
                  </a:lnTo>
                  <a:lnTo>
                    <a:pt x="53" y="85"/>
                  </a:lnTo>
                  <a:lnTo>
                    <a:pt x="56" y="87"/>
                  </a:lnTo>
                  <a:lnTo>
                    <a:pt x="63" y="85"/>
                  </a:lnTo>
                  <a:lnTo>
                    <a:pt x="77" y="77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84" y="58"/>
                  </a:lnTo>
                  <a:lnTo>
                    <a:pt x="90" y="51"/>
                  </a:lnTo>
                  <a:lnTo>
                    <a:pt x="105" y="43"/>
                  </a:lnTo>
                  <a:lnTo>
                    <a:pt x="108" y="18"/>
                  </a:lnTo>
                  <a:lnTo>
                    <a:pt x="116" y="6"/>
                  </a:lnTo>
                  <a:lnTo>
                    <a:pt x="116" y="0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0" name="Freeform 337">
              <a:extLst>
                <a:ext uri="{FF2B5EF4-FFF2-40B4-BE49-F238E27FC236}">
                  <a16:creationId xmlns:a16="http://schemas.microsoft.com/office/drawing/2014/main" id="{A35672F8-67F9-41A1-7283-A015CFF7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325" y="-1584470"/>
              <a:ext cx="36708" cy="31270"/>
            </a:xfrm>
            <a:custGeom>
              <a:avLst/>
              <a:gdLst/>
              <a:ahLst/>
              <a:cxnLst>
                <a:cxn ang="0">
                  <a:pos x="6" y="23"/>
                </a:cxn>
                <a:cxn ang="0">
                  <a:pos x="3" y="16"/>
                </a:cxn>
                <a:cxn ang="0">
                  <a:pos x="3" y="12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3" y="2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1" y="5"/>
                </a:cxn>
                <a:cxn ang="0">
                  <a:pos x="26" y="7"/>
                </a:cxn>
                <a:cxn ang="0">
                  <a:pos x="27" y="10"/>
                </a:cxn>
                <a:cxn ang="0">
                  <a:pos x="18" y="21"/>
                </a:cxn>
                <a:cxn ang="0">
                  <a:pos x="10" y="23"/>
                </a:cxn>
                <a:cxn ang="0">
                  <a:pos x="6" y="23"/>
                </a:cxn>
                <a:cxn ang="0">
                  <a:pos x="6" y="23"/>
                </a:cxn>
              </a:cxnLst>
              <a:rect l="0" t="0" r="r" b="b"/>
              <a:pathLst>
                <a:path w="27" h="23">
                  <a:moveTo>
                    <a:pt x="6" y="23"/>
                  </a:moveTo>
                  <a:lnTo>
                    <a:pt x="3" y="16"/>
                  </a:lnTo>
                  <a:lnTo>
                    <a:pt x="3" y="12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3" y="2"/>
                  </a:lnTo>
                  <a:lnTo>
                    <a:pt x="21" y="0"/>
                  </a:lnTo>
                  <a:lnTo>
                    <a:pt x="22" y="2"/>
                  </a:lnTo>
                  <a:lnTo>
                    <a:pt x="21" y="5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18" y="21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1" name="Freeform 338">
              <a:extLst>
                <a:ext uri="{FF2B5EF4-FFF2-40B4-BE49-F238E27FC236}">
                  <a16:creationId xmlns:a16="http://schemas.microsoft.com/office/drawing/2014/main" id="{6070B87B-5154-215D-1E24-FC6ABF40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167" y="-1553200"/>
              <a:ext cx="21753" cy="19034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4" y="14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7" y="5"/>
                </a:cxn>
                <a:cxn ang="0">
                  <a:pos x="8" y="1"/>
                </a:cxn>
                <a:cxn ang="0">
                  <a:pos x="12" y="0"/>
                </a:cxn>
                <a:cxn ang="0">
                  <a:pos x="15" y="1"/>
                </a:cxn>
                <a:cxn ang="0">
                  <a:pos x="16" y="3"/>
                </a:cxn>
                <a:cxn ang="0">
                  <a:pos x="10" y="6"/>
                </a:cxn>
                <a:cxn ang="0">
                  <a:pos x="8" y="14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16" h="14">
                  <a:moveTo>
                    <a:pt x="5" y="14"/>
                  </a:moveTo>
                  <a:lnTo>
                    <a:pt x="4" y="14"/>
                  </a:lnTo>
                  <a:lnTo>
                    <a:pt x="2" y="8"/>
                  </a:lnTo>
                  <a:lnTo>
                    <a:pt x="0" y="6"/>
                  </a:lnTo>
                  <a:lnTo>
                    <a:pt x="7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0" y="6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2" name="Freeform 339">
              <a:extLst>
                <a:ext uri="{FF2B5EF4-FFF2-40B4-BE49-F238E27FC236}">
                  <a16:creationId xmlns:a16="http://schemas.microsoft.com/office/drawing/2014/main" id="{DDCF5989-4DC7-01E5-63DD-886A0EC1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627" y="-1645650"/>
              <a:ext cx="43506" cy="1767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" y="2"/>
                </a:cxn>
                <a:cxn ang="0">
                  <a:pos x="3" y="8"/>
                </a:cxn>
                <a:cxn ang="0">
                  <a:pos x="0" y="12"/>
                </a:cxn>
                <a:cxn ang="0">
                  <a:pos x="5" y="13"/>
                </a:cxn>
                <a:cxn ang="0">
                  <a:pos x="5" y="13"/>
                </a:cxn>
                <a:cxn ang="0">
                  <a:pos x="11" y="13"/>
                </a:cxn>
                <a:cxn ang="0">
                  <a:pos x="32" y="12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2" h="13">
                  <a:moveTo>
                    <a:pt x="30" y="0"/>
                  </a:moveTo>
                  <a:lnTo>
                    <a:pt x="6" y="2"/>
                  </a:lnTo>
                  <a:lnTo>
                    <a:pt x="3" y="8"/>
                  </a:lnTo>
                  <a:lnTo>
                    <a:pt x="0" y="12"/>
                  </a:lnTo>
                  <a:lnTo>
                    <a:pt x="5" y="13"/>
                  </a:lnTo>
                  <a:lnTo>
                    <a:pt x="5" y="13"/>
                  </a:lnTo>
                  <a:lnTo>
                    <a:pt x="11" y="13"/>
                  </a:lnTo>
                  <a:lnTo>
                    <a:pt x="32" y="12"/>
                  </a:lnTo>
                  <a:lnTo>
                    <a:pt x="29" y="4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3" name="Freeform 340">
              <a:extLst>
                <a:ext uri="{FF2B5EF4-FFF2-40B4-BE49-F238E27FC236}">
                  <a16:creationId xmlns:a16="http://schemas.microsoft.com/office/drawing/2014/main" id="{C15EE64E-3563-50D5-C015-578C7D887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168" y="-1205154"/>
              <a:ext cx="51663" cy="32629"/>
            </a:xfrm>
            <a:custGeom>
              <a:avLst/>
              <a:gdLst/>
              <a:ahLst/>
              <a:cxnLst>
                <a:cxn ang="0">
                  <a:pos x="36" y="8"/>
                </a:cxn>
                <a:cxn ang="0">
                  <a:pos x="38" y="10"/>
                </a:cxn>
                <a:cxn ang="0">
                  <a:pos x="32" y="18"/>
                </a:cxn>
                <a:cxn ang="0">
                  <a:pos x="22" y="20"/>
                </a:cxn>
                <a:cxn ang="0">
                  <a:pos x="17" y="24"/>
                </a:cxn>
                <a:cxn ang="0">
                  <a:pos x="14" y="24"/>
                </a:cxn>
                <a:cxn ang="0">
                  <a:pos x="8" y="21"/>
                </a:cxn>
                <a:cxn ang="0">
                  <a:pos x="0" y="13"/>
                </a:cxn>
                <a:cxn ang="0">
                  <a:pos x="6" y="5"/>
                </a:cxn>
                <a:cxn ang="0">
                  <a:pos x="19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6" y="8"/>
                </a:cxn>
                <a:cxn ang="0">
                  <a:pos x="36" y="8"/>
                </a:cxn>
              </a:cxnLst>
              <a:rect l="0" t="0" r="r" b="b"/>
              <a:pathLst>
                <a:path w="38" h="24">
                  <a:moveTo>
                    <a:pt x="36" y="8"/>
                  </a:moveTo>
                  <a:lnTo>
                    <a:pt x="38" y="10"/>
                  </a:lnTo>
                  <a:lnTo>
                    <a:pt x="32" y="18"/>
                  </a:lnTo>
                  <a:lnTo>
                    <a:pt x="22" y="20"/>
                  </a:lnTo>
                  <a:lnTo>
                    <a:pt x="17" y="24"/>
                  </a:lnTo>
                  <a:lnTo>
                    <a:pt x="14" y="24"/>
                  </a:lnTo>
                  <a:lnTo>
                    <a:pt x="8" y="21"/>
                  </a:lnTo>
                  <a:lnTo>
                    <a:pt x="0" y="13"/>
                  </a:lnTo>
                  <a:lnTo>
                    <a:pt x="6" y="5"/>
                  </a:lnTo>
                  <a:lnTo>
                    <a:pt x="19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6" y="8"/>
                  </a:lnTo>
                  <a:lnTo>
                    <a:pt x="3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4" name="Freeform 341">
              <a:extLst>
                <a:ext uri="{FF2B5EF4-FFF2-40B4-BE49-F238E27FC236}">
                  <a16:creationId xmlns:a16="http://schemas.microsoft.com/office/drawing/2014/main" id="{CF863557-8195-E081-D060-B92A9EB1E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663" y="-1248659"/>
              <a:ext cx="28551" cy="21753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20" y="0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5" y="2"/>
                </a:cxn>
                <a:cxn ang="0">
                  <a:pos x="0" y="10"/>
                </a:cxn>
                <a:cxn ang="0">
                  <a:pos x="5" y="16"/>
                </a:cxn>
                <a:cxn ang="0">
                  <a:pos x="12" y="16"/>
                </a:cxn>
                <a:cxn ang="0">
                  <a:pos x="16" y="16"/>
                </a:cxn>
                <a:cxn ang="0">
                  <a:pos x="21" y="12"/>
                </a:cxn>
                <a:cxn ang="0">
                  <a:pos x="21" y="12"/>
                </a:cxn>
              </a:cxnLst>
              <a:rect l="0" t="0" r="r" b="b"/>
              <a:pathLst>
                <a:path w="21" h="16">
                  <a:moveTo>
                    <a:pt x="21" y="12"/>
                  </a:moveTo>
                  <a:lnTo>
                    <a:pt x="20" y="0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10"/>
                  </a:lnTo>
                  <a:lnTo>
                    <a:pt x="5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1" y="12"/>
                  </a:lnTo>
                  <a:lnTo>
                    <a:pt x="21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5" name="Freeform 342">
              <a:extLst>
                <a:ext uri="{FF2B5EF4-FFF2-40B4-BE49-F238E27FC236}">
                  <a16:creationId xmlns:a16="http://schemas.microsoft.com/office/drawing/2014/main" id="{78A0B3D6-1AFE-4370-EA10-A83C2B589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1761212"/>
              <a:ext cx="129158" cy="89731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10" y="13"/>
                </a:cxn>
                <a:cxn ang="0">
                  <a:pos x="11" y="18"/>
                </a:cxn>
                <a:cxn ang="0">
                  <a:pos x="11" y="20"/>
                </a:cxn>
                <a:cxn ang="0">
                  <a:pos x="10" y="23"/>
                </a:cxn>
                <a:cxn ang="0">
                  <a:pos x="5" y="26"/>
                </a:cxn>
                <a:cxn ang="0">
                  <a:pos x="8" y="28"/>
                </a:cxn>
                <a:cxn ang="0">
                  <a:pos x="0" y="33"/>
                </a:cxn>
                <a:cxn ang="0">
                  <a:pos x="5" y="37"/>
                </a:cxn>
                <a:cxn ang="0">
                  <a:pos x="0" y="44"/>
                </a:cxn>
                <a:cxn ang="0">
                  <a:pos x="13" y="49"/>
                </a:cxn>
                <a:cxn ang="0">
                  <a:pos x="18" y="55"/>
                </a:cxn>
                <a:cxn ang="0">
                  <a:pos x="16" y="65"/>
                </a:cxn>
                <a:cxn ang="0">
                  <a:pos x="39" y="60"/>
                </a:cxn>
                <a:cxn ang="0">
                  <a:pos x="72" y="57"/>
                </a:cxn>
                <a:cxn ang="0">
                  <a:pos x="87" y="57"/>
                </a:cxn>
                <a:cxn ang="0">
                  <a:pos x="92" y="52"/>
                </a:cxn>
                <a:cxn ang="0">
                  <a:pos x="84" y="42"/>
                </a:cxn>
                <a:cxn ang="0">
                  <a:pos x="88" y="36"/>
                </a:cxn>
                <a:cxn ang="0">
                  <a:pos x="95" y="25"/>
                </a:cxn>
                <a:cxn ang="0">
                  <a:pos x="90" y="16"/>
                </a:cxn>
                <a:cxn ang="0">
                  <a:pos x="92" y="12"/>
                </a:cxn>
                <a:cxn ang="0">
                  <a:pos x="84" y="8"/>
                </a:cxn>
                <a:cxn ang="0">
                  <a:pos x="77" y="7"/>
                </a:cxn>
                <a:cxn ang="0">
                  <a:pos x="64" y="12"/>
                </a:cxn>
                <a:cxn ang="0">
                  <a:pos x="60" y="10"/>
                </a:cxn>
                <a:cxn ang="0">
                  <a:pos x="52" y="4"/>
                </a:cxn>
                <a:cxn ang="0">
                  <a:pos x="47" y="2"/>
                </a:cxn>
                <a:cxn ang="0">
                  <a:pos x="39" y="5"/>
                </a:cxn>
                <a:cxn ang="0">
                  <a:pos x="36" y="0"/>
                </a:cxn>
                <a:cxn ang="0">
                  <a:pos x="32" y="2"/>
                </a:cxn>
                <a:cxn ang="0">
                  <a:pos x="29" y="4"/>
                </a:cxn>
                <a:cxn ang="0">
                  <a:pos x="23" y="5"/>
                </a:cxn>
                <a:cxn ang="0">
                  <a:pos x="18" y="5"/>
                </a:cxn>
                <a:cxn ang="0">
                  <a:pos x="8" y="5"/>
                </a:cxn>
              </a:cxnLst>
              <a:rect l="0" t="0" r="r" b="b"/>
              <a:pathLst>
                <a:path w="95" h="66">
                  <a:moveTo>
                    <a:pt x="8" y="5"/>
                  </a:moveTo>
                  <a:lnTo>
                    <a:pt x="7" y="8"/>
                  </a:lnTo>
                  <a:lnTo>
                    <a:pt x="7" y="13"/>
                  </a:lnTo>
                  <a:lnTo>
                    <a:pt x="10" y="13"/>
                  </a:lnTo>
                  <a:lnTo>
                    <a:pt x="10" y="16"/>
                  </a:lnTo>
                  <a:lnTo>
                    <a:pt x="11" y="18"/>
                  </a:lnTo>
                  <a:lnTo>
                    <a:pt x="10" y="20"/>
                  </a:lnTo>
                  <a:lnTo>
                    <a:pt x="11" y="20"/>
                  </a:lnTo>
                  <a:lnTo>
                    <a:pt x="13" y="25"/>
                  </a:lnTo>
                  <a:lnTo>
                    <a:pt x="10" y="23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8" y="28"/>
                  </a:lnTo>
                  <a:lnTo>
                    <a:pt x="7" y="33"/>
                  </a:lnTo>
                  <a:lnTo>
                    <a:pt x="0" y="33"/>
                  </a:lnTo>
                  <a:lnTo>
                    <a:pt x="2" y="36"/>
                  </a:lnTo>
                  <a:lnTo>
                    <a:pt x="5" y="37"/>
                  </a:lnTo>
                  <a:lnTo>
                    <a:pt x="3" y="41"/>
                  </a:lnTo>
                  <a:lnTo>
                    <a:pt x="0" y="44"/>
                  </a:lnTo>
                  <a:lnTo>
                    <a:pt x="10" y="45"/>
                  </a:lnTo>
                  <a:lnTo>
                    <a:pt x="13" y="49"/>
                  </a:lnTo>
                  <a:lnTo>
                    <a:pt x="18" y="50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6" y="65"/>
                  </a:lnTo>
                  <a:lnTo>
                    <a:pt x="21" y="66"/>
                  </a:lnTo>
                  <a:lnTo>
                    <a:pt x="39" y="60"/>
                  </a:lnTo>
                  <a:lnTo>
                    <a:pt x="60" y="57"/>
                  </a:lnTo>
                  <a:lnTo>
                    <a:pt x="72" y="57"/>
                  </a:lnTo>
                  <a:lnTo>
                    <a:pt x="85" y="58"/>
                  </a:lnTo>
                  <a:lnTo>
                    <a:pt x="87" y="57"/>
                  </a:lnTo>
                  <a:lnTo>
                    <a:pt x="92" y="57"/>
                  </a:lnTo>
                  <a:lnTo>
                    <a:pt x="92" y="52"/>
                  </a:lnTo>
                  <a:lnTo>
                    <a:pt x="87" y="50"/>
                  </a:lnTo>
                  <a:lnTo>
                    <a:pt x="84" y="42"/>
                  </a:lnTo>
                  <a:lnTo>
                    <a:pt x="84" y="39"/>
                  </a:lnTo>
                  <a:lnTo>
                    <a:pt x="88" y="36"/>
                  </a:lnTo>
                  <a:lnTo>
                    <a:pt x="92" y="28"/>
                  </a:lnTo>
                  <a:lnTo>
                    <a:pt x="95" y="25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2" y="12"/>
                  </a:lnTo>
                  <a:lnTo>
                    <a:pt x="88" y="12"/>
                  </a:lnTo>
                  <a:lnTo>
                    <a:pt x="84" y="8"/>
                  </a:lnTo>
                  <a:lnTo>
                    <a:pt x="82" y="8"/>
                  </a:lnTo>
                  <a:lnTo>
                    <a:pt x="77" y="7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0"/>
                  </a:lnTo>
                  <a:lnTo>
                    <a:pt x="60" y="10"/>
                  </a:lnTo>
                  <a:lnTo>
                    <a:pt x="56" y="8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47" y="2"/>
                  </a:lnTo>
                  <a:lnTo>
                    <a:pt x="44" y="2"/>
                  </a:lnTo>
                  <a:lnTo>
                    <a:pt x="39" y="5"/>
                  </a:lnTo>
                  <a:lnTo>
                    <a:pt x="37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9" y="0"/>
                  </a:lnTo>
                  <a:lnTo>
                    <a:pt x="29" y="4"/>
                  </a:lnTo>
                  <a:lnTo>
                    <a:pt x="24" y="4"/>
                  </a:lnTo>
                  <a:lnTo>
                    <a:pt x="23" y="5"/>
                  </a:lnTo>
                  <a:lnTo>
                    <a:pt x="20" y="4"/>
                  </a:lnTo>
                  <a:lnTo>
                    <a:pt x="18" y="5"/>
                  </a:lnTo>
                  <a:lnTo>
                    <a:pt x="16" y="2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6" name="Freeform 343">
              <a:extLst>
                <a:ext uri="{FF2B5EF4-FFF2-40B4-BE49-F238E27FC236}">
                  <a16:creationId xmlns:a16="http://schemas.microsoft.com/office/drawing/2014/main" id="{0FCFFFE6-4CBA-526C-E80B-9D4DE06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727" y="-1784325"/>
              <a:ext cx="62540" cy="8429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17" y="62"/>
                </a:cxn>
                <a:cxn ang="0">
                  <a:pos x="16" y="59"/>
                </a:cxn>
                <a:cxn ang="0">
                  <a:pos x="16" y="53"/>
                </a:cxn>
                <a:cxn ang="0">
                  <a:pos x="16" y="38"/>
                </a:cxn>
                <a:cxn ang="0">
                  <a:pos x="9" y="25"/>
                </a:cxn>
                <a:cxn ang="0">
                  <a:pos x="4" y="22"/>
                </a:cxn>
                <a:cxn ang="0">
                  <a:pos x="0" y="21"/>
                </a:cxn>
                <a:cxn ang="0">
                  <a:pos x="1" y="14"/>
                </a:cxn>
                <a:cxn ang="0">
                  <a:pos x="9" y="9"/>
                </a:cxn>
                <a:cxn ang="0">
                  <a:pos x="19" y="9"/>
                </a:cxn>
                <a:cxn ang="0">
                  <a:pos x="24" y="5"/>
                </a:cxn>
                <a:cxn ang="0">
                  <a:pos x="27" y="3"/>
                </a:cxn>
                <a:cxn ang="0">
                  <a:pos x="24" y="1"/>
                </a:cxn>
                <a:cxn ang="0">
                  <a:pos x="32" y="0"/>
                </a:cxn>
                <a:cxn ang="0">
                  <a:pos x="43" y="6"/>
                </a:cxn>
                <a:cxn ang="0">
                  <a:pos x="41" y="9"/>
                </a:cxn>
                <a:cxn ang="0">
                  <a:pos x="44" y="13"/>
                </a:cxn>
                <a:cxn ang="0">
                  <a:pos x="46" y="19"/>
                </a:cxn>
                <a:cxn ang="0">
                  <a:pos x="43" y="21"/>
                </a:cxn>
                <a:cxn ang="0">
                  <a:pos x="44" y="24"/>
                </a:cxn>
                <a:cxn ang="0">
                  <a:pos x="43" y="25"/>
                </a:cxn>
                <a:cxn ang="0">
                  <a:pos x="36" y="29"/>
                </a:cxn>
                <a:cxn ang="0">
                  <a:pos x="36" y="33"/>
                </a:cxn>
                <a:cxn ang="0">
                  <a:pos x="32" y="40"/>
                </a:cxn>
                <a:cxn ang="0">
                  <a:pos x="30" y="54"/>
                </a:cxn>
                <a:cxn ang="0">
                  <a:pos x="32" y="62"/>
                </a:cxn>
                <a:cxn ang="0">
                  <a:pos x="19" y="62"/>
                </a:cxn>
                <a:cxn ang="0">
                  <a:pos x="19" y="62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lnTo>
                    <a:pt x="17" y="62"/>
                  </a:lnTo>
                  <a:lnTo>
                    <a:pt x="16" y="59"/>
                  </a:lnTo>
                  <a:lnTo>
                    <a:pt x="16" y="53"/>
                  </a:lnTo>
                  <a:lnTo>
                    <a:pt x="16" y="38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9" y="9"/>
                  </a:lnTo>
                  <a:lnTo>
                    <a:pt x="19" y="9"/>
                  </a:lnTo>
                  <a:lnTo>
                    <a:pt x="24" y="5"/>
                  </a:lnTo>
                  <a:lnTo>
                    <a:pt x="27" y="3"/>
                  </a:lnTo>
                  <a:lnTo>
                    <a:pt x="24" y="1"/>
                  </a:lnTo>
                  <a:lnTo>
                    <a:pt x="32" y="0"/>
                  </a:lnTo>
                  <a:lnTo>
                    <a:pt x="43" y="6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3" y="21"/>
                  </a:lnTo>
                  <a:lnTo>
                    <a:pt x="44" y="24"/>
                  </a:lnTo>
                  <a:lnTo>
                    <a:pt x="43" y="25"/>
                  </a:lnTo>
                  <a:lnTo>
                    <a:pt x="36" y="29"/>
                  </a:lnTo>
                  <a:lnTo>
                    <a:pt x="36" y="33"/>
                  </a:lnTo>
                  <a:lnTo>
                    <a:pt x="32" y="40"/>
                  </a:lnTo>
                  <a:lnTo>
                    <a:pt x="30" y="54"/>
                  </a:lnTo>
                  <a:lnTo>
                    <a:pt x="32" y="62"/>
                  </a:lnTo>
                  <a:lnTo>
                    <a:pt x="19" y="62"/>
                  </a:lnTo>
                  <a:lnTo>
                    <a:pt x="19" y="6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7" name="Freeform 344">
              <a:extLst>
                <a:ext uri="{FF2B5EF4-FFF2-40B4-BE49-F238E27FC236}">
                  <a16:creationId xmlns:a16="http://schemas.microsoft.com/office/drawing/2014/main" id="{A102ED3E-1D67-C8A9-8C96-861E68E28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051" y="-1729943"/>
              <a:ext cx="87012" cy="5710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3" y="13"/>
                </a:cxn>
                <a:cxn ang="0">
                  <a:pos x="14" y="8"/>
                </a:cxn>
                <a:cxn ang="0">
                  <a:pos x="14" y="5"/>
                </a:cxn>
                <a:cxn ang="0">
                  <a:pos x="19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32" y="2"/>
                </a:cxn>
                <a:cxn ang="0">
                  <a:pos x="33" y="8"/>
                </a:cxn>
                <a:cxn ang="0">
                  <a:pos x="32" y="11"/>
                </a:cxn>
                <a:cxn ang="0">
                  <a:pos x="35" y="11"/>
                </a:cxn>
                <a:cxn ang="0">
                  <a:pos x="38" y="13"/>
                </a:cxn>
                <a:cxn ang="0">
                  <a:pos x="41" y="13"/>
                </a:cxn>
                <a:cxn ang="0">
                  <a:pos x="45" y="8"/>
                </a:cxn>
                <a:cxn ang="0">
                  <a:pos x="46" y="10"/>
                </a:cxn>
                <a:cxn ang="0">
                  <a:pos x="48" y="13"/>
                </a:cxn>
                <a:cxn ang="0">
                  <a:pos x="51" y="14"/>
                </a:cxn>
                <a:cxn ang="0">
                  <a:pos x="49" y="18"/>
                </a:cxn>
                <a:cxn ang="0">
                  <a:pos x="46" y="21"/>
                </a:cxn>
                <a:cxn ang="0">
                  <a:pos x="56" y="22"/>
                </a:cxn>
                <a:cxn ang="0">
                  <a:pos x="59" y="26"/>
                </a:cxn>
                <a:cxn ang="0">
                  <a:pos x="64" y="27"/>
                </a:cxn>
                <a:cxn ang="0">
                  <a:pos x="64" y="32"/>
                </a:cxn>
                <a:cxn ang="0">
                  <a:pos x="62" y="35"/>
                </a:cxn>
                <a:cxn ang="0">
                  <a:pos x="62" y="42"/>
                </a:cxn>
                <a:cxn ang="0">
                  <a:pos x="48" y="38"/>
                </a:cxn>
                <a:cxn ang="0">
                  <a:pos x="33" y="34"/>
                </a:cxn>
                <a:cxn ang="0">
                  <a:pos x="17" y="24"/>
                </a:cxn>
                <a:cxn ang="0">
                  <a:pos x="9" y="22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4" h="42">
                  <a:moveTo>
                    <a:pt x="0" y="16"/>
                  </a:moveTo>
                  <a:lnTo>
                    <a:pt x="3" y="13"/>
                  </a:lnTo>
                  <a:lnTo>
                    <a:pt x="14" y="8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3" y="8"/>
                  </a:lnTo>
                  <a:lnTo>
                    <a:pt x="32" y="11"/>
                  </a:lnTo>
                  <a:lnTo>
                    <a:pt x="35" y="11"/>
                  </a:lnTo>
                  <a:lnTo>
                    <a:pt x="38" y="13"/>
                  </a:lnTo>
                  <a:lnTo>
                    <a:pt x="41" y="13"/>
                  </a:lnTo>
                  <a:lnTo>
                    <a:pt x="45" y="8"/>
                  </a:lnTo>
                  <a:lnTo>
                    <a:pt x="46" y="10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49" y="18"/>
                  </a:lnTo>
                  <a:lnTo>
                    <a:pt x="46" y="21"/>
                  </a:lnTo>
                  <a:lnTo>
                    <a:pt x="56" y="22"/>
                  </a:lnTo>
                  <a:lnTo>
                    <a:pt x="59" y="26"/>
                  </a:lnTo>
                  <a:lnTo>
                    <a:pt x="64" y="27"/>
                  </a:lnTo>
                  <a:lnTo>
                    <a:pt x="64" y="32"/>
                  </a:lnTo>
                  <a:lnTo>
                    <a:pt x="62" y="35"/>
                  </a:lnTo>
                  <a:lnTo>
                    <a:pt x="62" y="42"/>
                  </a:lnTo>
                  <a:lnTo>
                    <a:pt x="48" y="38"/>
                  </a:lnTo>
                  <a:lnTo>
                    <a:pt x="33" y="34"/>
                  </a:lnTo>
                  <a:lnTo>
                    <a:pt x="17" y="24"/>
                  </a:lnTo>
                  <a:lnTo>
                    <a:pt x="9" y="22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8" name="Freeform 345">
              <a:extLst>
                <a:ext uri="{FF2B5EF4-FFF2-40B4-BE49-F238E27FC236}">
                  <a16:creationId xmlns:a16="http://schemas.microsoft.com/office/drawing/2014/main" id="{8E4D566B-3E02-9905-7D71-6A57882C1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333" y="-1765291"/>
              <a:ext cx="46225" cy="67978"/>
            </a:xfrm>
            <a:custGeom>
              <a:avLst/>
              <a:gdLst/>
              <a:ahLst/>
              <a:cxnLst>
                <a:cxn ang="0">
                  <a:pos x="34" y="48"/>
                </a:cxn>
                <a:cxn ang="0">
                  <a:pos x="24" y="50"/>
                </a:cxn>
                <a:cxn ang="0">
                  <a:pos x="18" y="47"/>
                </a:cxn>
                <a:cxn ang="0">
                  <a:pos x="15" y="44"/>
                </a:cxn>
                <a:cxn ang="0">
                  <a:pos x="11" y="18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15" y="7"/>
                </a:cxn>
                <a:cxn ang="0">
                  <a:pos x="19" y="8"/>
                </a:cxn>
                <a:cxn ang="0">
                  <a:pos x="24" y="11"/>
                </a:cxn>
                <a:cxn ang="0">
                  <a:pos x="31" y="24"/>
                </a:cxn>
                <a:cxn ang="0">
                  <a:pos x="31" y="39"/>
                </a:cxn>
                <a:cxn ang="0">
                  <a:pos x="31" y="45"/>
                </a:cxn>
                <a:cxn ang="0">
                  <a:pos x="32" y="48"/>
                </a:cxn>
                <a:cxn ang="0">
                  <a:pos x="34" y="48"/>
                </a:cxn>
                <a:cxn ang="0">
                  <a:pos x="34" y="48"/>
                </a:cxn>
              </a:cxnLst>
              <a:rect l="0" t="0" r="r" b="b"/>
              <a:pathLst>
                <a:path w="34" h="50">
                  <a:moveTo>
                    <a:pt x="34" y="48"/>
                  </a:moveTo>
                  <a:lnTo>
                    <a:pt x="24" y="50"/>
                  </a:lnTo>
                  <a:lnTo>
                    <a:pt x="18" y="47"/>
                  </a:lnTo>
                  <a:lnTo>
                    <a:pt x="15" y="44"/>
                  </a:lnTo>
                  <a:lnTo>
                    <a:pt x="11" y="18"/>
                  </a:lnTo>
                  <a:lnTo>
                    <a:pt x="8" y="8"/>
                  </a:lnTo>
                  <a:lnTo>
                    <a:pt x="0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4" y="11"/>
                  </a:lnTo>
                  <a:lnTo>
                    <a:pt x="31" y="24"/>
                  </a:lnTo>
                  <a:lnTo>
                    <a:pt x="31" y="39"/>
                  </a:lnTo>
                  <a:lnTo>
                    <a:pt x="31" y="45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79" name="Freeform 346">
              <a:extLst>
                <a:ext uri="{FF2B5EF4-FFF2-40B4-BE49-F238E27FC236}">
                  <a16:creationId xmlns:a16="http://schemas.microsoft.com/office/drawing/2014/main" id="{EC2CCF7F-A3CF-14F0-7215-D9FA14B4E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276" y="-1788403"/>
              <a:ext cx="154989" cy="76135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4" y="1"/>
                </a:cxn>
                <a:cxn ang="0">
                  <a:pos x="58" y="3"/>
                </a:cxn>
                <a:cxn ang="0">
                  <a:pos x="58" y="6"/>
                </a:cxn>
                <a:cxn ang="0">
                  <a:pos x="64" y="4"/>
                </a:cxn>
                <a:cxn ang="0">
                  <a:pos x="74" y="4"/>
                </a:cxn>
                <a:cxn ang="0">
                  <a:pos x="84" y="4"/>
                </a:cxn>
                <a:cxn ang="0">
                  <a:pos x="88" y="1"/>
                </a:cxn>
                <a:cxn ang="0">
                  <a:pos x="95" y="4"/>
                </a:cxn>
                <a:cxn ang="0">
                  <a:pos x="96" y="8"/>
                </a:cxn>
                <a:cxn ang="0">
                  <a:pos x="98" y="11"/>
                </a:cxn>
                <a:cxn ang="0">
                  <a:pos x="104" y="12"/>
                </a:cxn>
                <a:cxn ang="0">
                  <a:pos x="100" y="17"/>
                </a:cxn>
                <a:cxn ang="0">
                  <a:pos x="101" y="17"/>
                </a:cxn>
                <a:cxn ang="0">
                  <a:pos x="104" y="22"/>
                </a:cxn>
                <a:cxn ang="0">
                  <a:pos x="108" y="28"/>
                </a:cxn>
                <a:cxn ang="0">
                  <a:pos x="111" y="33"/>
                </a:cxn>
                <a:cxn ang="0">
                  <a:pos x="112" y="38"/>
                </a:cxn>
                <a:cxn ang="0">
                  <a:pos x="112" y="40"/>
                </a:cxn>
                <a:cxn ang="0">
                  <a:pos x="111" y="43"/>
                </a:cxn>
                <a:cxn ang="0">
                  <a:pos x="106" y="46"/>
                </a:cxn>
                <a:cxn ang="0">
                  <a:pos x="109" y="48"/>
                </a:cxn>
                <a:cxn ang="0">
                  <a:pos x="101" y="53"/>
                </a:cxn>
                <a:cxn ang="0">
                  <a:pos x="96" y="56"/>
                </a:cxn>
                <a:cxn ang="0">
                  <a:pos x="90" y="54"/>
                </a:cxn>
                <a:cxn ang="0">
                  <a:pos x="88" y="51"/>
                </a:cxn>
                <a:cxn ang="0">
                  <a:pos x="82" y="43"/>
                </a:cxn>
                <a:cxn ang="0">
                  <a:pos x="76" y="43"/>
                </a:cxn>
                <a:cxn ang="0">
                  <a:pos x="72" y="43"/>
                </a:cxn>
                <a:cxn ang="0">
                  <a:pos x="69" y="41"/>
                </a:cxn>
                <a:cxn ang="0">
                  <a:pos x="71" y="38"/>
                </a:cxn>
                <a:cxn ang="0">
                  <a:pos x="68" y="35"/>
                </a:cxn>
                <a:cxn ang="0">
                  <a:pos x="64" y="32"/>
                </a:cxn>
                <a:cxn ang="0">
                  <a:pos x="40" y="28"/>
                </a:cxn>
                <a:cxn ang="0">
                  <a:pos x="32" y="36"/>
                </a:cxn>
                <a:cxn ang="0">
                  <a:pos x="21" y="33"/>
                </a:cxn>
                <a:cxn ang="0">
                  <a:pos x="11" y="27"/>
                </a:cxn>
                <a:cxn ang="0">
                  <a:pos x="5" y="20"/>
                </a:cxn>
                <a:cxn ang="0">
                  <a:pos x="2" y="20"/>
                </a:cxn>
                <a:cxn ang="0">
                  <a:pos x="3" y="17"/>
                </a:cxn>
                <a:cxn ang="0">
                  <a:pos x="21" y="11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14" h="56">
                  <a:moveTo>
                    <a:pt x="21" y="0"/>
                  </a:moveTo>
                  <a:lnTo>
                    <a:pt x="31" y="1"/>
                  </a:lnTo>
                  <a:lnTo>
                    <a:pt x="32" y="3"/>
                  </a:lnTo>
                  <a:lnTo>
                    <a:pt x="34" y="1"/>
                  </a:lnTo>
                  <a:lnTo>
                    <a:pt x="44" y="3"/>
                  </a:lnTo>
                  <a:lnTo>
                    <a:pt x="58" y="3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4" y="4"/>
                  </a:lnTo>
                  <a:lnTo>
                    <a:pt x="69" y="8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84" y="4"/>
                  </a:lnTo>
                  <a:lnTo>
                    <a:pt x="88" y="3"/>
                  </a:lnTo>
                  <a:lnTo>
                    <a:pt x="88" y="1"/>
                  </a:lnTo>
                  <a:lnTo>
                    <a:pt x="93" y="1"/>
                  </a:lnTo>
                  <a:lnTo>
                    <a:pt x="95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1"/>
                  </a:lnTo>
                  <a:lnTo>
                    <a:pt x="98" y="11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0" y="17"/>
                  </a:lnTo>
                  <a:lnTo>
                    <a:pt x="100" y="17"/>
                  </a:lnTo>
                  <a:lnTo>
                    <a:pt x="101" y="17"/>
                  </a:lnTo>
                  <a:lnTo>
                    <a:pt x="104" y="17"/>
                  </a:lnTo>
                  <a:lnTo>
                    <a:pt x="104" y="22"/>
                  </a:lnTo>
                  <a:lnTo>
                    <a:pt x="109" y="25"/>
                  </a:lnTo>
                  <a:lnTo>
                    <a:pt x="108" y="28"/>
                  </a:lnTo>
                  <a:lnTo>
                    <a:pt x="108" y="33"/>
                  </a:lnTo>
                  <a:lnTo>
                    <a:pt x="111" y="33"/>
                  </a:lnTo>
                  <a:lnTo>
                    <a:pt x="111" y="36"/>
                  </a:lnTo>
                  <a:lnTo>
                    <a:pt x="112" y="38"/>
                  </a:lnTo>
                  <a:lnTo>
                    <a:pt x="111" y="40"/>
                  </a:lnTo>
                  <a:lnTo>
                    <a:pt x="112" y="40"/>
                  </a:lnTo>
                  <a:lnTo>
                    <a:pt x="114" y="45"/>
                  </a:lnTo>
                  <a:lnTo>
                    <a:pt x="111" y="43"/>
                  </a:lnTo>
                  <a:lnTo>
                    <a:pt x="106" y="43"/>
                  </a:lnTo>
                  <a:lnTo>
                    <a:pt x="106" y="46"/>
                  </a:lnTo>
                  <a:lnTo>
                    <a:pt x="109" y="46"/>
                  </a:lnTo>
                  <a:lnTo>
                    <a:pt x="109" y="48"/>
                  </a:lnTo>
                  <a:lnTo>
                    <a:pt x="108" y="53"/>
                  </a:lnTo>
                  <a:lnTo>
                    <a:pt x="101" y="53"/>
                  </a:lnTo>
                  <a:lnTo>
                    <a:pt x="100" y="51"/>
                  </a:lnTo>
                  <a:lnTo>
                    <a:pt x="96" y="56"/>
                  </a:lnTo>
                  <a:lnTo>
                    <a:pt x="93" y="56"/>
                  </a:lnTo>
                  <a:lnTo>
                    <a:pt x="90" y="54"/>
                  </a:lnTo>
                  <a:lnTo>
                    <a:pt x="87" y="54"/>
                  </a:lnTo>
                  <a:lnTo>
                    <a:pt x="88" y="51"/>
                  </a:lnTo>
                  <a:lnTo>
                    <a:pt x="87" y="45"/>
                  </a:lnTo>
                  <a:lnTo>
                    <a:pt x="82" y="43"/>
                  </a:lnTo>
                  <a:lnTo>
                    <a:pt x="79" y="43"/>
                  </a:lnTo>
                  <a:lnTo>
                    <a:pt x="76" y="43"/>
                  </a:lnTo>
                  <a:lnTo>
                    <a:pt x="74" y="45"/>
                  </a:lnTo>
                  <a:lnTo>
                    <a:pt x="72" y="43"/>
                  </a:lnTo>
                  <a:lnTo>
                    <a:pt x="68" y="45"/>
                  </a:lnTo>
                  <a:lnTo>
                    <a:pt x="69" y="41"/>
                  </a:lnTo>
                  <a:lnTo>
                    <a:pt x="71" y="41"/>
                  </a:lnTo>
                  <a:lnTo>
                    <a:pt x="71" y="38"/>
                  </a:lnTo>
                  <a:lnTo>
                    <a:pt x="68" y="36"/>
                  </a:lnTo>
                  <a:lnTo>
                    <a:pt x="68" y="35"/>
                  </a:lnTo>
                  <a:lnTo>
                    <a:pt x="64" y="33"/>
                  </a:lnTo>
                  <a:lnTo>
                    <a:pt x="64" y="32"/>
                  </a:lnTo>
                  <a:lnTo>
                    <a:pt x="60" y="28"/>
                  </a:lnTo>
                  <a:lnTo>
                    <a:pt x="40" y="28"/>
                  </a:lnTo>
                  <a:lnTo>
                    <a:pt x="39" y="32"/>
                  </a:lnTo>
                  <a:lnTo>
                    <a:pt x="32" y="36"/>
                  </a:lnTo>
                  <a:lnTo>
                    <a:pt x="27" y="36"/>
                  </a:lnTo>
                  <a:lnTo>
                    <a:pt x="21" y="33"/>
                  </a:lnTo>
                  <a:lnTo>
                    <a:pt x="18" y="28"/>
                  </a:lnTo>
                  <a:lnTo>
                    <a:pt x="11" y="27"/>
                  </a:lnTo>
                  <a:lnTo>
                    <a:pt x="8" y="22"/>
                  </a:lnTo>
                  <a:lnTo>
                    <a:pt x="5" y="20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21" y="11"/>
                  </a:lnTo>
                  <a:lnTo>
                    <a:pt x="21" y="8"/>
                  </a:lnTo>
                  <a:lnTo>
                    <a:pt x="18" y="6"/>
                  </a:lnTo>
                  <a:lnTo>
                    <a:pt x="23" y="3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0" name="Freeform 347">
              <a:extLst>
                <a:ext uri="{FF2B5EF4-FFF2-40B4-BE49-F238E27FC236}">
                  <a16:creationId xmlns:a16="http://schemas.microsoft.com/office/drawing/2014/main" id="{40B07F75-C1CE-6AB1-CBBF-6A8D2082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94" y="-1765291"/>
              <a:ext cx="95169" cy="87012"/>
            </a:xfrm>
            <a:custGeom>
              <a:avLst/>
              <a:gdLst/>
              <a:ahLst/>
              <a:cxnLst>
                <a:cxn ang="0">
                  <a:pos x="70" y="50"/>
                </a:cxn>
                <a:cxn ang="0">
                  <a:pos x="64" y="47"/>
                </a:cxn>
                <a:cxn ang="0">
                  <a:pos x="61" y="44"/>
                </a:cxn>
                <a:cxn ang="0">
                  <a:pos x="57" y="18"/>
                </a:cxn>
                <a:cxn ang="0">
                  <a:pos x="54" y="8"/>
                </a:cxn>
                <a:cxn ang="0">
                  <a:pos x="46" y="3"/>
                </a:cxn>
                <a:cxn ang="0">
                  <a:pos x="49" y="2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37" y="0"/>
                </a:cxn>
                <a:cxn ang="0">
                  <a:pos x="4" y="0"/>
                </a:cxn>
                <a:cxn ang="0">
                  <a:pos x="3" y="3"/>
                </a:cxn>
                <a:cxn ang="0">
                  <a:pos x="6" y="7"/>
                </a:cxn>
                <a:cxn ang="0">
                  <a:pos x="8" y="15"/>
                </a:cxn>
                <a:cxn ang="0">
                  <a:pos x="8" y="18"/>
                </a:cxn>
                <a:cxn ang="0">
                  <a:pos x="6" y="19"/>
                </a:cxn>
                <a:cxn ang="0">
                  <a:pos x="9" y="19"/>
                </a:cxn>
                <a:cxn ang="0">
                  <a:pos x="11" y="28"/>
                </a:cxn>
                <a:cxn ang="0">
                  <a:pos x="8" y="31"/>
                </a:cxn>
                <a:cxn ang="0">
                  <a:pos x="4" y="39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3" y="53"/>
                </a:cxn>
                <a:cxn ang="0">
                  <a:pos x="8" y="55"/>
                </a:cxn>
                <a:cxn ang="0">
                  <a:pos x="8" y="60"/>
                </a:cxn>
                <a:cxn ang="0">
                  <a:pos x="3" y="60"/>
                </a:cxn>
                <a:cxn ang="0">
                  <a:pos x="1" y="61"/>
                </a:cxn>
                <a:cxn ang="0">
                  <a:pos x="19" y="64"/>
                </a:cxn>
                <a:cxn ang="0">
                  <a:pos x="27" y="61"/>
                </a:cxn>
                <a:cxn ang="0">
                  <a:pos x="40" y="60"/>
                </a:cxn>
                <a:cxn ang="0">
                  <a:pos x="53" y="55"/>
                </a:cxn>
                <a:cxn ang="0">
                  <a:pos x="54" y="55"/>
                </a:cxn>
                <a:cxn ang="0">
                  <a:pos x="65" y="53"/>
                </a:cxn>
                <a:cxn ang="0">
                  <a:pos x="70" y="50"/>
                </a:cxn>
                <a:cxn ang="0">
                  <a:pos x="70" y="50"/>
                </a:cxn>
              </a:cxnLst>
              <a:rect l="0" t="0" r="r" b="b"/>
              <a:pathLst>
                <a:path w="70" h="64">
                  <a:moveTo>
                    <a:pt x="70" y="50"/>
                  </a:moveTo>
                  <a:lnTo>
                    <a:pt x="64" y="47"/>
                  </a:lnTo>
                  <a:lnTo>
                    <a:pt x="61" y="44"/>
                  </a:lnTo>
                  <a:lnTo>
                    <a:pt x="57" y="18"/>
                  </a:lnTo>
                  <a:lnTo>
                    <a:pt x="54" y="8"/>
                  </a:lnTo>
                  <a:lnTo>
                    <a:pt x="46" y="3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37" y="0"/>
                  </a:lnTo>
                  <a:lnTo>
                    <a:pt x="4" y="0"/>
                  </a:lnTo>
                  <a:lnTo>
                    <a:pt x="3" y="3"/>
                  </a:lnTo>
                  <a:lnTo>
                    <a:pt x="6" y="7"/>
                  </a:lnTo>
                  <a:lnTo>
                    <a:pt x="8" y="15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9" y="19"/>
                  </a:lnTo>
                  <a:lnTo>
                    <a:pt x="11" y="28"/>
                  </a:lnTo>
                  <a:lnTo>
                    <a:pt x="8" y="31"/>
                  </a:lnTo>
                  <a:lnTo>
                    <a:pt x="4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3" y="53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3" y="60"/>
                  </a:lnTo>
                  <a:lnTo>
                    <a:pt x="1" y="61"/>
                  </a:lnTo>
                  <a:lnTo>
                    <a:pt x="19" y="64"/>
                  </a:lnTo>
                  <a:lnTo>
                    <a:pt x="27" y="61"/>
                  </a:lnTo>
                  <a:lnTo>
                    <a:pt x="40" y="60"/>
                  </a:lnTo>
                  <a:lnTo>
                    <a:pt x="53" y="55"/>
                  </a:lnTo>
                  <a:lnTo>
                    <a:pt x="54" y="55"/>
                  </a:lnTo>
                  <a:lnTo>
                    <a:pt x="65" y="53"/>
                  </a:lnTo>
                  <a:lnTo>
                    <a:pt x="70" y="50"/>
                  </a:lnTo>
                  <a:lnTo>
                    <a:pt x="7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1" name="Freeform 348">
              <a:extLst>
                <a:ext uri="{FF2B5EF4-FFF2-40B4-BE49-F238E27FC236}">
                  <a16:creationId xmlns:a16="http://schemas.microsoft.com/office/drawing/2014/main" id="{C04FDEDA-2603-CB0A-1821-666E7329A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1804718"/>
              <a:ext cx="65259" cy="1087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8" y="4"/>
                </a:cxn>
                <a:cxn ang="0">
                  <a:pos x="46" y="4"/>
                </a:cxn>
                <a:cxn ang="0">
                  <a:pos x="48" y="5"/>
                </a:cxn>
                <a:cxn ang="0">
                  <a:pos x="42" y="7"/>
                </a:cxn>
                <a:cxn ang="0">
                  <a:pos x="27" y="4"/>
                </a:cxn>
                <a:cxn ang="0">
                  <a:pos x="22" y="5"/>
                </a:cxn>
                <a:cxn ang="0">
                  <a:pos x="16" y="5"/>
                </a:cxn>
                <a:cxn ang="0">
                  <a:pos x="16" y="7"/>
                </a:cxn>
                <a:cxn ang="0">
                  <a:pos x="2" y="7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48" h="8">
                  <a:moveTo>
                    <a:pt x="5" y="2"/>
                  </a:moveTo>
                  <a:lnTo>
                    <a:pt x="21" y="2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8" y="5"/>
                  </a:lnTo>
                  <a:lnTo>
                    <a:pt x="42" y="7"/>
                  </a:lnTo>
                  <a:lnTo>
                    <a:pt x="27" y="4"/>
                  </a:lnTo>
                  <a:lnTo>
                    <a:pt x="22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2" name="Freeform 349">
              <a:extLst>
                <a:ext uri="{FF2B5EF4-FFF2-40B4-BE49-F238E27FC236}">
                  <a16:creationId xmlns:a16="http://schemas.microsoft.com/office/drawing/2014/main" id="{7352FC93-D85F-DC91-321A-59497FB25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1788403"/>
              <a:ext cx="65259" cy="25832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8" y="17"/>
                </a:cxn>
                <a:cxn ang="0">
                  <a:pos x="33" y="12"/>
                </a:cxn>
                <a:cxn ang="0">
                  <a:pos x="46" y="11"/>
                </a:cxn>
                <a:cxn ang="0">
                  <a:pos x="46" y="8"/>
                </a:cxn>
                <a:cxn ang="0">
                  <a:pos x="43" y="6"/>
                </a:cxn>
                <a:cxn ang="0">
                  <a:pos x="48" y="3"/>
                </a:cxn>
                <a:cxn ang="0">
                  <a:pos x="46" y="0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6" y="6"/>
                </a:cxn>
                <a:cxn ang="0">
                  <a:pos x="8" y="9"/>
                </a:cxn>
                <a:cxn ang="0">
                  <a:pos x="12" y="9"/>
                </a:cxn>
                <a:cxn ang="0">
                  <a:pos x="12" y="11"/>
                </a:cxn>
                <a:cxn ang="0">
                  <a:pos x="28" y="8"/>
                </a:cxn>
                <a:cxn ang="0">
                  <a:pos x="28" y="9"/>
                </a:cxn>
                <a:cxn ang="0">
                  <a:pos x="19" y="11"/>
                </a:cxn>
                <a:cxn ang="0">
                  <a:pos x="20" y="16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9"/>
                </a:cxn>
                <a:cxn ang="0">
                  <a:pos x="25" y="19"/>
                </a:cxn>
              </a:cxnLst>
              <a:rect l="0" t="0" r="r" b="b"/>
              <a:pathLst>
                <a:path w="48" h="19">
                  <a:moveTo>
                    <a:pt x="25" y="19"/>
                  </a:moveTo>
                  <a:lnTo>
                    <a:pt x="28" y="17"/>
                  </a:lnTo>
                  <a:lnTo>
                    <a:pt x="33" y="12"/>
                  </a:lnTo>
                  <a:lnTo>
                    <a:pt x="46" y="11"/>
                  </a:lnTo>
                  <a:lnTo>
                    <a:pt x="46" y="8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46" y="0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6" y="6"/>
                  </a:lnTo>
                  <a:lnTo>
                    <a:pt x="8" y="9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3" name="Freeform 350">
              <a:extLst>
                <a:ext uri="{FF2B5EF4-FFF2-40B4-BE49-F238E27FC236}">
                  <a16:creationId xmlns:a16="http://schemas.microsoft.com/office/drawing/2014/main" id="{FE6DD36F-967F-2C3F-959C-5410353C2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984" y="-1750336"/>
              <a:ext cx="63900" cy="42147"/>
            </a:xfrm>
            <a:custGeom>
              <a:avLst/>
              <a:gdLst/>
              <a:ahLst/>
              <a:cxnLst>
                <a:cxn ang="0">
                  <a:pos x="28" y="31"/>
                </a:cxn>
                <a:cxn ang="0">
                  <a:pos x="31" y="28"/>
                </a:cxn>
                <a:cxn ang="0">
                  <a:pos x="42" y="23"/>
                </a:cxn>
                <a:cxn ang="0">
                  <a:pos x="42" y="20"/>
                </a:cxn>
                <a:cxn ang="0">
                  <a:pos x="47" y="18"/>
                </a:cxn>
                <a:cxn ang="0">
                  <a:pos x="47" y="17"/>
                </a:cxn>
                <a:cxn ang="0">
                  <a:pos x="45" y="15"/>
                </a:cxn>
                <a:cxn ang="0">
                  <a:pos x="41" y="17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4" y="10"/>
                </a:cxn>
                <a:cxn ang="0">
                  <a:pos x="41" y="8"/>
                </a:cxn>
                <a:cxn ang="0">
                  <a:pos x="41" y="7"/>
                </a:cxn>
                <a:cxn ang="0">
                  <a:pos x="37" y="5"/>
                </a:cxn>
                <a:cxn ang="0">
                  <a:pos x="37" y="4"/>
                </a:cxn>
                <a:cxn ang="0">
                  <a:pos x="33" y="0"/>
                </a:cxn>
                <a:cxn ang="0">
                  <a:pos x="13" y="0"/>
                </a:cxn>
                <a:cxn ang="0">
                  <a:pos x="12" y="4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15"/>
                </a:cxn>
                <a:cxn ang="0">
                  <a:pos x="4" y="15"/>
                </a:cxn>
                <a:cxn ang="0">
                  <a:pos x="0" y="15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5" y="21"/>
                </a:cxn>
                <a:cxn ang="0">
                  <a:pos x="13" y="25"/>
                </a:cxn>
                <a:cxn ang="0">
                  <a:pos x="15" y="26"/>
                </a:cxn>
                <a:cxn ang="0">
                  <a:pos x="28" y="31"/>
                </a:cxn>
                <a:cxn ang="0">
                  <a:pos x="28" y="31"/>
                </a:cxn>
              </a:cxnLst>
              <a:rect l="0" t="0" r="r" b="b"/>
              <a:pathLst>
                <a:path w="47" h="31">
                  <a:moveTo>
                    <a:pt x="28" y="31"/>
                  </a:moveTo>
                  <a:lnTo>
                    <a:pt x="31" y="28"/>
                  </a:lnTo>
                  <a:lnTo>
                    <a:pt x="42" y="23"/>
                  </a:lnTo>
                  <a:lnTo>
                    <a:pt x="42" y="20"/>
                  </a:lnTo>
                  <a:lnTo>
                    <a:pt x="47" y="18"/>
                  </a:lnTo>
                  <a:lnTo>
                    <a:pt x="47" y="17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37" y="5"/>
                  </a:lnTo>
                  <a:lnTo>
                    <a:pt x="37" y="4"/>
                  </a:lnTo>
                  <a:lnTo>
                    <a:pt x="33" y="0"/>
                  </a:lnTo>
                  <a:lnTo>
                    <a:pt x="13" y="0"/>
                  </a:lnTo>
                  <a:lnTo>
                    <a:pt x="12" y="4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5"/>
                  </a:lnTo>
                  <a:lnTo>
                    <a:pt x="4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5" y="20"/>
                  </a:lnTo>
                  <a:lnTo>
                    <a:pt x="5" y="21"/>
                  </a:lnTo>
                  <a:lnTo>
                    <a:pt x="13" y="25"/>
                  </a:lnTo>
                  <a:lnTo>
                    <a:pt x="15" y="26"/>
                  </a:lnTo>
                  <a:lnTo>
                    <a:pt x="28" y="31"/>
                  </a:lnTo>
                  <a:lnTo>
                    <a:pt x="28" y="3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4" name="Freeform 351">
              <a:extLst>
                <a:ext uri="{FF2B5EF4-FFF2-40B4-BE49-F238E27FC236}">
                  <a16:creationId xmlns:a16="http://schemas.microsoft.com/office/drawing/2014/main" id="{7D113C14-A0D4-B7FE-ED3E-5B26188C6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613" y="-1845505"/>
              <a:ext cx="130517" cy="61180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13" y="38"/>
                </a:cxn>
                <a:cxn ang="0">
                  <a:pos x="13" y="37"/>
                </a:cxn>
                <a:cxn ang="0">
                  <a:pos x="27" y="37"/>
                </a:cxn>
                <a:cxn ang="0">
                  <a:pos x="27" y="35"/>
                </a:cxn>
                <a:cxn ang="0">
                  <a:pos x="33" y="35"/>
                </a:cxn>
                <a:cxn ang="0">
                  <a:pos x="38" y="34"/>
                </a:cxn>
                <a:cxn ang="0">
                  <a:pos x="53" y="37"/>
                </a:cxn>
                <a:cxn ang="0">
                  <a:pos x="59" y="35"/>
                </a:cxn>
                <a:cxn ang="0">
                  <a:pos x="57" y="34"/>
                </a:cxn>
                <a:cxn ang="0">
                  <a:pos x="49" y="34"/>
                </a:cxn>
                <a:cxn ang="0">
                  <a:pos x="38" y="30"/>
                </a:cxn>
                <a:cxn ang="0">
                  <a:pos x="33" y="30"/>
                </a:cxn>
                <a:cxn ang="0">
                  <a:pos x="32" y="32"/>
                </a:cxn>
                <a:cxn ang="0">
                  <a:pos x="16" y="32"/>
                </a:cxn>
                <a:cxn ang="0">
                  <a:pos x="5" y="21"/>
                </a:cxn>
                <a:cxn ang="0">
                  <a:pos x="1" y="22"/>
                </a:cxn>
                <a:cxn ang="0">
                  <a:pos x="0" y="21"/>
                </a:cxn>
                <a:cxn ang="0">
                  <a:pos x="5" y="19"/>
                </a:cxn>
                <a:cxn ang="0">
                  <a:pos x="11" y="16"/>
                </a:cxn>
                <a:cxn ang="0">
                  <a:pos x="16" y="11"/>
                </a:cxn>
                <a:cxn ang="0">
                  <a:pos x="16" y="6"/>
                </a:cxn>
                <a:cxn ang="0">
                  <a:pos x="21" y="2"/>
                </a:cxn>
                <a:cxn ang="0">
                  <a:pos x="29" y="3"/>
                </a:cxn>
                <a:cxn ang="0">
                  <a:pos x="38" y="0"/>
                </a:cxn>
                <a:cxn ang="0">
                  <a:pos x="49" y="0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67" y="11"/>
                </a:cxn>
                <a:cxn ang="0">
                  <a:pos x="72" y="13"/>
                </a:cxn>
                <a:cxn ang="0">
                  <a:pos x="74" y="14"/>
                </a:cxn>
                <a:cxn ang="0">
                  <a:pos x="72" y="14"/>
                </a:cxn>
                <a:cxn ang="0">
                  <a:pos x="83" y="21"/>
                </a:cxn>
                <a:cxn ang="0">
                  <a:pos x="83" y="24"/>
                </a:cxn>
                <a:cxn ang="0">
                  <a:pos x="86" y="26"/>
                </a:cxn>
                <a:cxn ang="0">
                  <a:pos x="88" y="29"/>
                </a:cxn>
                <a:cxn ang="0">
                  <a:pos x="86" y="32"/>
                </a:cxn>
                <a:cxn ang="0">
                  <a:pos x="90" y="35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96" y="45"/>
                </a:cxn>
                <a:cxn ang="0">
                  <a:pos x="82" y="45"/>
                </a:cxn>
                <a:cxn ang="0">
                  <a:pos x="72" y="43"/>
                </a:cxn>
                <a:cxn ang="0">
                  <a:pos x="70" y="45"/>
                </a:cxn>
                <a:cxn ang="0">
                  <a:pos x="69" y="43"/>
                </a:cxn>
                <a:cxn ang="0">
                  <a:pos x="59" y="42"/>
                </a:cxn>
                <a:cxn ang="0">
                  <a:pos x="38" y="42"/>
                </a:cxn>
                <a:cxn ang="0">
                  <a:pos x="29" y="45"/>
                </a:cxn>
                <a:cxn ang="0">
                  <a:pos x="21" y="45"/>
                </a:cxn>
                <a:cxn ang="0">
                  <a:pos x="16" y="45"/>
                </a:cxn>
                <a:cxn ang="0">
                  <a:pos x="13" y="45"/>
                </a:cxn>
                <a:cxn ang="0">
                  <a:pos x="13" y="45"/>
                </a:cxn>
              </a:cxnLst>
              <a:rect l="0" t="0" r="r" b="b"/>
              <a:pathLst>
                <a:path w="96" h="45">
                  <a:moveTo>
                    <a:pt x="13" y="45"/>
                  </a:moveTo>
                  <a:lnTo>
                    <a:pt x="13" y="38"/>
                  </a:lnTo>
                  <a:lnTo>
                    <a:pt x="13" y="37"/>
                  </a:lnTo>
                  <a:lnTo>
                    <a:pt x="27" y="37"/>
                  </a:lnTo>
                  <a:lnTo>
                    <a:pt x="27" y="35"/>
                  </a:lnTo>
                  <a:lnTo>
                    <a:pt x="33" y="35"/>
                  </a:lnTo>
                  <a:lnTo>
                    <a:pt x="38" y="34"/>
                  </a:lnTo>
                  <a:lnTo>
                    <a:pt x="53" y="37"/>
                  </a:lnTo>
                  <a:lnTo>
                    <a:pt x="59" y="35"/>
                  </a:lnTo>
                  <a:lnTo>
                    <a:pt x="57" y="34"/>
                  </a:lnTo>
                  <a:lnTo>
                    <a:pt x="49" y="34"/>
                  </a:lnTo>
                  <a:lnTo>
                    <a:pt x="38" y="30"/>
                  </a:lnTo>
                  <a:lnTo>
                    <a:pt x="33" y="30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5" y="2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6" y="11"/>
                  </a:lnTo>
                  <a:lnTo>
                    <a:pt x="16" y="6"/>
                  </a:lnTo>
                  <a:lnTo>
                    <a:pt x="21" y="2"/>
                  </a:lnTo>
                  <a:lnTo>
                    <a:pt x="29" y="3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72" y="13"/>
                  </a:lnTo>
                  <a:lnTo>
                    <a:pt x="74" y="14"/>
                  </a:lnTo>
                  <a:lnTo>
                    <a:pt x="72" y="14"/>
                  </a:lnTo>
                  <a:lnTo>
                    <a:pt x="83" y="21"/>
                  </a:lnTo>
                  <a:lnTo>
                    <a:pt x="83" y="24"/>
                  </a:lnTo>
                  <a:lnTo>
                    <a:pt x="86" y="26"/>
                  </a:lnTo>
                  <a:lnTo>
                    <a:pt x="88" y="29"/>
                  </a:lnTo>
                  <a:lnTo>
                    <a:pt x="86" y="32"/>
                  </a:lnTo>
                  <a:lnTo>
                    <a:pt x="90" y="35"/>
                  </a:lnTo>
                  <a:lnTo>
                    <a:pt x="93" y="35"/>
                  </a:lnTo>
                  <a:lnTo>
                    <a:pt x="96" y="38"/>
                  </a:lnTo>
                  <a:lnTo>
                    <a:pt x="96" y="45"/>
                  </a:lnTo>
                  <a:lnTo>
                    <a:pt x="82" y="45"/>
                  </a:lnTo>
                  <a:lnTo>
                    <a:pt x="72" y="43"/>
                  </a:lnTo>
                  <a:lnTo>
                    <a:pt x="70" y="45"/>
                  </a:lnTo>
                  <a:lnTo>
                    <a:pt x="69" y="43"/>
                  </a:lnTo>
                  <a:lnTo>
                    <a:pt x="59" y="42"/>
                  </a:lnTo>
                  <a:lnTo>
                    <a:pt x="38" y="42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6" y="45"/>
                  </a:lnTo>
                  <a:lnTo>
                    <a:pt x="13" y="45"/>
                  </a:lnTo>
                  <a:lnTo>
                    <a:pt x="13" y="4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5" name="Freeform 352">
              <a:extLst>
                <a:ext uri="{FF2B5EF4-FFF2-40B4-BE49-F238E27FC236}">
                  <a16:creationId xmlns:a16="http://schemas.microsoft.com/office/drawing/2014/main" id="{DDF42C1B-711C-DA2A-7B41-ABFCBC807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681" y="-2528002"/>
              <a:ext cx="80214" cy="87012"/>
            </a:xfrm>
            <a:custGeom>
              <a:avLst/>
              <a:gdLst/>
              <a:ahLst/>
              <a:cxnLst>
                <a:cxn ang="0">
                  <a:pos x="59" y="22"/>
                </a:cxn>
                <a:cxn ang="0">
                  <a:pos x="56" y="18"/>
                </a:cxn>
                <a:cxn ang="0">
                  <a:pos x="53" y="14"/>
                </a:cxn>
                <a:cxn ang="0">
                  <a:pos x="45" y="16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7" y="16"/>
                </a:cxn>
                <a:cxn ang="0">
                  <a:pos x="32" y="14"/>
                </a:cxn>
                <a:cxn ang="0">
                  <a:pos x="35" y="13"/>
                </a:cxn>
                <a:cxn ang="0">
                  <a:pos x="35" y="10"/>
                </a:cxn>
                <a:cxn ang="0">
                  <a:pos x="37" y="10"/>
                </a:cxn>
                <a:cxn ang="0">
                  <a:pos x="40" y="6"/>
                </a:cxn>
                <a:cxn ang="0">
                  <a:pos x="38" y="0"/>
                </a:cxn>
                <a:cxn ang="0">
                  <a:pos x="30" y="3"/>
                </a:cxn>
                <a:cxn ang="0">
                  <a:pos x="22" y="11"/>
                </a:cxn>
                <a:cxn ang="0">
                  <a:pos x="30" y="11"/>
                </a:cxn>
                <a:cxn ang="0">
                  <a:pos x="30" y="14"/>
                </a:cxn>
                <a:cxn ang="0">
                  <a:pos x="25" y="16"/>
                </a:cxn>
                <a:cxn ang="0">
                  <a:pos x="25" y="18"/>
                </a:cxn>
                <a:cxn ang="0">
                  <a:pos x="9" y="18"/>
                </a:cxn>
                <a:cxn ang="0">
                  <a:pos x="6" y="21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11" y="26"/>
                </a:cxn>
                <a:cxn ang="0">
                  <a:pos x="5" y="30"/>
                </a:cxn>
                <a:cxn ang="0">
                  <a:pos x="6" y="34"/>
                </a:cxn>
                <a:cxn ang="0">
                  <a:pos x="19" y="37"/>
                </a:cxn>
                <a:cxn ang="0">
                  <a:pos x="14" y="40"/>
                </a:cxn>
                <a:cxn ang="0">
                  <a:pos x="13" y="43"/>
                </a:cxn>
                <a:cxn ang="0">
                  <a:pos x="8" y="47"/>
                </a:cxn>
                <a:cxn ang="0">
                  <a:pos x="16" y="47"/>
                </a:cxn>
                <a:cxn ang="0">
                  <a:pos x="21" y="43"/>
                </a:cxn>
                <a:cxn ang="0">
                  <a:pos x="21" y="45"/>
                </a:cxn>
                <a:cxn ang="0">
                  <a:pos x="22" y="45"/>
                </a:cxn>
                <a:cxn ang="0">
                  <a:pos x="9" y="48"/>
                </a:cxn>
                <a:cxn ang="0">
                  <a:pos x="6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6" y="55"/>
                </a:cxn>
                <a:cxn ang="0">
                  <a:pos x="0" y="59"/>
                </a:cxn>
                <a:cxn ang="0">
                  <a:pos x="9" y="59"/>
                </a:cxn>
                <a:cxn ang="0">
                  <a:pos x="3" y="63"/>
                </a:cxn>
                <a:cxn ang="0">
                  <a:pos x="11" y="61"/>
                </a:cxn>
                <a:cxn ang="0">
                  <a:pos x="11" y="63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4" y="64"/>
                </a:cxn>
                <a:cxn ang="0">
                  <a:pos x="25" y="61"/>
                </a:cxn>
                <a:cxn ang="0">
                  <a:pos x="27" y="61"/>
                </a:cxn>
                <a:cxn ang="0">
                  <a:pos x="27" y="58"/>
                </a:cxn>
                <a:cxn ang="0">
                  <a:pos x="30" y="59"/>
                </a:cxn>
                <a:cxn ang="0">
                  <a:pos x="37" y="58"/>
                </a:cxn>
                <a:cxn ang="0">
                  <a:pos x="38" y="55"/>
                </a:cxn>
                <a:cxn ang="0">
                  <a:pos x="56" y="53"/>
                </a:cxn>
                <a:cxn ang="0">
                  <a:pos x="54" y="50"/>
                </a:cxn>
                <a:cxn ang="0">
                  <a:pos x="59" y="40"/>
                </a:cxn>
                <a:cxn ang="0">
                  <a:pos x="58" y="34"/>
                </a:cxn>
                <a:cxn ang="0">
                  <a:pos x="59" y="30"/>
                </a:cxn>
                <a:cxn ang="0">
                  <a:pos x="56" y="24"/>
                </a:cxn>
                <a:cxn ang="0">
                  <a:pos x="59" y="22"/>
                </a:cxn>
                <a:cxn ang="0">
                  <a:pos x="59" y="22"/>
                </a:cxn>
              </a:cxnLst>
              <a:rect l="0" t="0" r="r" b="b"/>
              <a:pathLst>
                <a:path w="59" h="64">
                  <a:moveTo>
                    <a:pt x="59" y="22"/>
                  </a:moveTo>
                  <a:lnTo>
                    <a:pt x="56" y="18"/>
                  </a:lnTo>
                  <a:lnTo>
                    <a:pt x="53" y="14"/>
                  </a:lnTo>
                  <a:lnTo>
                    <a:pt x="45" y="16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7" y="16"/>
                  </a:lnTo>
                  <a:lnTo>
                    <a:pt x="32" y="14"/>
                  </a:lnTo>
                  <a:lnTo>
                    <a:pt x="35" y="13"/>
                  </a:lnTo>
                  <a:lnTo>
                    <a:pt x="35" y="10"/>
                  </a:lnTo>
                  <a:lnTo>
                    <a:pt x="37" y="10"/>
                  </a:lnTo>
                  <a:lnTo>
                    <a:pt x="40" y="6"/>
                  </a:lnTo>
                  <a:lnTo>
                    <a:pt x="38" y="0"/>
                  </a:lnTo>
                  <a:lnTo>
                    <a:pt x="30" y="3"/>
                  </a:lnTo>
                  <a:lnTo>
                    <a:pt x="22" y="11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5" y="16"/>
                  </a:lnTo>
                  <a:lnTo>
                    <a:pt x="25" y="18"/>
                  </a:lnTo>
                  <a:lnTo>
                    <a:pt x="9" y="18"/>
                  </a:lnTo>
                  <a:lnTo>
                    <a:pt x="6" y="21"/>
                  </a:lnTo>
                  <a:lnTo>
                    <a:pt x="8" y="22"/>
                  </a:lnTo>
                  <a:lnTo>
                    <a:pt x="3" y="22"/>
                  </a:lnTo>
                  <a:lnTo>
                    <a:pt x="11" y="26"/>
                  </a:lnTo>
                  <a:lnTo>
                    <a:pt x="5" y="30"/>
                  </a:lnTo>
                  <a:lnTo>
                    <a:pt x="6" y="34"/>
                  </a:lnTo>
                  <a:lnTo>
                    <a:pt x="19" y="37"/>
                  </a:lnTo>
                  <a:lnTo>
                    <a:pt x="14" y="40"/>
                  </a:lnTo>
                  <a:lnTo>
                    <a:pt x="13" y="43"/>
                  </a:lnTo>
                  <a:lnTo>
                    <a:pt x="8" y="47"/>
                  </a:lnTo>
                  <a:lnTo>
                    <a:pt x="16" y="47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2" y="45"/>
                  </a:lnTo>
                  <a:lnTo>
                    <a:pt x="9" y="48"/>
                  </a:lnTo>
                  <a:lnTo>
                    <a:pt x="6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6" y="55"/>
                  </a:lnTo>
                  <a:lnTo>
                    <a:pt x="0" y="59"/>
                  </a:lnTo>
                  <a:lnTo>
                    <a:pt x="9" y="59"/>
                  </a:lnTo>
                  <a:lnTo>
                    <a:pt x="3" y="63"/>
                  </a:lnTo>
                  <a:lnTo>
                    <a:pt x="11" y="61"/>
                  </a:lnTo>
                  <a:lnTo>
                    <a:pt x="11" y="63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4" y="64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7" y="58"/>
                  </a:lnTo>
                  <a:lnTo>
                    <a:pt x="30" y="59"/>
                  </a:lnTo>
                  <a:lnTo>
                    <a:pt x="37" y="58"/>
                  </a:lnTo>
                  <a:lnTo>
                    <a:pt x="38" y="55"/>
                  </a:lnTo>
                  <a:lnTo>
                    <a:pt x="56" y="53"/>
                  </a:lnTo>
                  <a:lnTo>
                    <a:pt x="54" y="50"/>
                  </a:lnTo>
                  <a:lnTo>
                    <a:pt x="59" y="40"/>
                  </a:lnTo>
                  <a:lnTo>
                    <a:pt x="58" y="34"/>
                  </a:lnTo>
                  <a:lnTo>
                    <a:pt x="59" y="30"/>
                  </a:lnTo>
                  <a:lnTo>
                    <a:pt x="56" y="24"/>
                  </a:lnTo>
                  <a:lnTo>
                    <a:pt x="59" y="22"/>
                  </a:lnTo>
                  <a:lnTo>
                    <a:pt x="59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6" name="Freeform 353">
              <a:extLst>
                <a:ext uri="{FF2B5EF4-FFF2-40B4-BE49-F238E27FC236}">
                  <a16:creationId xmlns:a16="http://schemas.microsoft.com/office/drawing/2014/main" id="{6A3338F8-DEEB-4005-E32B-086A9B91D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158" y="-1889010"/>
              <a:ext cx="58461" cy="28551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40" y="17"/>
                </a:cxn>
                <a:cxn ang="0">
                  <a:pos x="38" y="14"/>
                </a:cxn>
                <a:cxn ang="0">
                  <a:pos x="41" y="13"/>
                </a:cxn>
                <a:cxn ang="0">
                  <a:pos x="43" y="8"/>
                </a:cxn>
                <a:cxn ang="0">
                  <a:pos x="41" y="1"/>
                </a:cxn>
                <a:cxn ang="0">
                  <a:pos x="33" y="3"/>
                </a:cxn>
                <a:cxn ang="0">
                  <a:pos x="24" y="0"/>
                </a:cxn>
                <a:cxn ang="0">
                  <a:pos x="17" y="3"/>
                </a:cxn>
                <a:cxn ang="0">
                  <a:pos x="17" y="5"/>
                </a:cxn>
                <a:cxn ang="0">
                  <a:pos x="25" y="5"/>
                </a:cxn>
                <a:cxn ang="0">
                  <a:pos x="25" y="11"/>
                </a:cxn>
                <a:cxn ang="0">
                  <a:pos x="30" y="14"/>
                </a:cxn>
                <a:cxn ang="0">
                  <a:pos x="30" y="16"/>
                </a:cxn>
                <a:cxn ang="0">
                  <a:pos x="17" y="16"/>
                </a:cxn>
                <a:cxn ang="0">
                  <a:pos x="0" y="14"/>
                </a:cxn>
                <a:cxn ang="0">
                  <a:pos x="0" y="16"/>
                </a:cxn>
                <a:cxn ang="0">
                  <a:pos x="6" y="21"/>
                </a:cxn>
                <a:cxn ang="0">
                  <a:pos x="11" y="19"/>
                </a:cxn>
                <a:cxn ang="0">
                  <a:pos x="24" y="19"/>
                </a:cxn>
                <a:cxn ang="0">
                  <a:pos x="33" y="19"/>
                </a:cxn>
                <a:cxn ang="0">
                  <a:pos x="38" y="21"/>
                </a:cxn>
                <a:cxn ang="0">
                  <a:pos x="38" y="21"/>
                </a:cxn>
              </a:cxnLst>
              <a:rect l="0" t="0" r="r" b="b"/>
              <a:pathLst>
                <a:path w="43" h="21">
                  <a:moveTo>
                    <a:pt x="38" y="21"/>
                  </a:moveTo>
                  <a:lnTo>
                    <a:pt x="40" y="17"/>
                  </a:lnTo>
                  <a:lnTo>
                    <a:pt x="38" y="14"/>
                  </a:lnTo>
                  <a:lnTo>
                    <a:pt x="41" y="13"/>
                  </a:lnTo>
                  <a:lnTo>
                    <a:pt x="43" y="8"/>
                  </a:lnTo>
                  <a:lnTo>
                    <a:pt x="41" y="1"/>
                  </a:lnTo>
                  <a:lnTo>
                    <a:pt x="33" y="3"/>
                  </a:lnTo>
                  <a:lnTo>
                    <a:pt x="24" y="0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25" y="11"/>
                  </a:lnTo>
                  <a:lnTo>
                    <a:pt x="30" y="14"/>
                  </a:lnTo>
                  <a:lnTo>
                    <a:pt x="30" y="16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6" y="21"/>
                  </a:lnTo>
                  <a:lnTo>
                    <a:pt x="11" y="19"/>
                  </a:lnTo>
                  <a:lnTo>
                    <a:pt x="24" y="19"/>
                  </a:lnTo>
                  <a:lnTo>
                    <a:pt x="33" y="19"/>
                  </a:lnTo>
                  <a:lnTo>
                    <a:pt x="38" y="21"/>
                  </a:lnTo>
                  <a:lnTo>
                    <a:pt x="38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7" name="Freeform 354">
              <a:extLst>
                <a:ext uri="{FF2B5EF4-FFF2-40B4-BE49-F238E27FC236}">
                  <a16:creationId xmlns:a16="http://schemas.microsoft.com/office/drawing/2014/main" id="{1BA58E0E-0670-C30A-3A8A-1F524161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821" y="-1887651"/>
              <a:ext cx="72057" cy="3398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2" y="23"/>
                </a:cxn>
                <a:cxn ang="0">
                  <a:pos x="5" y="25"/>
                </a:cxn>
                <a:cxn ang="0">
                  <a:pos x="16" y="16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9" y="16"/>
                </a:cxn>
                <a:cxn ang="0">
                  <a:pos x="35" y="15"/>
                </a:cxn>
                <a:cxn ang="0">
                  <a:pos x="50" y="16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37" y="8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4" y="5"/>
                </a:cxn>
                <a:cxn ang="0">
                  <a:pos x="31" y="2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2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53" h="25">
                  <a:moveTo>
                    <a:pt x="0" y="20"/>
                  </a:moveTo>
                  <a:lnTo>
                    <a:pt x="2" y="23"/>
                  </a:lnTo>
                  <a:lnTo>
                    <a:pt x="5" y="2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9" y="16"/>
                  </a:lnTo>
                  <a:lnTo>
                    <a:pt x="35" y="15"/>
                  </a:lnTo>
                  <a:lnTo>
                    <a:pt x="50" y="16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37" y="8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34" y="5"/>
                  </a:lnTo>
                  <a:lnTo>
                    <a:pt x="31" y="2"/>
                  </a:lnTo>
                  <a:lnTo>
                    <a:pt x="19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8" name="Freeform 355">
              <a:extLst>
                <a:ext uri="{FF2B5EF4-FFF2-40B4-BE49-F238E27FC236}">
                  <a16:creationId xmlns:a16="http://schemas.microsoft.com/office/drawing/2014/main" id="{C23E8787-434A-AC54-D948-7A1D67D68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740819"/>
              <a:ext cx="121001" cy="3262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1" y="19"/>
                </a:cxn>
                <a:cxn ang="0">
                  <a:pos x="83" y="19"/>
                </a:cxn>
                <a:cxn ang="0">
                  <a:pos x="89" y="16"/>
                </a:cxn>
                <a:cxn ang="0">
                  <a:pos x="86" y="11"/>
                </a:cxn>
                <a:cxn ang="0">
                  <a:pos x="88" y="10"/>
                </a:cxn>
                <a:cxn ang="0">
                  <a:pos x="77" y="3"/>
                </a:cxn>
                <a:cxn ang="0">
                  <a:pos x="61" y="0"/>
                </a:cxn>
                <a:cxn ang="0">
                  <a:pos x="54" y="0"/>
                </a:cxn>
                <a:cxn ang="0">
                  <a:pos x="51" y="5"/>
                </a:cxn>
                <a:cxn ang="0">
                  <a:pos x="49" y="5"/>
                </a:cxn>
                <a:cxn ang="0">
                  <a:pos x="48" y="3"/>
                </a:cxn>
                <a:cxn ang="0">
                  <a:pos x="46" y="3"/>
                </a:cxn>
                <a:cxn ang="0">
                  <a:pos x="29" y="8"/>
                </a:cxn>
                <a:cxn ang="0">
                  <a:pos x="21" y="6"/>
                </a:cxn>
                <a:cxn ang="0">
                  <a:pos x="14" y="6"/>
                </a:cxn>
                <a:cxn ang="0">
                  <a:pos x="13" y="1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6" y="5"/>
                </a:cxn>
                <a:cxn ang="0">
                  <a:pos x="3" y="11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3" y="13"/>
                </a:cxn>
                <a:cxn ang="0">
                  <a:pos x="19" y="14"/>
                </a:cxn>
                <a:cxn ang="0">
                  <a:pos x="24" y="21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35" y="24"/>
                </a:cxn>
                <a:cxn ang="0">
                  <a:pos x="43" y="21"/>
                </a:cxn>
                <a:cxn ang="0">
                  <a:pos x="38" y="18"/>
                </a:cxn>
                <a:cxn ang="0">
                  <a:pos x="38" y="14"/>
                </a:cxn>
                <a:cxn ang="0">
                  <a:pos x="48" y="11"/>
                </a:cxn>
                <a:cxn ang="0">
                  <a:pos x="54" y="6"/>
                </a:cxn>
                <a:cxn ang="0">
                  <a:pos x="59" y="6"/>
                </a:cxn>
                <a:cxn ang="0">
                  <a:pos x="69" y="10"/>
                </a:cxn>
                <a:cxn ang="0">
                  <a:pos x="72" y="11"/>
                </a:cxn>
                <a:cxn ang="0">
                  <a:pos x="75" y="11"/>
                </a:cxn>
                <a:cxn ang="0">
                  <a:pos x="77" y="11"/>
                </a:cxn>
                <a:cxn ang="0">
                  <a:pos x="73" y="14"/>
                </a:cxn>
                <a:cxn ang="0">
                  <a:pos x="72" y="16"/>
                </a:cxn>
                <a:cxn ang="0">
                  <a:pos x="72" y="19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89" h="24">
                  <a:moveTo>
                    <a:pt x="77" y="22"/>
                  </a:moveTo>
                  <a:lnTo>
                    <a:pt x="81" y="19"/>
                  </a:lnTo>
                  <a:lnTo>
                    <a:pt x="83" y="19"/>
                  </a:lnTo>
                  <a:lnTo>
                    <a:pt x="89" y="16"/>
                  </a:lnTo>
                  <a:lnTo>
                    <a:pt x="86" y="11"/>
                  </a:lnTo>
                  <a:lnTo>
                    <a:pt x="88" y="10"/>
                  </a:lnTo>
                  <a:lnTo>
                    <a:pt x="77" y="3"/>
                  </a:lnTo>
                  <a:lnTo>
                    <a:pt x="61" y="0"/>
                  </a:lnTo>
                  <a:lnTo>
                    <a:pt x="54" y="0"/>
                  </a:lnTo>
                  <a:lnTo>
                    <a:pt x="51" y="5"/>
                  </a:lnTo>
                  <a:lnTo>
                    <a:pt x="49" y="5"/>
                  </a:lnTo>
                  <a:lnTo>
                    <a:pt x="48" y="3"/>
                  </a:lnTo>
                  <a:lnTo>
                    <a:pt x="46" y="3"/>
                  </a:lnTo>
                  <a:lnTo>
                    <a:pt x="29" y="8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13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6" y="5"/>
                  </a:lnTo>
                  <a:lnTo>
                    <a:pt x="3" y="11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3" y="13"/>
                  </a:lnTo>
                  <a:lnTo>
                    <a:pt x="19" y="14"/>
                  </a:lnTo>
                  <a:lnTo>
                    <a:pt x="24" y="21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35" y="24"/>
                  </a:lnTo>
                  <a:lnTo>
                    <a:pt x="43" y="21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8" y="11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9" y="10"/>
                  </a:lnTo>
                  <a:lnTo>
                    <a:pt x="72" y="11"/>
                  </a:lnTo>
                  <a:lnTo>
                    <a:pt x="75" y="11"/>
                  </a:lnTo>
                  <a:lnTo>
                    <a:pt x="77" y="11"/>
                  </a:lnTo>
                  <a:lnTo>
                    <a:pt x="73" y="14"/>
                  </a:lnTo>
                  <a:lnTo>
                    <a:pt x="72" y="16"/>
                  </a:lnTo>
                  <a:lnTo>
                    <a:pt x="72" y="19"/>
                  </a:lnTo>
                  <a:lnTo>
                    <a:pt x="77" y="22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89" name="Freeform 356">
              <a:extLst>
                <a:ext uri="{FF2B5EF4-FFF2-40B4-BE49-F238E27FC236}">
                  <a16:creationId xmlns:a16="http://schemas.microsoft.com/office/drawing/2014/main" id="{F9AA85B8-1638-066D-E36B-43249E330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4549" y="-1808797"/>
              <a:ext cx="47585" cy="1767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" y="5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4" y="5"/>
                </a:cxn>
                <a:cxn ang="0">
                  <a:pos x="30" y="5"/>
                </a:cxn>
                <a:cxn ang="0">
                  <a:pos x="34" y="7"/>
                </a:cxn>
                <a:cxn ang="0">
                  <a:pos x="35" y="7"/>
                </a:cxn>
                <a:cxn ang="0">
                  <a:pos x="35" y="11"/>
                </a:cxn>
                <a:cxn ang="0">
                  <a:pos x="29" y="13"/>
                </a:cxn>
                <a:cxn ang="0">
                  <a:pos x="21" y="13"/>
                </a:cxn>
                <a:cxn ang="0">
                  <a:pos x="6" y="1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5" h="13">
                  <a:moveTo>
                    <a:pt x="0" y="8"/>
                  </a:moveTo>
                  <a:lnTo>
                    <a:pt x="3" y="5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5"/>
                  </a:lnTo>
                  <a:lnTo>
                    <a:pt x="30" y="5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29" y="13"/>
                  </a:lnTo>
                  <a:lnTo>
                    <a:pt x="21" y="13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0" name="Freeform 357">
              <a:extLst>
                <a:ext uri="{FF2B5EF4-FFF2-40B4-BE49-F238E27FC236}">
                  <a16:creationId xmlns:a16="http://schemas.microsoft.com/office/drawing/2014/main" id="{60102143-7915-5569-C167-23E95A824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505" y="-1830550"/>
              <a:ext cx="130517" cy="42147"/>
            </a:xfrm>
            <a:custGeom>
              <a:avLst/>
              <a:gdLst/>
              <a:ahLst/>
              <a:cxnLst>
                <a:cxn ang="0">
                  <a:pos x="96" y="10"/>
                </a:cxn>
                <a:cxn ang="0">
                  <a:pos x="93" y="10"/>
                </a:cxn>
                <a:cxn ang="0">
                  <a:pos x="80" y="15"/>
                </a:cxn>
                <a:cxn ang="0">
                  <a:pos x="75" y="13"/>
                </a:cxn>
                <a:cxn ang="0">
                  <a:pos x="72" y="11"/>
                </a:cxn>
                <a:cxn ang="0">
                  <a:pos x="66" y="18"/>
                </a:cxn>
                <a:cxn ang="0">
                  <a:pos x="64" y="18"/>
                </a:cxn>
                <a:cxn ang="0">
                  <a:pos x="56" y="21"/>
                </a:cxn>
                <a:cxn ang="0">
                  <a:pos x="50" y="19"/>
                </a:cxn>
                <a:cxn ang="0">
                  <a:pos x="47" y="24"/>
                </a:cxn>
                <a:cxn ang="0">
                  <a:pos x="40" y="24"/>
                </a:cxn>
                <a:cxn ang="0">
                  <a:pos x="39" y="27"/>
                </a:cxn>
                <a:cxn ang="0">
                  <a:pos x="34" y="31"/>
                </a:cxn>
                <a:cxn ang="0">
                  <a:pos x="29" y="31"/>
                </a:cxn>
                <a:cxn ang="0">
                  <a:pos x="27" y="27"/>
                </a:cxn>
                <a:cxn ang="0">
                  <a:pos x="24" y="27"/>
                </a:cxn>
                <a:cxn ang="0">
                  <a:pos x="24" y="23"/>
                </a:cxn>
                <a:cxn ang="0">
                  <a:pos x="23" y="23"/>
                </a:cxn>
                <a:cxn ang="0">
                  <a:pos x="19" y="21"/>
                </a:cxn>
                <a:cxn ang="0">
                  <a:pos x="13" y="21"/>
                </a:cxn>
                <a:cxn ang="0">
                  <a:pos x="5" y="16"/>
                </a:cxn>
                <a:cxn ang="0">
                  <a:pos x="0" y="16"/>
                </a:cxn>
                <a:cxn ang="0">
                  <a:pos x="5" y="15"/>
                </a:cxn>
                <a:cxn ang="0">
                  <a:pos x="5" y="11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9" y="2"/>
                </a:cxn>
                <a:cxn ang="0">
                  <a:pos x="45" y="2"/>
                </a:cxn>
                <a:cxn ang="0">
                  <a:pos x="59" y="0"/>
                </a:cxn>
                <a:cxn ang="0">
                  <a:pos x="63" y="0"/>
                </a:cxn>
                <a:cxn ang="0">
                  <a:pos x="71" y="0"/>
                </a:cxn>
                <a:cxn ang="0">
                  <a:pos x="85" y="3"/>
                </a:cxn>
                <a:cxn ang="0">
                  <a:pos x="95" y="7"/>
                </a:cxn>
                <a:cxn ang="0">
                  <a:pos x="96" y="10"/>
                </a:cxn>
                <a:cxn ang="0">
                  <a:pos x="96" y="10"/>
                </a:cxn>
              </a:cxnLst>
              <a:rect l="0" t="0" r="r" b="b"/>
              <a:pathLst>
                <a:path w="96" h="31">
                  <a:moveTo>
                    <a:pt x="96" y="10"/>
                  </a:moveTo>
                  <a:lnTo>
                    <a:pt x="93" y="10"/>
                  </a:lnTo>
                  <a:lnTo>
                    <a:pt x="80" y="15"/>
                  </a:lnTo>
                  <a:lnTo>
                    <a:pt x="75" y="13"/>
                  </a:lnTo>
                  <a:lnTo>
                    <a:pt x="72" y="11"/>
                  </a:lnTo>
                  <a:lnTo>
                    <a:pt x="66" y="18"/>
                  </a:lnTo>
                  <a:lnTo>
                    <a:pt x="64" y="18"/>
                  </a:lnTo>
                  <a:lnTo>
                    <a:pt x="56" y="21"/>
                  </a:lnTo>
                  <a:lnTo>
                    <a:pt x="50" y="19"/>
                  </a:lnTo>
                  <a:lnTo>
                    <a:pt x="47" y="24"/>
                  </a:lnTo>
                  <a:lnTo>
                    <a:pt x="40" y="24"/>
                  </a:lnTo>
                  <a:lnTo>
                    <a:pt x="39" y="27"/>
                  </a:lnTo>
                  <a:lnTo>
                    <a:pt x="34" y="31"/>
                  </a:lnTo>
                  <a:lnTo>
                    <a:pt x="29" y="31"/>
                  </a:lnTo>
                  <a:lnTo>
                    <a:pt x="27" y="27"/>
                  </a:lnTo>
                  <a:lnTo>
                    <a:pt x="24" y="27"/>
                  </a:lnTo>
                  <a:lnTo>
                    <a:pt x="24" y="23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3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5" y="15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19" y="2"/>
                  </a:lnTo>
                  <a:lnTo>
                    <a:pt x="29" y="2"/>
                  </a:lnTo>
                  <a:lnTo>
                    <a:pt x="45" y="2"/>
                  </a:lnTo>
                  <a:lnTo>
                    <a:pt x="59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5" y="3"/>
                  </a:lnTo>
                  <a:lnTo>
                    <a:pt x="95" y="7"/>
                  </a:lnTo>
                  <a:lnTo>
                    <a:pt x="96" y="10"/>
                  </a:lnTo>
                  <a:lnTo>
                    <a:pt x="96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1" name="Freeform 358">
              <a:extLst>
                <a:ext uri="{FF2B5EF4-FFF2-40B4-BE49-F238E27FC236}">
                  <a16:creationId xmlns:a16="http://schemas.microsoft.com/office/drawing/2014/main" id="{C28197A3-91FC-4CC7-7D61-8D5037AA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404" y="-1762572"/>
              <a:ext cx="66619" cy="39428"/>
            </a:xfrm>
            <a:custGeom>
              <a:avLst/>
              <a:gdLst/>
              <a:ahLst/>
              <a:cxnLst>
                <a:cxn ang="0">
                  <a:pos x="40" y="29"/>
                </a:cxn>
                <a:cxn ang="0">
                  <a:pos x="43" y="27"/>
                </a:cxn>
                <a:cxn ang="0">
                  <a:pos x="46" y="21"/>
                </a:cxn>
                <a:cxn ang="0">
                  <a:pos x="43" y="19"/>
                </a:cxn>
                <a:cxn ang="0">
                  <a:pos x="44" y="17"/>
                </a:cxn>
                <a:cxn ang="0">
                  <a:pos x="46" y="16"/>
                </a:cxn>
                <a:cxn ang="0">
                  <a:pos x="49" y="16"/>
                </a:cxn>
                <a:cxn ang="0">
                  <a:pos x="40" y="9"/>
                </a:cxn>
                <a:cxn ang="0">
                  <a:pos x="35" y="1"/>
                </a:cxn>
                <a:cxn ang="0">
                  <a:pos x="27" y="3"/>
                </a:cxn>
                <a:cxn ang="0">
                  <a:pos x="20" y="1"/>
                </a:cxn>
                <a:cxn ang="0">
                  <a:pos x="14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11" y="16"/>
                </a:cxn>
                <a:cxn ang="0">
                  <a:pos x="12" y="13"/>
                </a:cxn>
                <a:cxn ang="0">
                  <a:pos x="9" y="11"/>
                </a:cxn>
                <a:cxn ang="0">
                  <a:pos x="12" y="11"/>
                </a:cxn>
                <a:cxn ang="0">
                  <a:pos x="19" y="16"/>
                </a:cxn>
                <a:cxn ang="0">
                  <a:pos x="30" y="21"/>
                </a:cxn>
                <a:cxn ang="0">
                  <a:pos x="30" y="26"/>
                </a:cxn>
                <a:cxn ang="0">
                  <a:pos x="35" y="27"/>
                </a:cxn>
                <a:cxn ang="0">
                  <a:pos x="35" y="26"/>
                </a:cxn>
                <a:cxn ang="0">
                  <a:pos x="36" y="26"/>
                </a:cxn>
                <a:cxn ang="0">
                  <a:pos x="40" y="29"/>
                </a:cxn>
                <a:cxn ang="0">
                  <a:pos x="40" y="29"/>
                </a:cxn>
              </a:cxnLst>
              <a:rect l="0" t="0" r="r" b="b"/>
              <a:pathLst>
                <a:path w="49" h="29">
                  <a:moveTo>
                    <a:pt x="40" y="29"/>
                  </a:moveTo>
                  <a:lnTo>
                    <a:pt x="43" y="27"/>
                  </a:lnTo>
                  <a:lnTo>
                    <a:pt x="46" y="21"/>
                  </a:lnTo>
                  <a:lnTo>
                    <a:pt x="43" y="19"/>
                  </a:lnTo>
                  <a:lnTo>
                    <a:pt x="44" y="17"/>
                  </a:lnTo>
                  <a:lnTo>
                    <a:pt x="46" y="16"/>
                  </a:lnTo>
                  <a:lnTo>
                    <a:pt x="49" y="16"/>
                  </a:lnTo>
                  <a:lnTo>
                    <a:pt x="40" y="9"/>
                  </a:lnTo>
                  <a:lnTo>
                    <a:pt x="35" y="1"/>
                  </a:lnTo>
                  <a:lnTo>
                    <a:pt x="27" y="3"/>
                  </a:lnTo>
                  <a:lnTo>
                    <a:pt x="20" y="1"/>
                  </a:lnTo>
                  <a:lnTo>
                    <a:pt x="14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8"/>
                  </a:lnTo>
                  <a:lnTo>
                    <a:pt x="1" y="13"/>
                  </a:lnTo>
                  <a:lnTo>
                    <a:pt x="11" y="16"/>
                  </a:lnTo>
                  <a:lnTo>
                    <a:pt x="12" y="13"/>
                  </a:lnTo>
                  <a:lnTo>
                    <a:pt x="9" y="11"/>
                  </a:lnTo>
                  <a:lnTo>
                    <a:pt x="12" y="11"/>
                  </a:lnTo>
                  <a:lnTo>
                    <a:pt x="19" y="16"/>
                  </a:lnTo>
                  <a:lnTo>
                    <a:pt x="30" y="21"/>
                  </a:lnTo>
                  <a:lnTo>
                    <a:pt x="30" y="26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0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2" name="Freeform 359">
              <a:extLst>
                <a:ext uri="{FF2B5EF4-FFF2-40B4-BE49-F238E27FC236}">
                  <a16:creationId xmlns:a16="http://schemas.microsoft.com/office/drawing/2014/main" id="{41A7AB5C-9ABF-9076-48FD-74F505E25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021" y="-1865898"/>
              <a:ext cx="29910" cy="35348"/>
            </a:xfrm>
            <a:custGeom>
              <a:avLst/>
              <a:gdLst/>
              <a:ahLst/>
              <a:cxnLst>
                <a:cxn ang="0">
                  <a:pos x="6" y="26"/>
                </a:cxn>
                <a:cxn ang="0">
                  <a:pos x="0" y="26"/>
                </a:cxn>
                <a:cxn ang="0">
                  <a:pos x="6" y="5"/>
                </a:cxn>
                <a:cxn ang="0">
                  <a:pos x="11" y="5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2"/>
                </a:cxn>
                <a:cxn ang="0">
                  <a:pos x="19" y="7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6" y="25"/>
                </a:cxn>
                <a:cxn ang="0">
                  <a:pos x="6" y="26"/>
                </a:cxn>
                <a:cxn ang="0">
                  <a:pos x="6" y="26"/>
                </a:cxn>
              </a:cxnLst>
              <a:rect l="0" t="0" r="r" b="b"/>
              <a:pathLst>
                <a:path w="22" h="26">
                  <a:moveTo>
                    <a:pt x="6" y="26"/>
                  </a:moveTo>
                  <a:lnTo>
                    <a:pt x="0" y="26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19" y="7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6" y="25"/>
                  </a:lnTo>
                  <a:lnTo>
                    <a:pt x="6" y="26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3" name="Freeform 360">
              <a:extLst>
                <a:ext uri="{FF2B5EF4-FFF2-40B4-BE49-F238E27FC236}">
                  <a16:creationId xmlns:a16="http://schemas.microsoft.com/office/drawing/2014/main" id="{23B282B9-8E35-98D9-5829-059C8008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38" y="-1777527"/>
              <a:ext cx="285507" cy="156349"/>
            </a:xfrm>
            <a:custGeom>
              <a:avLst/>
              <a:gdLst/>
              <a:ahLst/>
              <a:cxnLst>
                <a:cxn ang="0">
                  <a:pos x="27" y="6"/>
                </a:cxn>
                <a:cxn ang="0">
                  <a:pos x="29" y="17"/>
                </a:cxn>
                <a:cxn ang="0">
                  <a:pos x="22" y="25"/>
                </a:cxn>
                <a:cxn ang="0">
                  <a:pos x="27" y="32"/>
                </a:cxn>
                <a:cxn ang="0">
                  <a:pos x="37" y="28"/>
                </a:cxn>
                <a:cxn ang="0">
                  <a:pos x="32" y="19"/>
                </a:cxn>
                <a:cxn ang="0">
                  <a:pos x="43" y="9"/>
                </a:cxn>
                <a:cxn ang="0">
                  <a:pos x="59" y="6"/>
                </a:cxn>
                <a:cxn ang="0">
                  <a:pos x="55" y="1"/>
                </a:cxn>
                <a:cxn ang="0">
                  <a:pos x="59" y="0"/>
                </a:cxn>
                <a:cxn ang="0">
                  <a:pos x="80" y="9"/>
                </a:cxn>
                <a:cxn ang="0">
                  <a:pos x="85" y="17"/>
                </a:cxn>
                <a:cxn ang="0">
                  <a:pos x="122" y="20"/>
                </a:cxn>
                <a:cxn ang="0">
                  <a:pos x="138" y="20"/>
                </a:cxn>
                <a:cxn ang="0">
                  <a:pos x="151" y="17"/>
                </a:cxn>
                <a:cxn ang="0">
                  <a:pos x="144" y="16"/>
                </a:cxn>
                <a:cxn ang="0">
                  <a:pos x="178" y="16"/>
                </a:cxn>
                <a:cxn ang="0">
                  <a:pos x="165" y="17"/>
                </a:cxn>
                <a:cxn ang="0">
                  <a:pos x="170" y="20"/>
                </a:cxn>
                <a:cxn ang="0">
                  <a:pos x="183" y="24"/>
                </a:cxn>
                <a:cxn ang="0">
                  <a:pos x="196" y="35"/>
                </a:cxn>
                <a:cxn ang="0">
                  <a:pos x="192" y="38"/>
                </a:cxn>
                <a:cxn ang="0">
                  <a:pos x="204" y="37"/>
                </a:cxn>
                <a:cxn ang="0">
                  <a:pos x="208" y="41"/>
                </a:cxn>
                <a:cxn ang="0">
                  <a:pos x="192" y="51"/>
                </a:cxn>
                <a:cxn ang="0">
                  <a:pos x="188" y="56"/>
                </a:cxn>
                <a:cxn ang="0">
                  <a:pos x="183" y="62"/>
                </a:cxn>
                <a:cxn ang="0">
                  <a:pos x="192" y="72"/>
                </a:cxn>
                <a:cxn ang="0">
                  <a:pos x="186" y="77"/>
                </a:cxn>
                <a:cxn ang="0">
                  <a:pos x="173" y="81"/>
                </a:cxn>
                <a:cxn ang="0">
                  <a:pos x="152" y="85"/>
                </a:cxn>
                <a:cxn ang="0">
                  <a:pos x="135" y="81"/>
                </a:cxn>
                <a:cxn ang="0">
                  <a:pos x="127" y="83"/>
                </a:cxn>
                <a:cxn ang="0">
                  <a:pos x="132" y="93"/>
                </a:cxn>
                <a:cxn ang="0">
                  <a:pos x="144" y="99"/>
                </a:cxn>
                <a:cxn ang="0">
                  <a:pos x="135" y="104"/>
                </a:cxn>
                <a:cxn ang="0">
                  <a:pos x="111" y="113"/>
                </a:cxn>
                <a:cxn ang="0">
                  <a:pos x="95" y="115"/>
                </a:cxn>
                <a:cxn ang="0">
                  <a:pos x="83" y="101"/>
                </a:cxn>
                <a:cxn ang="0">
                  <a:pos x="85" y="89"/>
                </a:cxn>
                <a:cxn ang="0">
                  <a:pos x="79" y="83"/>
                </a:cxn>
                <a:cxn ang="0">
                  <a:pos x="80" y="70"/>
                </a:cxn>
                <a:cxn ang="0">
                  <a:pos x="87" y="61"/>
                </a:cxn>
                <a:cxn ang="0">
                  <a:pos x="72" y="62"/>
                </a:cxn>
                <a:cxn ang="0">
                  <a:pos x="56" y="62"/>
                </a:cxn>
                <a:cxn ang="0">
                  <a:pos x="40" y="51"/>
                </a:cxn>
                <a:cxn ang="0">
                  <a:pos x="18" y="51"/>
                </a:cxn>
                <a:cxn ang="0">
                  <a:pos x="13" y="40"/>
                </a:cxn>
                <a:cxn ang="0">
                  <a:pos x="8" y="32"/>
                </a:cxn>
                <a:cxn ang="0">
                  <a:pos x="5" y="25"/>
                </a:cxn>
                <a:cxn ang="0">
                  <a:pos x="14" y="12"/>
                </a:cxn>
                <a:cxn ang="0">
                  <a:pos x="35" y="3"/>
                </a:cxn>
              </a:cxnLst>
              <a:rect l="0" t="0" r="r" b="b"/>
              <a:pathLst>
                <a:path w="210" h="115">
                  <a:moveTo>
                    <a:pt x="35" y="3"/>
                  </a:moveTo>
                  <a:lnTo>
                    <a:pt x="27" y="6"/>
                  </a:lnTo>
                  <a:lnTo>
                    <a:pt x="30" y="16"/>
                  </a:lnTo>
                  <a:lnTo>
                    <a:pt x="29" y="17"/>
                  </a:lnTo>
                  <a:lnTo>
                    <a:pt x="22" y="22"/>
                  </a:lnTo>
                  <a:lnTo>
                    <a:pt x="22" y="25"/>
                  </a:lnTo>
                  <a:lnTo>
                    <a:pt x="26" y="27"/>
                  </a:lnTo>
                  <a:lnTo>
                    <a:pt x="27" y="32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37" y="24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53" y="4"/>
                  </a:lnTo>
                  <a:lnTo>
                    <a:pt x="55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63" y="8"/>
                  </a:lnTo>
                  <a:lnTo>
                    <a:pt x="80" y="9"/>
                  </a:lnTo>
                  <a:lnTo>
                    <a:pt x="83" y="16"/>
                  </a:lnTo>
                  <a:lnTo>
                    <a:pt x="85" y="17"/>
                  </a:lnTo>
                  <a:lnTo>
                    <a:pt x="115" y="16"/>
                  </a:lnTo>
                  <a:lnTo>
                    <a:pt x="122" y="20"/>
                  </a:lnTo>
                  <a:lnTo>
                    <a:pt x="130" y="20"/>
                  </a:lnTo>
                  <a:lnTo>
                    <a:pt x="138" y="20"/>
                  </a:lnTo>
                  <a:lnTo>
                    <a:pt x="143" y="17"/>
                  </a:lnTo>
                  <a:lnTo>
                    <a:pt x="151" y="17"/>
                  </a:lnTo>
                  <a:lnTo>
                    <a:pt x="15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78" y="16"/>
                  </a:lnTo>
                  <a:lnTo>
                    <a:pt x="173" y="17"/>
                  </a:lnTo>
                  <a:lnTo>
                    <a:pt x="165" y="17"/>
                  </a:lnTo>
                  <a:lnTo>
                    <a:pt x="164" y="19"/>
                  </a:lnTo>
                  <a:lnTo>
                    <a:pt x="170" y="20"/>
                  </a:lnTo>
                  <a:lnTo>
                    <a:pt x="173" y="24"/>
                  </a:lnTo>
                  <a:lnTo>
                    <a:pt x="183" y="24"/>
                  </a:lnTo>
                  <a:lnTo>
                    <a:pt x="192" y="28"/>
                  </a:lnTo>
                  <a:lnTo>
                    <a:pt x="196" y="35"/>
                  </a:lnTo>
                  <a:lnTo>
                    <a:pt x="191" y="37"/>
                  </a:lnTo>
                  <a:lnTo>
                    <a:pt x="192" y="38"/>
                  </a:lnTo>
                  <a:lnTo>
                    <a:pt x="199" y="38"/>
                  </a:lnTo>
                  <a:lnTo>
                    <a:pt x="204" y="37"/>
                  </a:lnTo>
                  <a:lnTo>
                    <a:pt x="210" y="40"/>
                  </a:lnTo>
                  <a:lnTo>
                    <a:pt x="208" y="41"/>
                  </a:lnTo>
                  <a:lnTo>
                    <a:pt x="194" y="46"/>
                  </a:lnTo>
                  <a:lnTo>
                    <a:pt x="192" y="51"/>
                  </a:lnTo>
                  <a:lnTo>
                    <a:pt x="197" y="51"/>
                  </a:lnTo>
                  <a:lnTo>
                    <a:pt x="188" y="56"/>
                  </a:lnTo>
                  <a:lnTo>
                    <a:pt x="188" y="59"/>
                  </a:lnTo>
                  <a:lnTo>
                    <a:pt x="183" y="62"/>
                  </a:lnTo>
                  <a:lnTo>
                    <a:pt x="183" y="62"/>
                  </a:lnTo>
                  <a:lnTo>
                    <a:pt x="192" y="72"/>
                  </a:lnTo>
                  <a:lnTo>
                    <a:pt x="192" y="73"/>
                  </a:lnTo>
                  <a:lnTo>
                    <a:pt x="186" y="77"/>
                  </a:lnTo>
                  <a:lnTo>
                    <a:pt x="181" y="78"/>
                  </a:lnTo>
                  <a:lnTo>
                    <a:pt x="173" y="81"/>
                  </a:lnTo>
                  <a:lnTo>
                    <a:pt x="160" y="81"/>
                  </a:lnTo>
                  <a:lnTo>
                    <a:pt x="152" y="85"/>
                  </a:lnTo>
                  <a:lnTo>
                    <a:pt x="146" y="85"/>
                  </a:lnTo>
                  <a:lnTo>
                    <a:pt x="135" y="81"/>
                  </a:lnTo>
                  <a:lnTo>
                    <a:pt x="125" y="80"/>
                  </a:lnTo>
                  <a:lnTo>
                    <a:pt x="127" y="83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33" y="99"/>
                  </a:lnTo>
                  <a:lnTo>
                    <a:pt x="144" y="99"/>
                  </a:lnTo>
                  <a:lnTo>
                    <a:pt x="144" y="101"/>
                  </a:lnTo>
                  <a:lnTo>
                    <a:pt x="135" y="104"/>
                  </a:lnTo>
                  <a:lnTo>
                    <a:pt x="128" y="109"/>
                  </a:lnTo>
                  <a:lnTo>
                    <a:pt x="111" y="113"/>
                  </a:lnTo>
                  <a:lnTo>
                    <a:pt x="106" y="115"/>
                  </a:lnTo>
                  <a:lnTo>
                    <a:pt x="95" y="115"/>
                  </a:lnTo>
                  <a:lnTo>
                    <a:pt x="88" y="110"/>
                  </a:lnTo>
                  <a:lnTo>
                    <a:pt x="83" y="101"/>
                  </a:lnTo>
                  <a:lnTo>
                    <a:pt x="75" y="96"/>
                  </a:lnTo>
                  <a:lnTo>
                    <a:pt x="85" y="89"/>
                  </a:lnTo>
                  <a:lnTo>
                    <a:pt x="83" y="86"/>
                  </a:lnTo>
                  <a:lnTo>
                    <a:pt x="79" y="83"/>
                  </a:lnTo>
                  <a:lnTo>
                    <a:pt x="77" y="77"/>
                  </a:lnTo>
                  <a:lnTo>
                    <a:pt x="80" y="70"/>
                  </a:lnTo>
                  <a:lnTo>
                    <a:pt x="87" y="64"/>
                  </a:lnTo>
                  <a:lnTo>
                    <a:pt x="87" y="61"/>
                  </a:lnTo>
                  <a:lnTo>
                    <a:pt x="82" y="61"/>
                  </a:lnTo>
                  <a:lnTo>
                    <a:pt x="72" y="62"/>
                  </a:lnTo>
                  <a:lnTo>
                    <a:pt x="64" y="61"/>
                  </a:lnTo>
                  <a:lnTo>
                    <a:pt x="56" y="62"/>
                  </a:lnTo>
                  <a:lnTo>
                    <a:pt x="48" y="53"/>
                  </a:lnTo>
                  <a:lnTo>
                    <a:pt x="40" y="51"/>
                  </a:lnTo>
                  <a:lnTo>
                    <a:pt x="26" y="53"/>
                  </a:lnTo>
                  <a:lnTo>
                    <a:pt x="18" y="51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8" y="37"/>
                  </a:lnTo>
                  <a:lnTo>
                    <a:pt x="8" y="32"/>
                  </a:lnTo>
                  <a:lnTo>
                    <a:pt x="0" y="30"/>
                  </a:lnTo>
                  <a:lnTo>
                    <a:pt x="5" y="25"/>
                  </a:lnTo>
                  <a:lnTo>
                    <a:pt x="10" y="17"/>
                  </a:lnTo>
                  <a:lnTo>
                    <a:pt x="14" y="12"/>
                  </a:lnTo>
                  <a:lnTo>
                    <a:pt x="27" y="4"/>
                  </a:lnTo>
                  <a:lnTo>
                    <a:pt x="35" y="3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4" name="Freeform 361">
              <a:extLst>
                <a:ext uri="{FF2B5EF4-FFF2-40B4-BE49-F238E27FC236}">
                  <a16:creationId xmlns:a16="http://schemas.microsoft.com/office/drawing/2014/main" id="{CF8372E7-F0F0-EF89-99F7-83FC5856A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8497" y="-1690515"/>
              <a:ext cx="89731" cy="54382"/>
            </a:xfrm>
            <a:custGeom>
              <a:avLst/>
              <a:gdLst/>
              <a:ahLst/>
              <a:cxnLst>
                <a:cxn ang="0">
                  <a:pos x="56" y="35"/>
                </a:cxn>
                <a:cxn ang="0">
                  <a:pos x="46" y="33"/>
                </a:cxn>
                <a:cxn ang="0">
                  <a:pos x="40" y="35"/>
                </a:cxn>
                <a:cxn ang="0">
                  <a:pos x="34" y="35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2" y="40"/>
                </a:cxn>
                <a:cxn ang="0">
                  <a:pos x="16" y="33"/>
                </a:cxn>
                <a:cxn ang="0">
                  <a:pos x="11" y="25"/>
                </a:cxn>
                <a:cxn ang="0">
                  <a:pos x="6" y="25"/>
                </a:cxn>
                <a:cxn ang="0">
                  <a:pos x="0" y="17"/>
                </a:cxn>
                <a:cxn ang="0">
                  <a:pos x="3" y="9"/>
                </a:cxn>
                <a:cxn ang="0">
                  <a:pos x="11" y="8"/>
                </a:cxn>
                <a:cxn ang="0">
                  <a:pos x="14" y="6"/>
                </a:cxn>
                <a:cxn ang="0">
                  <a:pos x="14" y="5"/>
                </a:cxn>
                <a:cxn ang="0">
                  <a:pos x="19" y="0"/>
                </a:cxn>
                <a:cxn ang="0">
                  <a:pos x="21" y="0"/>
                </a:cxn>
                <a:cxn ang="0">
                  <a:pos x="29" y="0"/>
                </a:cxn>
                <a:cxn ang="0">
                  <a:pos x="53" y="0"/>
                </a:cxn>
                <a:cxn ang="0">
                  <a:pos x="66" y="1"/>
                </a:cxn>
                <a:cxn ang="0">
                  <a:pos x="66" y="3"/>
                </a:cxn>
                <a:cxn ang="0">
                  <a:pos x="59" y="8"/>
                </a:cxn>
                <a:cxn ang="0">
                  <a:pos x="59" y="16"/>
                </a:cxn>
                <a:cxn ang="0">
                  <a:pos x="64" y="22"/>
                </a:cxn>
                <a:cxn ang="0">
                  <a:pos x="61" y="32"/>
                </a:cxn>
                <a:cxn ang="0">
                  <a:pos x="56" y="35"/>
                </a:cxn>
                <a:cxn ang="0">
                  <a:pos x="56" y="35"/>
                </a:cxn>
              </a:cxnLst>
              <a:rect l="0" t="0" r="r" b="b"/>
              <a:pathLst>
                <a:path w="66" h="40">
                  <a:moveTo>
                    <a:pt x="56" y="35"/>
                  </a:moveTo>
                  <a:lnTo>
                    <a:pt x="46" y="33"/>
                  </a:lnTo>
                  <a:lnTo>
                    <a:pt x="40" y="35"/>
                  </a:lnTo>
                  <a:lnTo>
                    <a:pt x="34" y="35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6" y="33"/>
                  </a:lnTo>
                  <a:lnTo>
                    <a:pt x="11" y="25"/>
                  </a:lnTo>
                  <a:lnTo>
                    <a:pt x="6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11" y="8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53" y="0"/>
                  </a:lnTo>
                  <a:lnTo>
                    <a:pt x="66" y="1"/>
                  </a:lnTo>
                  <a:lnTo>
                    <a:pt x="66" y="3"/>
                  </a:lnTo>
                  <a:lnTo>
                    <a:pt x="59" y="8"/>
                  </a:lnTo>
                  <a:lnTo>
                    <a:pt x="59" y="16"/>
                  </a:lnTo>
                  <a:lnTo>
                    <a:pt x="64" y="22"/>
                  </a:lnTo>
                  <a:lnTo>
                    <a:pt x="61" y="32"/>
                  </a:lnTo>
                  <a:lnTo>
                    <a:pt x="56" y="35"/>
                  </a:lnTo>
                  <a:lnTo>
                    <a:pt x="56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5" name="Freeform 362">
              <a:extLst>
                <a:ext uri="{FF2B5EF4-FFF2-40B4-BE49-F238E27FC236}">
                  <a16:creationId xmlns:a16="http://schemas.microsoft.com/office/drawing/2014/main" id="{B9CFE265-1F8F-A8CF-6F60-474728716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238" y="-1723144"/>
              <a:ext cx="95169" cy="95169"/>
            </a:xfrm>
            <a:custGeom>
              <a:avLst/>
              <a:gdLst/>
              <a:ahLst/>
              <a:cxnLst>
                <a:cxn ang="0">
                  <a:pos x="70" y="64"/>
                </a:cxn>
                <a:cxn ang="0">
                  <a:pos x="64" y="64"/>
                </a:cxn>
                <a:cxn ang="0">
                  <a:pos x="59" y="62"/>
                </a:cxn>
                <a:cxn ang="0">
                  <a:pos x="53" y="65"/>
                </a:cxn>
                <a:cxn ang="0">
                  <a:pos x="40" y="69"/>
                </a:cxn>
                <a:cxn ang="0">
                  <a:pos x="35" y="70"/>
                </a:cxn>
                <a:cxn ang="0">
                  <a:pos x="29" y="70"/>
                </a:cxn>
                <a:cxn ang="0">
                  <a:pos x="25" y="69"/>
                </a:cxn>
                <a:cxn ang="0">
                  <a:pos x="21" y="65"/>
                </a:cxn>
                <a:cxn ang="0">
                  <a:pos x="21" y="61"/>
                </a:cxn>
                <a:cxn ang="0">
                  <a:pos x="17" y="57"/>
                </a:cxn>
                <a:cxn ang="0">
                  <a:pos x="21" y="46"/>
                </a:cxn>
                <a:cxn ang="0">
                  <a:pos x="25" y="43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9" y="33"/>
                </a:cxn>
                <a:cxn ang="0">
                  <a:pos x="19" y="30"/>
                </a:cxn>
                <a:cxn ang="0">
                  <a:pos x="9" y="3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5" y="19"/>
                </a:cxn>
                <a:cxn ang="0">
                  <a:pos x="5" y="16"/>
                </a:cxn>
                <a:cxn ang="0">
                  <a:pos x="14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43" y="6"/>
                </a:cxn>
                <a:cxn ang="0">
                  <a:pos x="45" y="9"/>
                </a:cxn>
                <a:cxn ang="0">
                  <a:pos x="45" y="14"/>
                </a:cxn>
                <a:cxn ang="0">
                  <a:pos x="46" y="14"/>
                </a:cxn>
                <a:cxn ang="0">
                  <a:pos x="53" y="14"/>
                </a:cxn>
                <a:cxn ang="0">
                  <a:pos x="58" y="16"/>
                </a:cxn>
                <a:cxn ang="0">
                  <a:pos x="64" y="21"/>
                </a:cxn>
                <a:cxn ang="0">
                  <a:pos x="67" y="24"/>
                </a:cxn>
                <a:cxn ang="0">
                  <a:pos x="62" y="29"/>
                </a:cxn>
                <a:cxn ang="0">
                  <a:pos x="62" y="30"/>
                </a:cxn>
                <a:cxn ang="0">
                  <a:pos x="59" y="32"/>
                </a:cxn>
                <a:cxn ang="0">
                  <a:pos x="51" y="33"/>
                </a:cxn>
                <a:cxn ang="0">
                  <a:pos x="48" y="41"/>
                </a:cxn>
                <a:cxn ang="0">
                  <a:pos x="54" y="49"/>
                </a:cxn>
                <a:cxn ang="0">
                  <a:pos x="59" y="49"/>
                </a:cxn>
                <a:cxn ang="0">
                  <a:pos x="64" y="57"/>
                </a:cxn>
                <a:cxn ang="0">
                  <a:pos x="70" y="64"/>
                </a:cxn>
                <a:cxn ang="0">
                  <a:pos x="70" y="64"/>
                </a:cxn>
              </a:cxnLst>
              <a:rect l="0" t="0" r="r" b="b"/>
              <a:pathLst>
                <a:path w="70" h="70">
                  <a:moveTo>
                    <a:pt x="70" y="64"/>
                  </a:moveTo>
                  <a:lnTo>
                    <a:pt x="64" y="64"/>
                  </a:lnTo>
                  <a:lnTo>
                    <a:pt x="59" y="62"/>
                  </a:lnTo>
                  <a:lnTo>
                    <a:pt x="53" y="65"/>
                  </a:lnTo>
                  <a:lnTo>
                    <a:pt x="40" y="69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25" y="69"/>
                  </a:lnTo>
                  <a:lnTo>
                    <a:pt x="21" y="65"/>
                  </a:lnTo>
                  <a:lnTo>
                    <a:pt x="21" y="61"/>
                  </a:lnTo>
                  <a:lnTo>
                    <a:pt x="17" y="57"/>
                  </a:lnTo>
                  <a:lnTo>
                    <a:pt x="21" y="46"/>
                  </a:lnTo>
                  <a:lnTo>
                    <a:pt x="25" y="43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9" y="3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14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5" y="14"/>
                  </a:lnTo>
                  <a:lnTo>
                    <a:pt x="46" y="14"/>
                  </a:lnTo>
                  <a:lnTo>
                    <a:pt x="53" y="14"/>
                  </a:lnTo>
                  <a:lnTo>
                    <a:pt x="58" y="16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59" y="32"/>
                  </a:lnTo>
                  <a:lnTo>
                    <a:pt x="51" y="33"/>
                  </a:lnTo>
                  <a:lnTo>
                    <a:pt x="48" y="41"/>
                  </a:lnTo>
                  <a:lnTo>
                    <a:pt x="54" y="49"/>
                  </a:lnTo>
                  <a:lnTo>
                    <a:pt x="59" y="49"/>
                  </a:lnTo>
                  <a:lnTo>
                    <a:pt x="64" y="57"/>
                  </a:lnTo>
                  <a:lnTo>
                    <a:pt x="70" y="64"/>
                  </a:lnTo>
                  <a:lnTo>
                    <a:pt x="70" y="6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6" name="Freeform 363">
              <a:extLst>
                <a:ext uri="{FF2B5EF4-FFF2-40B4-BE49-F238E27FC236}">
                  <a16:creationId xmlns:a16="http://schemas.microsoft.com/office/drawing/2014/main" id="{1BE49716-A358-C02D-128A-DE80146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0" y="34"/>
                </a:cxn>
              </a:cxnLst>
              <a:rect l="0" t="0" r="r" b="b"/>
              <a:pathLst>
                <a:path w="135" h="90">
                  <a:moveTo>
                    <a:pt x="0" y="34"/>
                  </a:move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7" name="Freeform 364">
              <a:extLst>
                <a:ext uri="{FF2B5EF4-FFF2-40B4-BE49-F238E27FC236}">
                  <a16:creationId xmlns:a16="http://schemas.microsoft.com/office/drawing/2014/main" id="{E8EFA3EB-6303-0420-B0AA-52C69DE1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632" y="-1689156"/>
              <a:ext cx="63900" cy="50304"/>
            </a:xfrm>
            <a:custGeom>
              <a:avLst/>
              <a:gdLst/>
              <a:ahLst/>
              <a:cxnLst>
                <a:cxn ang="0">
                  <a:pos x="47" y="16"/>
                </a:cxn>
                <a:cxn ang="0">
                  <a:pos x="47" y="15"/>
                </a:cxn>
                <a:cxn ang="0">
                  <a:pos x="43" y="13"/>
                </a:cxn>
                <a:cxn ang="0">
                  <a:pos x="31" y="7"/>
                </a:cxn>
                <a:cxn ang="0">
                  <a:pos x="14" y="0"/>
                </a:cxn>
                <a:cxn ang="0">
                  <a:pos x="10" y="2"/>
                </a:cxn>
                <a:cxn ang="0">
                  <a:pos x="3" y="7"/>
                </a:cxn>
                <a:cxn ang="0">
                  <a:pos x="3" y="15"/>
                </a:cxn>
                <a:cxn ang="0">
                  <a:pos x="8" y="21"/>
                </a:cxn>
                <a:cxn ang="0">
                  <a:pos x="5" y="31"/>
                </a:cxn>
                <a:cxn ang="0">
                  <a:pos x="0" y="34"/>
                </a:cxn>
                <a:cxn ang="0">
                  <a:pos x="5" y="37"/>
                </a:cxn>
                <a:cxn ang="0">
                  <a:pos x="13" y="37"/>
                </a:cxn>
                <a:cxn ang="0">
                  <a:pos x="21" y="37"/>
                </a:cxn>
                <a:cxn ang="0">
                  <a:pos x="31" y="32"/>
                </a:cxn>
                <a:cxn ang="0">
                  <a:pos x="34" y="26"/>
                </a:cxn>
                <a:cxn ang="0">
                  <a:pos x="47" y="16"/>
                </a:cxn>
                <a:cxn ang="0">
                  <a:pos x="47" y="16"/>
                </a:cxn>
              </a:cxnLst>
              <a:rect l="0" t="0" r="r" b="b"/>
              <a:pathLst>
                <a:path w="47" h="37">
                  <a:moveTo>
                    <a:pt x="47" y="16"/>
                  </a:moveTo>
                  <a:lnTo>
                    <a:pt x="47" y="15"/>
                  </a:lnTo>
                  <a:lnTo>
                    <a:pt x="43" y="13"/>
                  </a:lnTo>
                  <a:lnTo>
                    <a:pt x="31" y="7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3" y="7"/>
                  </a:lnTo>
                  <a:lnTo>
                    <a:pt x="3" y="15"/>
                  </a:lnTo>
                  <a:lnTo>
                    <a:pt x="8" y="21"/>
                  </a:lnTo>
                  <a:lnTo>
                    <a:pt x="5" y="31"/>
                  </a:lnTo>
                  <a:lnTo>
                    <a:pt x="0" y="34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21" y="37"/>
                  </a:lnTo>
                  <a:lnTo>
                    <a:pt x="31" y="32"/>
                  </a:lnTo>
                  <a:lnTo>
                    <a:pt x="34" y="26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8" name="Freeform 365">
              <a:extLst>
                <a:ext uri="{FF2B5EF4-FFF2-40B4-BE49-F238E27FC236}">
                  <a16:creationId xmlns:a16="http://schemas.microsoft.com/office/drawing/2014/main" id="{03AC93AA-9016-A6A9-899A-64F7A4AD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507" y="-1342468"/>
              <a:ext cx="183541" cy="122360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79" y="12"/>
                </a:cxn>
                <a:cxn ang="0">
                  <a:pos x="80" y="15"/>
                </a:cxn>
                <a:cxn ang="0">
                  <a:pos x="79" y="29"/>
                </a:cxn>
                <a:cxn ang="0">
                  <a:pos x="80" y="31"/>
                </a:cxn>
                <a:cxn ang="0">
                  <a:pos x="93" y="32"/>
                </a:cxn>
                <a:cxn ang="0">
                  <a:pos x="104" y="31"/>
                </a:cxn>
                <a:cxn ang="0">
                  <a:pos x="112" y="34"/>
                </a:cxn>
                <a:cxn ang="0">
                  <a:pos x="114" y="36"/>
                </a:cxn>
                <a:cxn ang="0">
                  <a:pos x="116" y="47"/>
                </a:cxn>
                <a:cxn ang="0">
                  <a:pos x="117" y="50"/>
                </a:cxn>
                <a:cxn ang="0">
                  <a:pos x="120" y="52"/>
                </a:cxn>
                <a:cxn ang="0">
                  <a:pos x="132" y="50"/>
                </a:cxn>
                <a:cxn ang="0">
                  <a:pos x="133" y="52"/>
                </a:cxn>
                <a:cxn ang="0">
                  <a:pos x="135" y="56"/>
                </a:cxn>
                <a:cxn ang="0">
                  <a:pos x="130" y="69"/>
                </a:cxn>
                <a:cxn ang="0">
                  <a:pos x="125" y="79"/>
                </a:cxn>
                <a:cxn ang="0">
                  <a:pos x="108" y="89"/>
                </a:cxn>
                <a:cxn ang="0">
                  <a:pos x="88" y="90"/>
                </a:cxn>
                <a:cxn ang="0">
                  <a:pos x="79" y="89"/>
                </a:cxn>
                <a:cxn ang="0">
                  <a:pos x="63" y="87"/>
                </a:cxn>
                <a:cxn ang="0">
                  <a:pos x="64" y="84"/>
                </a:cxn>
                <a:cxn ang="0">
                  <a:pos x="64" y="82"/>
                </a:cxn>
                <a:cxn ang="0">
                  <a:pos x="75" y="71"/>
                </a:cxn>
                <a:cxn ang="0">
                  <a:pos x="75" y="66"/>
                </a:cxn>
                <a:cxn ang="0">
                  <a:pos x="64" y="61"/>
                </a:cxn>
                <a:cxn ang="0">
                  <a:pos x="47" y="55"/>
                </a:cxn>
                <a:cxn ang="0">
                  <a:pos x="27" y="52"/>
                </a:cxn>
                <a:cxn ang="0">
                  <a:pos x="24" y="48"/>
                </a:cxn>
                <a:cxn ang="0">
                  <a:pos x="13" y="42"/>
                </a:cxn>
                <a:cxn ang="0">
                  <a:pos x="3" y="34"/>
                </a:cxn>
                <a:cxn ang="0">
                  <a:pos x="0" y="34"/>
                </a:cxn>
                <a:cxn ang="0">
                  <a:pos x="6" y="23"/>
                </a:cxn>
                <a:cxn ang="0">
                  <a:pos x="8" y="16"/>
                </a:cxn>
                <a:cxn ang="0">
                  <a:pos x="15" y="10"/>
                </a:cxn>
                <a:cxn ang="0">
                  <a:pos x="18" y="5"/>
                </a:cxn>
                <a:cxn ang="0">
                  <a:pos x="50" y="0"/>
                </a:cxn>
                <a:cxn ang="0">
                  <a:pos x="64" y="0"/>
                </a:cxn>
                <a:cxn ang="0">
                  <a:pos x="71" y="2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135" h="90">
                  <a:moveTo>
                    <a:pt x="79" y="10"/>
                  </a:moveTo>
                  <a:lnTo>
                    <a:pt x="79" y="12"/>
                  </a:lnTo>
                  <a:lnTo>
                    <a:pt x="80" y="15"/>
                  </a:lnTo>
                  <a:lnTo>
                    <a:pt x="79" y="29"/>
                  </a:lnTo>
                  <a:lnTo>
                    <a:pt x="80" y="31"/>
                  </a:lnTo>
                  <a:lnTo>
                    <a:pt x="93" y="32"/>
                  </a:lnTo>
                  <a:lnTo>
                    <a:pt x="104" y="31"/>
                  </a:lnTo>
                  <a:lnTo>
                    <a:pt x="112" y="34"/>
                  </a:lnTo>
                  <a:lnTo>
                    <a:pt x="114" y="36"/>
                  </a:lnTo>
                  <a:lnTo>
                    <a:pt x="116" y="47"/>
                  </a:lnTo>
                  <a:lnTo>
                    <a:pt x="117" y="50"/>
                  </a:lnTo>
                  <a:lnTo>
                    <a:pt x="120" y="52"/>
                  </a:lnTo>
                  <a:lnTo>
                    <a:pt x="132" y="50"/>
                  </a:lnTo>
                  <a:lnTo>
                    <a:pt x="133" y="52"/>
                  </a:lnTo>
                  <a:lnTo>
                    <a:pt x="135" y="56"/>
                  </a:lnTo>
                  <a:lnTo>
                    <a:pt x="130" y="69"/>
                  </a:lnTo>
                  <a:lnTo>
                    <a:pt x="125" y="79"/>
                  </a:lnTo>
                  <a:lnTo>
                    <a:pt x="108" y="89"/>
                  </a:lnTo>
                  <a:lnTo>
                    <a:pt x="88" y="90"/>
                  </a:lnTo>
                  <a:lnTo>
                    <a:pt x="79" y="89"/>
                  </a:lnTo>
                  <a:lnTo>
                    <a:pt x="63" y="87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75" y="71"/>
                  </a:lnTo>
                  <a:lnTo>
                    <a:pt x="75" y="66"/>
                  </a:lnTo>
                  <a:lnTo>
                    <a:pt x="64" y="61"/>
                  </a:lnTo>
                  <a:lnTo>
                    <a:pt x="47" y="55"/>
                  </a:lnTo>
                  <a:lnTo>
                    <a:pt x="27" y="52"/>
                  </a:lnTo>
                  <a:lnTo>
                    <a:pt x="24" y="48"/>
                  </a:lnTo>
                  <a:lnTo>
                    <a:pt x="13" y="42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18" y="5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9" y="10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499" name="Freeform 366">
              <a:extLst>
                <a:ext uri="{FF2B5EF4-FFF2-40B4-BE49-F238E27FC236}">
                  <a16:creationId xmlns:a16="http://schemas.microsoft.com/office/drawing/2014/main" id="{E429730A-C799-1736-51AA-4AB68ED7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382" y="-757859"/>
              <a:ext cx="82933" cy="5438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5" y="0"/>
                </a:cxn>
                <a:cxn ang="0">
                  <a:pos x="13" y="8"/>
                </a:cxn>
                <a:cxn ang="0">
                  <a:pos x="10" y="6"/>
                </a:cxn>
                <a:cxn ang="0">
                  <a:pos x="7" y="8"/>
                </a:cxn>
                <a:cxn ang="0">
                  <a:pos x="15" y="18"/>
                </a:cxn>
                <a:cxn ang="0">
                  <a:pos x="45" y="32"/>
                </a:cxn>
                <a:cxn ang="0">
                  <a:pos x="61" y="35"/>
                </a:cxn>
                <a:cxn ang="0">
                  <a:pos x="58" y="39"/>
                </a:cxn>
                <a:cxn ang="0">
                  <a:pos x="55" y="40"/>
                </a:cxn>
                <a:cxn ang="0">
                  <a:pos x="48" y="39"/>
                </a:cxn>
                <a:cxn ang="0">
                  <a:pos x="39" y="40"/>
                </a:cxn>
                <a:cxn ang="0">
                  <a:pos x="10" y="37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61" h="40">
                  <a:moveTo>
                    <a:pt x="0" y="39"/>
                  </a:moveTo>
                  <a:lnTo>
                    <a:pt x="5" y="0"/>
                  </a:lnTo>
                  <a:lnTo>
                    <a:pt x="13" y="8"/>
                  </a:lnTo>
                  <a:lnTo>
                    <a:pt x="10" y="6"/>
                  </a:lnTo>
                  <a:lnTo>
                    <a:pt x="7" y="8"/>
                  </a:lnTo>
                  <a:lnTo>
                    <a:pt x="15" y="18"/>
                  </a:lnTo>
                  <a:lnTo>
                    <a:pt x="45" y="32"/>
                  </a:lnTo>
                  <a:lnTo>
                    <a:pt x="61" y="35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48" y="39"/>
                  </a:lnTo>
                  <a:lnTo>
                    <a:pt x="39" y="40"/>
                  </a:lnTo>
                  <a:lnTo>
                    <a:pt x="10" y="3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0" name="Freeform 367">
              <a:extLst>
                <a:ext uri="{FF2B5EF4-FFF2-40B4-BE49-F238E27FC236}">
                  <a16:creationId xmlns:a16="http://schemas.microsoft.com/office/drawing/2014/main" id="{A1259572-9910-685B-05EE-27DEBA7F5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365581"/>
              <a:ext cx="263754" cy="633554"/>
            </a:xfrm>
            <a:custGeom>
              <a:avLst/>
              <a:gdLst/>
              <a:ahLst/>
              <a:cxnLst>
                <a:cxn ang="0">
                  <a:pos x="178" y="17"/>
                </a:cxn>
                <a:cxn ang="0">
                  <a:pos x="174" y="30"/>
                </a:cxn>
                <a:cxn ang="0">
                  <a:pos x="184" y="57"/>
                </a:cxn>
                <a:cxn ang="0">
                  <a:pos x="170" y="75"/>
                </a:cxn>
                <a:cxn ang="0">
                  <a:pos x="166" y="101"/>
                </a:cxn>
                <a:cxn ang="0">
                  <a:pos x="136" y="130"/>
                </a:cxn>
                <a:cxn ang="0">
                  <a:pos x="123" y="158"/>
                </a:cxn>
                <a:cxn ang="0">
                  <a:pos x="126" y="178"/>
                </a:cxn>
                <a:cxn ang="0">
                  <a:pos x="114" y="200"/>
                </a:cxn>
                <a:cxn ang="0">
                  <a:pos x="96" y="232"/>
                </a:cxn>
                <a:cxn ang="0">
                  <a:pos x="75" y="279"/>
                </a:cxn>
                <a:cxn ang="0">
                  <a:pos x="69" y="301"/>
                </a:cxn>
                <a:cxn ang="0">
                  <a:pos x="70" y="320"/>
                </a:cxn>
                <a:cxn ang="0">
                  <a:pos x="67" y="327"/>
                </a:cxn>
                <a:cxn ang="0">
                  <a:pos x="67" y="352"/>
                </a:cxn>
                <a:cxn ang="0">
                  <a:pos x="46" y="386"/>
                </a:cxn>
                <a:cxn ang="0">
                  <a:pos x="35" y="415"/>
                </a:cxn>
                <a:cxn ang="0">
                  <a:pos x="86" y="437"/>
                </a:cxn>
                <a:cxn ang="0">
                  <a:pos x="91" y="441"/>
                </a:cxn>
                <a:cxn ang="0">
                  <a:pos x="48" y="466"/>
                </a:cxn>
                <a:cxn ang="0">
                  <a:pos x="41" y="460"/>
                </a:cxn>
                <a:cxn ang="0">
                  <a:pos x="43" y="445"/>
                </a:cxn>
                <a:cxn ang="0">
                  <a:pos x="38" y="441"/>
                </a:cxn>
                <a:cxn ang="0">
                  <a:pos x="37" y="431"/>
                </a:cxn>
                <a:cxn ang="0">
                  <a:pos x="27" y="436"/>
                </a:cxn>
                <a:cxn ang="0">
                  <a:pos x="22" y="429"/>
                </a:cxn>
                <a:cxn ang="0">
                  <a:pos x="21" y="418"/>
                </a:cxn>
                <a:cxn ang="0">
                  <a:pos x="19" y="412"/>
                </a:cxn>
                <a:cxn ang="0">
                  <a:pos x="14" y="399"/>
                </a:cxn>
                <a:cxn ang="0">
                  <a:pos x="19" y="393"/>
                </a:cxn>
                <a:cxn ang="0">
                  <a:pos x="19" y="385"/>
                </a:cxn>
                <a:cxn ang="0">
                  <a:pos x="25" y="378"/>
                </a:cxn>
                <a:cxn ang="0">
                  <a:pos x="21" y="377"/>
                </a:cxn>
                <a:cxn ang="0">
                  <a:pos x="27" y="369"/>
                </a:cxn>
                <a:cxn ang="0">
                  <a:pos x="17" y="364"/>
                </a:cxn>
                <a:cxn ang="0">
                  <a:pos x="24" y="356"/>
                </a:cxn>
                <a:cxn ang="0">
                  <a:pos x="3" y="354"/>
                </a:cxn>
                <a:cxn ang="0">
                  <a:pos x="0" y="356"/>
                </a:cxn>
                <a:cxn ang="0">
                  <a:pos x="13" y="344"/>
                </a:cxn>
                <a:cxn ang="0">
                  <a:pos x="24" y="348"/>
                </a:cxn>
                <a:cxn ang="0">
                  <a:pos x="38" y="348"/>
                </a:cxn>
                <a:cxn ang="0">
                  <a:pos x="40" y="340"/>
                </a:cxn>
                <a:cxn ang="0">
                  <a:pos x="43" y="335"/>
                </a:cxn>
                <a:cxn ang="0">
                  <a:pos x="51" y="335"/>
                </a:cxn>
                <a:cxn ang="0">
                  <a:pos x="54" y="325"/>
                </a:cxn>
                <a:cxn ang="0">
                  <a:pos x="53" y="308"/>
                </a:cxn>
                <a:cxn ang="0">
                  <a:pos x="62" y="295"/>
                </a:cxn>
                <a:cxn ang="0">
                  <a:pos x="65" y="293"/>
                </a:cxn>
                <a:cxn ang="0">
                  <a:pos x="69" y="282"/>
                </a:cxn>
                <a:cxn ang="0">
                  <a:pos x="49" y="285"/>
                </a:cxn>
                <a:cxn ang="0">
                  <a:pos x="53" y="258"/>
                </a:cxn>
                <a:cxn ang="0">
                  <a:pos x="57" y="237"/>
                </a:cxn>
                <a:cxn ang="0">
                  <a:pos x="64" y="224"/>
                </a:cxn>
                <a:cxn ang="0">
                  <a:pos x="85" y="199"/>
                </a:cxn>
                <a:cxn ang="0">
                  <a:pos x="102" y="171"/>
                </a:cxn>
                <a:cxn ang="0">
                  <a:pos x="109" y="139"/>
                </a:cxn>
                <a:cxn ang="0">
                  <a:pos x="114" y="122"/>
                </a:cxn>
                <a:cxn ang="0">
                  <a:pos x="126" y="101"/>
                </a:cxn>
                <a:cxn ang="0">
                  <a:pos x="136" y="62"/>
                </a:cxn>
                <a:cxn ang="0">
                  <a:pos x="149" y="25"/>
                </a:cxn>
                <a:cxn ang="0">
                  <a:pos x="163" y="0"/>
                </a:cxn>
              </a:cxnLst>
              <a:rect l="0" t="0" r="r" b="b"/>
              <a:pathLst>
                <a:path w="194" h="466">
                  <a:moveTo>
                    <a:pt x="163" y="0"/>
                  </a:moveTo>
                  <a:lnTo>
                    <a:pt x="170" y="5"/>
                  </a:lnTo>
                  <a:lnTo>
                    <a:pt x="170" y="14"/>
                  </a:lnTo>
                  <a:lnTo>
                    <a:pt x="178" y="17"/>
                  </a:lnTo>
                  <a:lnTo>
                    <a:pt x="176" y="24"/>
                  </a:lnTo>
                  <a:lnTo>
                    <a:pt x="173" y="25"/>
                  </a:lnTo>
                  <a:lnTo>
                    <a:pt x="171" y="29"/>
                  </a:lnTo>
                  <a:lnTo>
                    <a:pt x="174" y="30"/>
                  </a:lnTo>
                  <a:lnTo>
                    <a:pt x="174" y="33"/>
                  </a:lnTo>
                  <a:lnTo>
                    <a:pt x="178" y="35"/>
                  </a:lnTo>
                  <a:lnTo>
                    <a:pt x="181" y="56"/>
                  </a:lnTo>
                  <a:lnTo>
                    <a:pt x="184" y="57"/>
                  </a:lnTo>
                  <a:lnTo>
                    <a:pt x="194" y="56"/>
                  </a:lnTo>
                  <a:lnTo>
                    <a:pt x="194" y="61"/>
                  </a:lnTo>
                  <a:lnTo>
                    <a:pt x="191" y="69"/>
                  </a:lnTo>
                  <a:lnTo>
                    <a:pt x="170" y="75"/>
                  </a:lnTo>
                  <a:lnTo>
                    <a:pt x="168" y="81"/>
                  </a:lnTo>
                  <a:lnTo>
                    <a:pt x="166" y="83"/>
                  </a:lnTo>
                  <a:lnTo>
                    <a:pt x="166" y="86"/>
                  </a:lnTo>
                  <a:lnTo>
                    <a:pt x="166" y="101"/>
                  </a:lnTo>
                  <a:lnTo>
                    <a:pt x="157" y="106"/>
                  </a:lnTo>
                  <a:lnTo>
                    <a:pt x="154" y="110"/>
                  </a:lnTo>
                  <a:lnTo>
                    <a:pt x="144" y="115"/>
                  </a:lnTo>
                  <a:lnTo>
                    <a:pt x="136" y="130"/>
                  </a:lnTo>
                  <a:lnTo>
                    <a:pt x="133" y="141"/>
                  </a:lnTo>
                  <a:lnTo>
                    <a:pt x="122" y="152"/>
                  </a:lnTo>
                  <a:lnTo>
                    <a:pt x="122" y="157"/>
                  </a:lnTo>
                  <a:lnTo>
                    <a:pt x="123" y="158"/>
                  </a:lnTo>
                  <a:lnTo>
                    <a:pt x="122" y="165"/>
                  </a:lnTo>
                  <a:lnTo>
                    <a:pt x="125" y="170"/>
                  </a:lnTo>
                  <a:lnTo>
                    <a:pt x="125" y="174"/>
                  </a:lnTo>
                  <a:lnTo>
                    <a:pt x="126" y="178"/>
                  </a:lnTo>
                  <a:lnTo>
                    <a:pt x="126" y="187"/>
                  </a:lnTo>
                  <a:lnTo>
                    <a:pt x="120" y="192"/>
                  </a:lnTo>
                  <a:lnTo>
                    <a:pt x="117" y="199"/>
                  </a:lnTo>
                  <a:lnTo>
                    <a:pt x="114" y="200"/>
                  </a:lnTo>
                  <a:lnTo>
                    <a:pt x="112" y="210"/>
                  </a:lnTo>
                  <a:lnTo>
                    <a:pt x="102" y="216"/>
                  </a:lnTo>
                  <a:lnTo>
                    <a:pt x="101" y="218"/>
                  </a:lnTo>
                  <a:lnTo>
                    <a:pt x="96" y="232"/>
                  </a:lnTo>
                  <a:lnTo>
                    <a:pt x="97" y="242"/>
                  </a:lnTo>
                  <a:lnTo>
                    <a:pt x="91" y="248"/>
                  </a:lnTo>
                  <a:lnTo>
                    <a:pt x="81" y="261"/>
                  </a:lnTo>
                  <a:lnTo>
                    <a:pt x="75" y="279"/>
                  </a:lnTo>
                  <a:lnTo>
                    <a:pt x="78" y="284"/>
                  </a:lnTo>
                  <a:lnTo>
                    <a:pt x="78" y="285"/>
                  </a:lnTo>
                  <a:lnTo>
                    <a:pt x="70" y="295"/>
                  </a:lnTo>
                  <a:lnTo>
                    <a:pt x="69" y="301"/>
                  </a:lnTo>
                  <a:lnTo>
                    <a:pt x="72" y="303"/>
                  </a:lnTo>
                  <a:lnTo>
                    <a:pt x="70" y="309"/>
                  </a:lnTo>
                  <a:lnTo>
                    <a:pt x="72" y="314"/>
                  </a:lnTo>
                  <a:lnTo>
                    <a:pt x="70" y="320"/>
                  </a:lnTo>
                  <a:lnTo>
                    <a:pt x="77" y="322"/>
                  </a:lnTo>
                  <a:lnTo>
                    <a:pt x="78" y="324"/>
                  </a:lnTo>
                  <a:lnTo>
                    <a:pt x="77" y="327"/>
                  </a:lnTo>
                  <a:lnTo>
                    <a:pt x="67" y="327"/>
                  </a:lnTo>
                  <a:lnTo>
                    <a:pt x="67" y="328"/>
                  </a:lnTo>
                  <a:lnTo>
                    <a:pt x="75" y="332"/>
                  </a:lnTo>
                  <a:lnTo>
                    <a:pt x="70" y="336"/>
                  </a:lnTo>
                  <a:lnTo>
                    <a:pt x="67" y="352"/>
                  </a:lnTo>
                  <a:lnTo>
                    <a:pt x="62" y="360"/>
                  </a:lnTo>
                  <a:lnTo>
                    <a:pt x="51" y="369"/>
                  </a:lnTo>
                  <a:lnTo>
                    <a:pt x="51" y="378"/>
                  </a:lnTo>
                  <a:lnTo>
                    <a:pt x="46" y="386"/>
                  </a:lnTo>
                  <a:lnTo>
                    <a:pt x="32" y="397"/>
                  </a:lnTo>
                  <a:lnTo>
                    <a:pt x="29" y="407"/>
                  </a:lnTo>
                  <a:lnTo>
                    <a:pt x="29" y="417"/>
                  </a:lnTo>
                  <a:lnTo>
                    <a:pt x="35" y="415"/>
                  </a:lnTo>
                  <a:lnTo>
                    <a:pt x="45" y="415"/>
                  </a:lnTo>
                  <a:lnTo>
                    <a:pt x="43" y="431"/>
                  </a:lnTo>
                  <a:lnTo>
                    <a:pt x="45" y="436"/>
                  </a:lnTo>
                  <a:lnTo>
                    <a:pt x="86" y="437"/>
                  </a:lnTo>
                  <a:lnTo>
                    <a:pt x="110" y="441"/>
                  </a:lnTo>
                  <a:lnTo>
                    <a:pt x="107" y="442"/>
                  </a:lnTo>
                  <a:lnTo>
                    <a:pt x="94" y="442"/>
                  </a:lnTo>
                  <a:lnTo>
                    <a:pt x="91" y="441"/>
                  </a:lnTo>
                  <a:lnTo>
                    <a:pt x="86" y="444"/>
                  </a:lnTo>
                  <a:lnTo>
                    <a:pt x="65" y="449"/>
                  </a:lnTo>
                  <a:lnTo>
                    <a:pt x="57" y="466"/>
                  </a:lnTo>
                  <a:lnTo>
                    <a:pt x="48" y="466"/>
                  </a:lnTo>
                  <a:lnTo>
                    <a:pt x="38" y="462"/>
                  </a:lnTo>
                  <a:lnTo>
                    <a:pt x="38" y="458"/>
                  </a:lnTo>
                  <a:lnTo>
                    <a:pt x="41" y="458"/>
                  </a:lnTo>
                  <a:lnTo>
                    <a:pt x="41" y="460"/>
                  </a:lnTo>
                  <a:lnTo>
                    <a:pt x="56" y="455"/>
                  </a:lnTo>
                  <a:lnTo>
                    <a:pt x="61" y="450"/>
                  </a:lnTo>
                  <a:lnTo>
                    <a:pt x="54" y="445"/>
                  </a:lnTo>
                  <a:lnTo>
                    <a:pt x="43" y="445"/>
                  </a:lnTo>
                  <a:lnTo>
                    <a:pt x="37" y="447"/>
                  </a:lnTo>
                  <a:lnTo>
                    <a:pt x="37" y="445"/>
                  </a:lnTo>
                  <a:lnTo>
                    <a:pt x="32" y="445"/>
                  </a:lnTo>
                  <a:lnTo>
                    <a:pt x="38" y="441"/>
                  </a:lnTo>
                  <a:lnTo>
                    <a:pt x="35" y="436"/>
                  </a:lnTo>
                  <a:lnTo>
                    <a:pt x="38" y="436"/>
                  </a:lnTo>
                  <a:lnTo>
                    <a:pt x="38" y="433"/>
                  </a:lnTo>
                  <a:lnTo>
                    <a:pt x="37" y="431"/>
                  </a:lnTo>
                  <a:lnTo>
                    <a:pt x="37" y="433"/>
                  </a:lnTo>
                  <a:lnTo>
                    <a:pt x="29" y="431"/>
                  </a:lnTo>
                  <a:lnTo>
                    <a:pt x="30" y="434"/>
                  </a:lnTo>
                  <a:lnTo>
                    <a:pt x="27" y="436"/>
                  </a:lnTo>
                  <a:lnTo>
                    <a:pt x="24" y="429"/>
                  </a:lnTo>
                  <a:lnTo>
                    <a:pt x="24" y="437"/>
                  </a:lnTo>
                  <a:lnTo>
                    <a:pt x="21" y="436"/>
                  </a:lnTo>
                  <a:lnTo>
                    <a:pt x="22" y="429"/>
                  </a:lnTo>
                  <a:lnTo>
                    <a:pt x="21" y="426"/>
                  </a:lnTo>
                  <a:lnTo>
                    <a:pt x="13" y="421"/>
                  </a:lnTo>
                  <a:lnTo>
                    <a:pt x="14" y="418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16" y="415"/>
                  </a:lnTo>
                  <a:lnTo>
                    <a:pt x="14" y="413"/>
                  </a:lnTo>
                  <a:lnTo>
                    <a:pt x="19" y="412"/>
                  </a:lnTo>
                  <a:lnTo>
                    <a:pt x="11" y="410"/>
                  </a:lnTo>
                  <a:lnTo>
                    <a:pt x="8" y="407"/>
                  </a:lnTo>
                  <a:lnTo>
                    <a:pt x="13" y="404"/>
                  </a:lnTo>
                  <a:lnTo>
                    <a:pt x="14" y="399"/>
                  </a:lnTo>
                  <a:lnTo>
                    <a:pt x="22" y="397"/>
                  </a:lnTo>
                  <a:lnTo>
                    <a:pt x="21" y="396"/>
                  </a:lnTo>
                  <a:lnTo>
                    <a:pt x="24" y="391"/>
                  </a:lnTo>
                  <a:lnTo>
                    <a:pt x="19" y="393"/>
                  </a:lnTo>
                  <a:lnTo>
                    <a:pt x="17" y="396"/>
                  </a:lnTo>
                  <a:lnTo>
                    <a:pt x="16" y="394"/>
                  </a:lnTo>
                  <a:lnTo>
                    <a:pt x="16" y="385"/>
                  </a:lnTo>
                  <a:lnTo>
                    <a:pt x="19" y="385"/>
                  </a:lnTo>
                  <a:lnTo>
                    <a:pt x="17" y="383"/>
                  </a:lnTo>
                  <a:lnTo>
                    <a:pt x="17" y="381"/>
                  </a:lnTo>
                  <a:lnTo>
                    <a:pt x="25" y="383"/>
                  </a:lnTo>
                  <a:lnTo>
                    <a:pt x="25" y="378"/>
                  </a:lnTo>
                  <a:lnTo>
                    <a:pt x="16" y="380"/>
                  </a:lnTo>
                  <a:lnTo>
                    <a:pt x="16" y="373"/>
                  </a:lnTo>
                  <a:lnTo>
                    <a:pt x="17" y="373"/>
                  </a:lnTo>
                  <a:lnTo>
                    <a:pt x="21" y="377"/>
                  </a:lnTo>
                  <a:lnTo>
                    <a:pt x="21" y="373"/>
                  </a:lnTo>
                  <a:lnTo>
                    <a:pt x="30" y="375"/>
                  </a:lnTo>
                  <a:lnTo>
                    <a:pt x="29" y="370"/>
                  </a:lnTo>
                  <a:lnTo>
                    <a:pt x="27" y="369"/>
                  </a:lnTo>
                  <a:lnTo>
                    <a:pt x="22" y="370"/>
                  </a:lnTo>
                  <a:lnTo>
                    <a:pt x="22" y="369"/>
                  </a:lnTo>
                  <a:lnTo>
                    <a:pt x="24" y="367"/>
                  </a:lnTo>
                  <a:lnTo>
                    <a:pt x="17" y="364"/>
                  </a:lnTo>
                  <a:lnTo>
                    <a:pt x="25" y="360"/>
                  </a:lnTo>
                  <a:lnTo>
                    <a:pt x="24" y="360"/>
                  </a:lnTo>
                  <a:lnTo>
                    <a:pt x="27" y="359"/>
                  </a:lnTo>
                  <a:lnTo>
                    <a:pt x="24" y="356"/>
                  </a:lnTo>
                  <a:lnTo>
                    <a:pt x="19" y="354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3" y="354"/>
                  </a:lnTo>
                  <a:lnTo>
                    <a:pt x="4" y="356"/>
                  </a:lnTo>
                  <a:lnTo>
                    <a:pt x="3" y="357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2"/>
                  </a:lnTo>
                  <a:lnTo>
                    <a:pt x="16" y="346"/>
                  </a:lnTo>
                  <a:lnTo>
                    <a:pt x="16" y="344"/>
                  </a:lnTo>
                  <a:lnTo>
                    <a:pt x="13" y="344"/>
                  </a:lnTo>
                  <a:lnTo>
                    <a:pt x="11" y="343"/>
                  </a:lnTo>
                  <a:lnTo>
                    <a:pt x="25" y="343"/>
                  </a:lnTo>
                  <a:lnTo>
                    <a:pt x="27" y="346"/>
                  </a:lnTo>
                  <a:lnTo>
                    <a:pt x="24" y="348"/>
                  </a:lnTo>
                  <a:lnTo>
                    <a:pt x="27" y="351"/>
                  </a:lnTo>
                  <a:lnTo>
                    <a:pt x="32" y="348"/>
                  </a:lnTo>
                  <a:lnTo>
                    <a:pt x="30" y="351"/>
                  </a:lnTo>
                  <a:lnTo>
                    <a:pt x="38" y="348"/>
                  </a:lnTo>
                  <a:lnTo>
                    <a:pt x="35" y="346"/>
                  </a:lnTo>
                  <a:lnTo>
                    <a:pt x="37" y="343"/>
                  </a:lnTo>
                  <a:lnTo>
                    <a:pt x="43" y="341"/>
                  </a:lnTo>
                  <a:lnTo>
                    <a:pt x="40" y="340"/>
                  </a:lnTo>
                  <a:lnTo>
                    <a:pt x="45" y="336"/>
                  </a:lnTo>
                  <a:lnTo>
                    <a:pt x="38" y="338"/>
                  </a:lnTo>
                  <a:lnTo>
                    <a:pt x="38" y="336"/>
                  </a:lnTo>
                  <a:lnTo>
                    <a:pt x="43" y="335"/>
                  </a:lnTo>
                  <a:lnTo>
                    <a:pt x="46" y="335"/>
                  </a:lnTo>
                  <a:lnTo>
                    <a:pt x="49" y="336"/>
                  </a:lnTo>
                  <a:lnTo>
                    <a:pt x="51" y="336"/>
                  </a:lnTo>
                  <a:lnTo>
                    <a:pt x="51" y="335"/>
                  </a:lnTo>
                  <a:lnTo>
                    <a:pt x="41" y="333"/>
                  </a:lnTo>
                  <a:lnTo>
                    <a:pt x="43" y="330"/>
                  </a:lnTo>
                  <a:lnTo>
                    <a:pt x="51" y="328"/>
                  </a:lnTo>
                  <a:lnTo>
                    <a:pt x="54" y="325"/>
                  </a:lnTo>
                  <a:lnTo>
                    <a:pt x="54" y="320"/>
                  </a:lnTo>
                  <a:lnTo>
                    <a:pt x="46" y="317"/>
                  </a:lnTo>
                  <a:lnTo>
                    <a:pt x="54" y="312"/>
                  </a:lnTo>
                  <a:lnTo>
                    <a:pt x="53" y="308"/>
                  </a:lnTo>
                  <a:lnTo>
                    <a:pt x="57" y="301"/>
                  </a:lnTo>
                  <a:lnTo>
                    <a:pt x="57" y="298"/>
                  </a:lnTo>
                  <a:lnTo>
                    <a:pt x="61" y="295"/>
                  </a:lnTo>
                  <a:lnTo>
                    <a:pt x="62" y="295"/>
                  </a:lnTo>
                  <a:lnTo>
                    <a:pt x="61" y="293"/>
                  </a:lnTo>
                  <a:lnTo>
                    <a:pt x="62" y="292"/>
                  </a:lnTo>
                  <a:lnTo>
                    <a:pt x="64" y="292"/>
                  </a:lnTo>
                  <a:lnTo>
                    <a:pt x="65" y="293"/>
                  </a:lnTo>
                  <a:lnTo>
                    <a:pt x="65" y="288"/>
                  </a:lnTo>
                  <a:lnTo>
                    <a:pt x="61" y="287"/>
                  </a:lnTo>
                  <a:lnTo>
                    <a:pt x="62" y="285"/>
                  </a:lnTo>
                  <a:lnTo>
                    <a:pt x="69" y="282"/>
                  </a:lnTo>
                  <a:lnTo>
                    <a:pt x="64" y="284"/>
                  </a:lnTo>
                  <a:lnTo>
                    <a:pt x="57" y="280"/>
                  </a:lnTo>
                  <a:lnTo>
                    <a:pt x="54" y="284"/>
                  </a:lnTo>
                  <a:lnTo>
                    <a:pt x="49" y="285"/>
                  </a:lnTo>
                  <a:lnTo>
                    <a:pt x="46" y="284"/>
                  </a:lnTo>
                  <a:lnTo>
                    <a:pt x="43" y="279"/>
                  </a:lnTo>
                  <a:lnTo>
                    <a:pt x="49" y="259"/>
                  </a:lnTo>
                  <a:lnTo>
                    <a:pt x="53" y="258"/>
                  </a:lnTo>
                  <a:lnTo>
                    <a:pt x="56" y="255"/>
                  </a:lnTo>
                  <a:lnTo>
                    <a:pt x="57" y="248"/>
                  </a:lnTo>
                  <a:lnTo>
                    <a:pt x="54" y="242"/>
                  </a:lnTo>
                  <a:lnTo>
                    <a:pt x="57" y="237"/>
                  </a:lnTo>
                  <a:lnTo>
                    <a:pt x="56" y="232"/>
                  </a:lnTo>
                  <a:lnTo>
                    <a:pt x="57" y="226"/>
                  </a:lnTo>
                  <a:lnTo>
                    <a:pt x="59" y="224"/>
                  </a:lnTo>
                  <a:lnTo>
                    <a:pt x="64" y="224"/>
                  </a:lnTo>
                  <a:lnTo>
                    <a:pt x="65" y="218"/>
                  </a:lnTo>
                  <a:lnTo>
                    <a:pt x="69" y="218"/>
                  </a:lnTo>
                  <a:lnTo>
                    <a:pt x="80" y="203"/>
                  </a:lnTo>
                  <a:lnTo>
                    <a:pt x="85" y="199"/>
                  </a:lnTo>
                  <a:lnTo>
                    <a:pt x="94" y="182"/>
                  </a:lnTo>
                  <a:lnTo>
                    <a:pt x="97" y="182"/>
                  </a:lnTo>
                  <a:lnTo>
                    <a:pt x="97" y="174"/>
                  </a:lnTo>
                  <a:lnTo>
                    <a:pt x="102" y="171"/>
                  </a:lnTo>
                  <a:lnTo>
                    <a:pt x="102" y="166"/>
                  </a:lnTo>
                  <a:lnTo>
                    <a:pt x="102" y="146"/>
                  </a:lnTo>
                  <a:lnTo>
                    <a:pt x="104" y="141"/>
                  </a:lnTo>
                  <a:lnTo>
                    <a:pt x="109" y="139"/>
                  </a:lnTo>
                  <a:lnTo>
                    <a:pt x="110" y="136"/>
                  </a:lnTo>
                  <a:lnTo>
                    <a:pt x="109" y="128"/>
                  </a:lnTo>
                  <a:lnTo>
                    <a:pt x="110" y="125"/>
                  </a:lnTo>
                  <a:lnTo>
                    <a:pt x="114" y="122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6"/>
                  </a:lnTo>
                  <a:lnTo>
                    <a:pt x="126" y="101"/>
                  </a:lnTo>
                  <a:lnTo>
                    <a:pt x="130" y="89"/>
                  </a:lnTo>
                  <a:lnTo>
                    <a:pt x="134" y="83"/>
                  </a:lnTo>
                  <a:lnTo>
                    <a:pt x="138" y="64"/>
                  </a:lnTo>
                  <a:lnTo>
                    <a:pt x="136" y="62"/>
                  </a:lnTo>
                  <a:lnTo>
                    <a:pt x="142" y="57"/>
                  </a:lnTo>
                  <a:lnTo>
                    <a:pt x="147" y="43"/>
                  </a:lnTo>
                  <a:lnTo>
                    <a:pt x="147" y="35"/>
                  </a:lnTo>
                  <a:lnTo>
                    <a:pt x="149" y="25"/>
                  </a:lnTo>
                  <a:lnTo>
                    <a:pt x="147" y="6"/>
                  </a:lnTo>
                  <a:lnTo>
                    <a:pt x="150" y="5"/>
                  </a:lnTo>
                  <a:lnTo>
                    <a:pt x="158" y="5"/>
                  </a:lnTo>
                  <a:lnTo>
                    <a:pt x="163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1" name="Freeform 368">
              <a:extLst>
                <a:ext uri="{FF2B5EF4-FFF2-40B4-BE49-F238E27FC236}">
                  <a16:creationId xmlns:a16="http://schemas.microsoft.com/office/drawing/2014/main" id="{A069964D-89FE-DB77-12EF-5A7541CE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124" y="-761938"/>
              <a:ext cx="72057" cy="5846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0" y="43"/>
                </a:cxn>
                <a:cxn ang="0">
                  <a:pos x="30" y="40"/>
                </a:cxn>
                <a:cxn ang="0">
                  <a:pos x="6" y="40"/>
                </a:cxn>
                <a:cxn ang="0">
                  <a:pos x="6" y="38"/>
                </a:cxn>
                <a:cxn ang="0">
                  <a:pos x="10" y="37"/>
                </a:cxn>
                <a:cxn ang="0">
                  <a:pos x="0" y="37"/>
                </a:cxn>
                <a:cxn ang="0">
                  <a:pos x="0" y="34"/>
                </a:cxn>
                <a:cxn ang="0">
                  <a:pos x="11" y="32"/>
                </a:cxn>
                <a:cxn ang="0">
                  <a:pos x="8" y="27"/>
                </a:cxn>
                <a:cxn ang="0">
                  <a:pos x="21" y="34"/>
                </a:cxn>
                <a:cxn ang="0">
                  <a:pos x="24" y="32"/>
                </a:cxn>
                <a:cxn ang="0">
                  <a:pos x="21" y="30"/>
                </a:cxn>
                <a:cxn ang="0">
                  <a:pos x="22" y="30"/>
                </a:cxn>
                <a:cxn ang="0">
                  <a:pos x="26" y="32"/>
                </a:cxn>
                <a:cxn ang="0">
                  <a:pos x="27" y="30"/>
                </a:cxn>
                <a:cxn ang="0">
                  <a:pos x="32" y="32"/>
                </a:cxn>
                <a:cxn ang="0">
                  <a:pos x="35" y="32"/>
                </a:cxn>
                <a:cxn ang="0">
                  <a:pos x="24" y="29"/>
                </a:cxn>
                <a:cxn ang="0">
                  <a:pos x="24" y="22"/>
                </a:cxn>
                <a:cxn ang="0">
                  <a:pos x="37" y="18"/>
                </a:cxn>
                <a:cxn ang="0">
                  <a:pos x="38" y="16"/>
                </a:cxn>
                <a:cxn ang="0">
                  <a:pos x="35" y="14"/>
                </a:cxn>
                <a:cxn ang="0">
                  <a:pos x="24" y="16"/>
                </a:cxn>
                <a:cxn ang="0">
                  <a:pos x="19" y="14"/>
                </a:cxn>
                <a:cxn ang="0">
                  <a:pos x="21" y="8"/>
                </a:cxn>
                <a:cxn ang="0">
                  <a:pos x="26" y="9"/>
                </a:cxn>
                <a:cxn ang="0">
                  <a:pos x="26" y="8"/>
                </a:cxn>
                <a:cxn ang="0">
                  <a:pos x="24" y="5"/>
                </a:cxn>
                <a:cxn ang="0">
                  <a:pos x="21" y="5"/>
                </a:cxn>
                <a:cxn ang="0">
                  <a:pos x="34" y="5"/>
                </a:cxn>
                <a:cxn ang="0">
                  <a:pos x="35" y="0"/>
                </a:cxn>
                <a:cxn ang="0">
                  <a:pos x="40" y="0"/>
                </a:cxn>
                <a:cxn ang="0">
                  <a:pos x="42" y="3"/>
                </a:cxn>
                <a:cxn ang="0">
                  <a:pos x="51" y="1"/>
                </a:cxn>
                <a:cxn ang="0">
                  <a:pos x="53" y="3"/>
                </a:cxn>
                <a:cxn ang="0">
                  <a:pos x="48" y="42"/>
                </a:cxn>
                <a:cxn ang="0">
                  <a:pos x="48" y="42"/>
                </a:cxn>
              </a:cxnLst>
              <a:rect l="0" t="0" r="r" b="b"/>
              <a:pathLst>
                <a:path w="53" h="43">
                  <a:moveTo>
                    <a:pt x="48" y="42"/>
                  </a:moveTo>
                  <a:lnTo>
                    <a:pt x="40" y="43"/>
                  </a:lnTo>
                  <a:lnTo>
                    <a:pt x="30" y="40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11" y="32"/>
                  </a:lnTo>
                  <a:lnTo>
                    <a:pt x="8" y="27"/>
                  </a:lnTo>
                  <a:lnTo>
                    <a:pt x="21" y="34"/>
                  </a:lnTo>
                  <a:lnTo>
                    <a:pt x="24" y="32"/>
                  </a:lnTo>
                  <a:lnTo>
                    <a:pt x="21" y="30"/>
                  </a:lnTo>
                  <a:lnTo>
                    <a:pt x="22" y="30"/>
                  </a:lnTo>
                  <a:lnTo>
                    <a:pt x="26" y="32"/>
                  </a:lnTo>
                  <a:lnTo>
                    <a:pt x="27" y="30"/>
                  </a:lnTo>
                  <a:lnTo>
                    <a:pt x="32" y="32"/>
                  </a:lnTo>
                  <a:lnTo>
                    <a:pt x="35" y="32"/>
                  </a:lnTo>
                  <a:lnTo>
                    <a:pt x="24" y="29"/>
                  </a:lnTo>
                  <a:lnTo>
                    <a:pt x="24" y="22"/>
                  </a:lnTo>
                  <a:lnTo>
                    <a:pt x="37" y="18"/>
                  </a:lnTo>
                  <a:lnTo>
                    <a:pt x="38" y="16"/>
                  </a:lnTo>
                  <a:lnTo>
                    <a:pt x="35" y="14"/>
                  </a:lnTo>
                  <a:lnTo>
                    <a:pt x="24" y="16"/>
                  </a:lnTo>
                  <a:lnTo>
                    <a:pt x="19" y="14"/>
                  </a:lnTo>
                  <a:lnTo>
                    <a:pt x="21" y="8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4" y="5"/>
                  </a:lnTo>
                  <a:lnTo>
                    <a:pt x="21" y="5"/>
                  </a:lnTo>
                  <a:lnTo>
                    <a:pt x="34" y="5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2" y="3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48" y="42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2" name="Freeform 369">
              <a:extLst>
                <a:ext uri="{FF2B5EF4-FFF2-40B4-BE49-F238E27FC236}">
                  <a16:creationId xmlns:a16="http://schemas.microsoft.com/office/drawing/2014/main" id="{6BCD7565-1DC1-1921-F7BB-3A043D2B3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808" y="-2379811"/>
              <a:ext cx="66619" cy="58461"/>
            </a:xfrm>
            <a:custGeom>
              <a:avLst/>
              <a:gdLst/>
              <a:ahLst/>
              <a:cxnLst>
                <a:cxn ang="0">
                  <a:pos x="25" y="37"/>
                </a:cxn>
                <a:cxn ang="0">
                  <a:pos x="25" y="43"/>
                </a:cxn>
                <a:cxn ang="0">
                  <a:pos x="30" y="43"/>
                </a:cxn>
                <a:cxn ang="0">
                  <a:pos x="30" y="40"/>
                </a:cxn>
                <a:cxn ang="0">
                  <a:pos x="37" y="35"/>
                </a:cxn>
                <a:cxn ang="0">
                  <a:pos x="37" y="31"/>
                </a:cxn>
                <a:cxn ang="0">
                  <a:pos x="49" y="31"/>
                </a:cxn>
                <a:cxn ang="0">
                  <a:pos x="49" y="24"/>
                </a:cxn>
                <a:cxn ang="0">
                  <a:pos x="45" y="21"/>
                </a:cxn>
                <a:cxn ang="0">
                  <a:pos x="41" y="16"/>
                </a:cxn>
                <a:cxn ang="0">
                  <a:pos x="37" y="13"/>
                </a:cxn>
                <a:cxn ang="0">
                  <a:pos x="37" y="8"/>
                </a:cxn>
                <a:cxn ang="0">
                  <a:pos x="35" y="6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1" y="11"/>
                </a:cxn>
                <a:cxn ang="0">
                  <a:pos x="13" y="14"/>
                </a:cxn>
                <a:cxn ang="0">
                  <a:pos x="24" y="26"/>
                </a:cxn>
                <a:cxn ang="0">
                  <a:pos x="25" y="37"/>
                </a:cxn>
                <a:cxn ang="0">
                  <a:pos x="25" y="37"/>
                </a:cxn>
              </a:cxnLst>
              <a:rect l="0" t="0" r="r" b="b"/>
              <a:pathLst>
                <a:path w="49" h="43">
                  <a:moveTo>
                    <a:pt x="25" y="37"/>
                  </a:moveTo>
                  <a:lnTo>
                    <a:pt x="25" y="43"/>
                  </a:lnTo>
                  <a:lnTo>
                    <a:pt x="30" y="43"/>
                  </a:lnTo>
                  <a:lnTo>
                    <a:pt x="30" y="40"/>
                  </a:lnTo>
                  <a:lnTo>
                    <a:pt x="37" y="35"/>
                  </a:lnTo>
                  <a:lnTo>
                    <a:pt x="37" y="31"/>
                  </a:lnTo>
                  <a:lnTo>
                    <a:pt x="49" y="31"/>
                  </a:lnTo>
                  <a:lnTo>
                    <a:pt x="49" y="24"/>
                  </a:lnTo>
                  <a:lnTo>
                    <a:pt x="45" y="21"/>
                  </a:lnTo>
                  <a:lnTo>
                    <a:pt x="41" y="16"/>
                  </a:lnTo>
                  <a:lnTo>
                    <a:pt x="37" y="13"/>
                  </a:lnTo>
                  <a:lnTo>
                    <a:pt x="37" y="8"/>
                  </a:lnTo>
                  <a:lnTo>
                    <a:pt x="35" y="6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3"/>
                  </a:lnTo>
                  <a:lnTo>
                    <a:pt x="11" y="11"/>
                  </a:lnTo>
                  <a:lnTo>
                    <a:pt x="13" y="14"/>
                  </a:lnTo>
                  <a:lnTo>
                    <a:pt x="24" y="26"/>
                  </a:lnTo>
                  <a:lnTo>
                    <a:pt x="25" y="37"/>
                  </a:lnTo>
                  <a:lnTo>
                    <a:pt x="25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3" name="Freeform 370">
              <a:extLst>
                <a:ext uri="{FF2B5EF4-FFF2-40B4-BE49-F238E27FC236}">
                  <a16:creationId xmlns:a16="http://schemas.microsoft.com/office/drawing/2014/main" id="{E65DDDDA-03E1-E868-6EA4-A7C7DEF76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375732"/>
              <a:ext cx="186260" cy="92450"/>
            </a:xfrm>
            <a:custGeom>
              <a:avLst/>
              <a:gdLst/>
              <a:ahLst/>
              <a:cxnLst>
                <a:cxn ang="0">
                  <a:pos x="112" y="23"/>
                </a:cxn>
                <a:cxn ang="0">
                  <a:pos x="101" y="11"/>
                </a:cxn>
                <a:cxn ang="0">
                  <a:pos x="99" y="8"/>
                </a:cxn>
                <a:cxn ang="0">
                  <a:pos x="89" y="0"/>
                </a:cxn>
                <a:cxn ang="0">
                  <a:pos x="88" y="2"/>
                </a:cxn>
                <a:cxn ang="0">
                  <a:pos x="65" y="8"/>
                </a:cxn>
                <a:cxn ang="0">
                  <a:pos x="59" y="5"/>
                </a:cxn>
                <a:cxn ang="0">
                  <a:pos x="33" y="5"/>
                </a:cxn>
                <a:cxn ang="0">
                  <a:pos x="24" y="11"/>
                </a:cxn>
                <a:cxn ang="0">
                  <a:pos x="20" y="16"/>
                </a:cxn>
                <a:cxn ang="0">
                  <a:pos x="11" y="29"/>
                </a:cxn>
                <a:cxn ang="0">
                  <a:pos x="0" y="32"/>
                </a:cxn>
                <a:cxn ang="0">
                  <a:pos x="6" y="37"/>
                </a:cxn>
                <a:cxn ang="0">
                  <a:pos x="12" y="45"/>
                </a:cxn>
                <a:cxn ang="0">
                  <a:pos x="17" y="47"/>
                </a:cxn>
                <a:cxn ang="0">
                  <a:pos x="19" y="52"/>
                </a:cxn>
                <a:cxn ang="0">
                  <a:pos x="30" y="55"/>
                </a:cxn>
                <a:cxn ang="0">
                  <a:pos x="33" y="53"/>
                </a:cxn>
                <a:cxn ang="0">
                  <a:pos x="35" y="55"/>
                </a:cxn>
                <a:cxn ang="0">
                  <a:pos x="33" y="58"/>
                </a:cxn>
                <a:cxn ang="0">
                  <a:pos x="35" y="61"/>
                </a:cxn>
                <a:cxn ang="0">
                  <a:pos x="38" y="61"/>
                </a:cxn>
                <a:cxn ang="0">
                  <a:pos x="41" y="61"/>
                </a:cxn>
                <a:cxn ang="0">
                  <a:pos x="40" y="64"/>
                </a:cxn>
                <a:cxn ang="0">
                  <a:pos x="43" y="66"/>
                </a:cxn>
                <a:cxn ang="0">
                  <a:pos x="78" y="68"/>
                </a:cxn>
                <a:cxn ang="0">
                  <a:pos x="99" y="61"/>
                </a:cxn>
                <a:cxn ang="0">
                  <a:pos x="104" y="61"/>
                </a:cxn>
                <a:cxn ang="0">
                  <a:pos x="113" y="64"/>
                </a:cxn>
                <a:cxn ang="0">
                  <a:pos x="120" y="66"/>
                </a:cxn>
                <a:cxn ang="0">
                  <a:pos x="125" y="66"/>
                </a:cxn>
                <a:cxn ang="0">
                  <a:pos x="123" y="60"/>
                </a:cxn>
                <a:cxn ang="0">
                  <a:pos x="126" y="48"/>
                </a:cxn>
                <a:cxn ang="0">
                  <a:pos x="128" y="48"/>
                </a:cxn>
                <a:cxn ang="0">
                  <a:pos x="128" y="52"/>
                </a:cxn>
                <a:cxn ang="0">
                  <a:pos x="125" y="55"/>
                </a:cxn>
                <a:cxn ang="0">
                  <a:pos x="126" y="56"/>
                </a:cxn>
                <a:cxn ang="0">
                  <a:pos x="134" y="52"/>
                </a:cxn>
                <a:cxn ang="0">
                  <a:pos x="136" y="50"/>
                </a:cxn>
                <a:cxn ang="0">
                  <a:pos x="137" y="47"/>
                </a:cxn>
                <a:cxn ang="0">
                  <a:pos x="136" y="44"/>
                </a:cxn>
                <a:cxn ang="0">
                  <a:pos x="133" y="42"/>
                </a:cxn>
                <a:cxn ang="0">
                  <a:pos x="120" y="45"/>
                </a:cxn>
                <a:cxn ang="0">
                  <a:pos x="117" y="42"/>
                </a:cxn>
                <a:cxn ang="0">
                  <a:pos x="115" y="42"/>
                </a:cxn>
                <a:cxn ang="0">
                  <a:pos x="113" y="40"/>
                </a:cxn>
                <a:cxn ang="0">
                  <a:pos x="113" y="34"/>
                </a:cxn>
                <a:cxn ang="0">
                  <a:pos x="112" y="23"/>
                </a:cxn>
                <a:cxn ang="0">
                  <a:pos x="112" y="23"/>
                </a:cxn>
              </a:cxnLst>
              <a:rect l="0" t="0" r="r" b="b"/>
              <a:pathLst>
                <a:path w="137" h="68">
                  <a:moveTo>
                    <a:pt x="112" y="23"/>
                  </a:moveTo>
                  <a:lnTo>
                    <a:pt x="101" y="11"/>
                  </a:lnTo>
                  <a:lnTo>
                    <a:pt x="99" y="8"/>
                  </a:lnTo>
                  <a:lnTo>
                    <a:pt x="89" y="0"/>
                  </a:lnTo>
                  <a:lnTo>
                    <a:pt x="88" y="2"/>
                  </a:lnTo>
                  <a:lnTo>
                    <a:pt x="65" y="8"/>
                  </a:lnTo>
                  <a:lnTo>
                    <a:pt x="59" y="5"/>
                  </a:lnTo>
                  <a:lnTo>
                    <a:pt x="33" y="5"/>
                  </a:lnTo>
                  <a:lnTo>
                    <a:pt x="24" y="11"/>
                  </a:lnTo>
                  <a:lnTo>
                    <a:pt x="20" y="1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6" y="37"/>
                  </a:lnTo>
                  <a:lnTo>
                    <a:pt x="12" y="45"/>
                  </a:lnTo>
                  <a:lnTo>
                    <a:pt x="17" y="47"/>
                  </a:lnTo>
                  <a:lnTo>
                    <a:pt x="19" y="52"/>
                  </a:lnTo>
                  <a:lnTo>
                    <a:pt x="30" y="55"/>
                  </a:lnTo>
                  <a:lnTo>
                    <a:pt x="33" y="53"/>
                  </a:lnTo>
                  <a:lnTo>
                    <a:pt x="35" y="55"/>
                  </a:lnTo>
                  <a:lnTo>
                    <a:pt x="33" y="58"/>
                  </a:lnTo>
                  <a:lnTo>
                    <a:pt x="35" y="61"/>
                  </a:lnTo>
                  <a:lnTo>
                    <a:pt x="38" y="61"/>
                  </a:lnTo>
                  <a:lnTo>
                    <a:pt x="41" y="61"/>
                  </a:lnTo>
                  <a:lnTo>
                    <a:pt x="40" y="64"/>
                  </a:lnTo>
                  <a:lnTo>
                    <a:pt x="43" y="66"/>
                  </a:lnTo>
                  <a:lnTo>
                    <a:pt x="78" y="68"/>
                  </a:lnTo>
                  <a:lnTo>
                    <a:pt x="99" y="61"/>
                  </a:lnTo>
                  <a:lnTo>
                    <a:pt x="104" y="61"/>
                  </a:lnTo>
                  <a:lnTo>
                    <a:pt x="113" y="64"/>
                  </a:lnTo>
                  <a:lnTo>
                    <a:pt x="120" y="66"/>
                  </a:lnTo>
                  <a:lnTo>
                    <a:pt x="125" y="66"/>
                  </a:lnTo>
                  <a:lnTo>
                    <a:pt x="123" y="6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2"/>
                  </a:lnTo>
                  <a:lnTo>
                    <a:pt x="125" y="55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36" y="50"/>
                  </a:lnTo>
                  <a:lnTo>
                    <a:pt x="137" y="47"/>
                  </a:lnTo>
                  <a:lnTo>
                    <a:pt x="136" y="44"/>
                  </a:lnTo>
                  <a:lnTo>
                    <a:pt x="133" y="42"/>
                  </a:lnTo>
                  <a:lnTo>
                    <a:pt x="120" y="45"/>
                  </a:lnTo>
                  <a:lnTo>
                    <a:pt x="117" y="42"/>
                  </a:lnTo>
                  <a:lnTo>
                    <a:pt x="115" y="42"/>
                  </a:lnTo>
                  <a:lnTo>
                    <a:pt x="113" y="40"/>
                  </a:lnTo>
                  <a:lnTo>
                    <a:pt x="113" y="34"/>
                  </a:lnTo>
                  <a:lnTo>
                    <a:pt x="112" y="23"/>
                  </a:lnTo>
                  <a:lnTo>
                    <a:pt x="112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4" name="Freeform 371">
              <a:extLst>
                <a:ext uri="{FF2B5EF4-FFF2-40B4-BE49-F238E27FC236}">
                  <a16:creationId xmlns:a16="http://schemas.microsoft.com/office/drawing/2014/main" id="{2E0B7F40-D132-5BAF-D106-3B5202067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187" y="-2530721"/>
              <a:ext cx="47585" cy="32629"/>
            </a:xfrm>
            <a:custGeom>
              <a:avLst/>
              <a:gdLst/>
              <a:ahLst/>
              <a:cxnLst>
                <a:cxn ang="0">
                  <a:pos x="27" y="24"/>
                </a:cxn>
                <a:cxn ang="0">
                  <a:pos x="30" y="23"/>
                </a:cxn>
                <a:cxn ang="0">
                  <a:pos x="30" y="21"/>
                </a:cxn>
                <a:cxn ang="0">
                  <a:pos x="34" y="20"/>
                </a:cxn>
                <a:cxn ang="0">
                  <a:pos x="35" y="20"/>
                </a:cxn>
                <a:cxn ang="0">
                  <a:pos x="34" y="15"/>
                </a:cxn>
                <a:cxn ang="0">
                  <a:pos x="35" y="18"/>
                </a:cxn>
                <a:cxn ang="0">
                  <a:pos x="35" y="15"/>
                </a:cxn>
                <a:cxn ang="0">
                  <a:pos x="34" y="13"/>
                </a:cxn>
                <a:cxn ang="0">
                  <a:pos x="30" y="13"/>
                </a:cxn>
                <a:cxn ang="0">
                  <a:pos x="30" y="12"/>
                </a:cxn>
                <a:cxn ang="0">
                  <a:pos x="30" y="8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13" y="7"/>
                </a:cxn>
                <a:cxn ang="0">
                  <a:pos x="13" y="5"/>
                </a:cxn>
                <a:cxn ang="0">
                  <a:pos x="14" y="4"/>
                </a:cxn>
                <a:cxn ang="0">
                  <a:pos x="13" y="2"/>
                </a:cxn>
                <a:cxn ang="0">
                  <a:pos x="10" y="0"/>
                </a:cxn>
                <a:cxn ang="0">
                  <a:pos x="8" y="4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5" y="12"/>
                </a:cxn>
                <a:cxn ang="0">
                  <a:pos x="3" y="12"/>
                </a:cxn>
                <a:cxn ang="0">
                  <a:pos x="3" y="15"/>
                </a:cxn>
                <a:cxn ang="0">
                  <a:pos x="0" y="16"/>
                </a:cxn>
                <a:cxn ang="0">
                  <a:pos x="5" y="18"/>
                </a:cxn>
                <a:cxn ang="0">
                  <a:pos x="6" y="21"/>
                </a:cxn>
                <a:cxn ang="0">
                  <a:pos x="10" y="23"/>
                </a:cxn>
                <a:cxn ang="0">
                  <a:pos x="13" y="18"/>
                </a:cxn>
                <a:cxn ang="0">
                  <a:pos x="21" y="16"/>
                </a:cxn>
                <a:cxn ang="0">
                  <a:pos x="24" y="20"/>
                </a:cxn>
                <a:cxn ang="0">
                  <a:pos x="27" y="24"/>
                </a:cxn>
                <a:cxn ang="0">
                  <a:pos x="27" y="24"/>
                </a:cxn>
              </a:cxnLst>
              <a:rect l="0" t="0" r="r" b="b"/>
              <a:pathLst>
                <a:path w="35" h="24">
                  <a:moveTo>
                    <a:pt x="27" y="24"/>
                  </a:moveTo>
                  <a:lnTo>
                    <a:pt x="30" y="23"/>
                  </a:lnTo>
                  <a:lnTo>
                    <a:pt x="30" y="21"/>
                  </a:lnTo>
                  <a:lnTo>
                    <a:pt x="34" y="20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5" y="18"/>
                  </a:lnTo>
                  <a:lnTo>
                    <a:pt x="35" y="15"/>
                  </a:lnTo>
                  <a:lnTo>
                    <a:pt x="34" y="13"/>
                  </a:lnTo>
                  <a:lnTo>
                    <a:pt x="30" y="13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3" y="7"/>
                  </a:lnTo>
                  <a:lnTo>
                    <a:pt x="13" y="5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8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3" y="15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6" y="21"/>
                  </a:lnTo>
                  <a:lnTo>
                    <a:pt x="10" y="23"/>
                  </a:lnTo>
                  <a:lnTo>
                    <a:pt x="13" y="18"/>
                  </a:lnTo>
                  <a:lnTo>
                    <a:pt x="21" y="16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27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5" name="Freeform 372">
              <a:extLst>
                <a:ext uri="{FF2B5EF4-FFF2-40B4-BE49-F238E27FC236}">
                  <a16:creationId xmlns:a16="http://schemas.microsoft.com/office/drawing/2014/main" id="{905D0DFE-0D60-DB5C-3B20-21D9B421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74" y="-2095663"/>
              <a:ext cx="337170" cy="208013"/>
            </a:xfrm>
            <a:custGeom>
              <a:avLst/>
              <a:gdLst/>
              <a:ahLst/>
              <a:cxnLst>
                <a:cxn ang="0">
                  <a:pos x="218" y="149"/>
                </a:cxn>
                <a:cxn ang="0">
                  <a:pos x="186" y="137"/>
                </a:cxn>
                <a:cxn ang="0">
                  <a:pos x="155" y="128"/>
                </a:cxn>
                <a:cxn ang="0">
                  <a:pos x="123" y="117"/>
                </a:cxn>
                <a:cxn ang="0">
                  <a:pos x="93" y="115"/>
                </a:cxn>
                <a:cxn ang="0">
                  <a:pos x="85" y="113"/>
                </a:cxn>
                <a:cxn ang="0">
                  <a:pos x="43" y="110"/>
                </a:cxn>
                <a:cxn ang="0">
                  <a:pos x="27" y="99"/>
                </a:cxn>
                <a:cxn ang="0">
                  <a:pos x="14" y="96"/>
                </a:cxn>
                <a:cxn ang="0">
                  <a:pos x="5" y="80"/>
                </a:cxn>
                <a:cxn ang="0">
                  <a:pos x="9" y="76"/>
                </a:cxn>
                <a:cxn ang="0">
                  <a:pos x="6" y="44"/>
                </a:cxn>
                <a:cxn ang="0">
                  <a:pos x="1" y="35"/>
                </a:cxn>
                <a:cxn ang="0">
                  <a:pos x="9" y="32"/>
                </a:cxn>
                <a:cxn ang="0">
                  <a:pos x="13" y="20"/>
                </a:cxn>
                <a:cxn ang="0">
                  <a:pos x="30" y="9"/>
                </a:cxn>
                <a:cxn ang="0">
                  <a:pos x="30" y="0"/>
                </a:cxn>
                <a:cxn ang="0">
                  <a:pos x="56" y="3"/>
                </a:cxn>
                <a:cxn ang="0">
                  <a:pos x="86" y="9"/>
                </a:cxn>
                <a:cxn ang="0">
                  <a:pos x="90" y="14"/>
                </a:cxn>
                <a:cxn ang="0">
                  <a:pos x="101" y="22"/>
                </a:cxn>
                <a:cxn ang="0">
                  <a:pos x="133" y="28"/>
                </a:cxn>
                <a:cxn ang="0">
                  <a:pos x="144" y="33"/>
                </a:cxn>
                <a:cxn ang="0">
                  <a:pos x="159" y="28"/>
                </a:cxn>
                <a:cxn ang="0">
                  <a:pos x="159" y="17"/>
                </a:cxn>
                <a:cxn ang="0">
                  <a:pos x="173" y="3"/>
                </a:cxn>
                <a:cxn ang="0">
                  <a:pos x="202" y="4"/>
                </a:cxn>
                <a:cxn ang="0">
                  <a:pos x="204" y="9"/>
                </a:cxn>
                <a:cxn ang="0">
                  <a:pos x="216" y="11"/>
                </a:cxn>
                <a:cxn ang="0">
                  <a:pos x="236" y="17"/>
                </a:cxn>
                <a:cxn ang="0">
                  <a:pos x="232" y="20"/>
                </a:cxn>
                <a:cxn ang="0">
                  <a:pos x="231" y="35"/>
                </a:cxn>
                <a:cxn ang="0">
                  <a:pos x="234" y="41"/>
                </a:cxn>
                <a:cxn ang="0">
                  <a:pos x="239" y="48"/>
                </a:cxn>
                <a:cxn ang="0">
                  <a:pos x="240" y="67"/>
                </a:cxn>
                <a:cxn ang="0">
                  <a:pos x="242" y="88"/>
                </a:cxn>
                <a:cxn ang="0">
                  <a:pos x="244" y="107"/>
                </a:cxn>
                <a:cxn ang="0">
                  <a:pos x="245" y="126"/>
                </a:cxn>
                <a:cxn ang="0">
                  <a:pos x="248" y="147"/>
                </a:cxn>
                <a:cxn ang="0">
                  <a:pos x="234" y="153"/>
                </a:cxn>
              </a:cxnLst>
              <a:rect l="0" t="0" r="r" b="b"/>
              <a:pathLst>
                <a:path w="248" h="153">
                  <a:moveTo>
                    <a:pt x="234" y="153"/>
                  </a:moveTo>
                  <a:lnTo>
                    <a:pt x="218" y="149"/>
                  </a:lnTo>
                  <a:lnTo>
                    <a:pt x="202" y="142"/>
                  </a:lnTo>
                  <a:lnTo>
                    <a:pt x="186" y="137"/>
                  </a:lnTo>
                  <a:lnTo>
                    <a:pt x="170" y="133"/>
                  </a:lnTo>
                  <a:lnTo>
                    <a:pt x="155" y="128"/>
                  </a:lnTo>
                  <a:lnTo>
                    <a:pt x="139" y="121"/>
                  </a:lnTo>
                  <a:lnTo>
                    <a:pt x="123" y="117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88" y="117"/>
                  </a:lnTo>
                  <a:lnTo>
                    <a:pt x="85" y="113"/>
                  </a:lnTo>
                  <a:lnTo>
                    <a:pt x="77" y="110"/>
                  </a:lnTo>
                  <a:lnTo>
                    <a:pt x="43" y="110"/>
                  </a:lnTo>
                  <a:lnTo>
                    <a:pt x="35" y="101"/>
                  </a:lnTo>
                  <a:lnTo>
                    <a:pt x="27" y="99"/>
                  </a:lnTo>
                  <a:lnTo>
                    <a:pt x="19" y="99"/>
                  </a:lnTo>
                  <a:lnTo>
                    <a:pt x="14" y="96"/>
                  </a:lnTo>
                  <a:lnTo>
                    <a:pt x="13" y="89"/>
                  </a:lnTo>
                  <a:lnTo>
                    <a:pt x="5" y="80"/>
                  </a:lnTo>
                  <a:lnTo>
                    <a:pt x="5" y="78"/>
                  </a:lnTo>
                  <a:lnTo>
                    <a:pt x="9" y="76"/>
                  </a:lnTo>
                  <a:lnTo>
                    <a:pt x="9" y="62"/>
                  </a:lnTo>
                  <a:lnTo>
                    <a:pt x="6" y="44"/>
                  </a:lnTo>
                  <a:lnTo>
                    <a:pt x="0" y="38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9" y="32"/>
                  </a:lnTo>
                  <a:lnTo>
                    <a:pt x="14" y="28"/>
                  </a:lnTo>
                  <a:lnTo>
                    <a:pt x="13" y="20"/>
                  </a:lnTo>
                  <a:lnTo>
                    <a:pt x="14" y="17"/>
                  </a:lnTo>
                  <a:lnTo>
                    <a:pt x="30" y="9"/>
                  </a:lnTo>
                  <a:lnTo>
                    <a:pt x="32" y="6"/>
                  </a:lnTo>
                  <a:lnTo>
                    <a:pt x="30" y="0"/>
                  </a:lnTo>
                  <a:lnTo>
                    <a:pt x="45" y="3"/>
                  </a:lnTo>
                  <a:lnTo>
                    <a:pt x="56" y="3"/>
                  </a:lnTo>
                  <a:lnTo>
                    <a:pt x="67" y="4"/>
                  </a:lnTo>
                  <a:lnTo>
                    <a:pt x="86" y="9"/>
                  </a:lnTo>
                  <a:lnTo>
                    <a:pt x="88" y="11"/>
                  </a:lnTo>
                  <a:lnTo>
                    <a:pt x="90" y="14"/>
                  </a:lnTo>
                  <a:lnTo>
                    <a:pt x="98" y="20"/>
                  </a:lnTo>
                  <a:lnTo>
                    <a:pt x="101" y="22"/>
                  </a:lnTo>
                  <a:lnTo>
                    <a:pt x="125" y="25"/>
                  </a:lnTo>
                  <a:lnTo>
                    <a:pt x="133" y="28"/>
                  </a:lnTo>
                  <a:lnTo>
                    <a:pt x="141" y="32"/>
                  </a:lnTo>
                  <a:lnTo>
                    <a:pt x="144" y="33"/>
                  </a:lnTo>
                  <a:lnTo>
                    <a:pt x="154" y="32"/>
                  </a:lnTo>
                  <a:lnTo>
                    <a:pt x="159" y="28"/>
                  </a:lnTo>
                  <a:lnTo>
                    <a:pt x="162" y="24"/>
                  </a:lnTo>
                  <a:lnTo>
                    <a:pt x="159" y="17"/>
                  </a:lnTo>
                  <a:lnTo>
                    <a:pt x="159" y="12"/>
                  </a:lnTo>
                  <a:lnTo>
                    <a:pt x="173" y="3"/>
                  </a:lnTo>
                  <a:lnTo>
                    <a:pt x="189" y="1"/>
                  </a:lnTo>
                  <a:lnTo>
                    <a:pt x="202" y="4"/>
                  </a:lnTo>
                  <a:lnTo>
                    <a:pt x="204" y="6"/>
                  </a:lnTo>
                  <a:lnTo>
                    <a:pt x="204" y="9"/>
                  </a:lnTo>
                  <a:lnTo>
                    <a:pt x="207" y="11"/>
                  </a:lnTo>
                  <a:lnTo>
                    <a:pt x="216" y="11"/>
                  </a:lnTo>
                  <a:lnTo>
                    <a:pt x="232" y="14"/>
                  </a:lnTo>
                  <a:lnTo>
                    <a:pt x="236" y="17"/>
                  </a:lnTo>
                  <a:lnTo>
                    <a:pt x="234" y="17"/>
                  </a:lnTo>
                  <a:lnTo>
                    <a:pt x="232" y="20"/>
                  </a:lnTo>
                  <a:lnTo>
                    <a:pt x="234" y="32"/>
                  </a:lnTo>
                  <a:lnTo>
                    <a:pt x="231" y="35"/>
                  </a:lnTo>
                  <a:lnTo>
                    <a:pt x="232" y="40"/>
                  </a:lnTo>
                  <a:lnTo>
                    <a:pt x="234" y="41"/>
                  </a:lnTo>
                  <a:lnTo>
                    <a:pt x="234" y="44"/>
                  </a:lnTo>
                  <a:lnTo>
                    <a:pt x="239" y="48"/>
                  </a:lnTo>
                  <a:lnTo>
                    <a:pt x="239" y="57"/>
                  </a:lnTo>
                  <a:lnTo>
                    <a:pt x="240" y="67"/>
                  </a:lnTo>
                  <a:lnTo>
                    <a:pt x="242" y="76"/>
                  </a:lnTo>
                  <a:lnTo>
                    <a:pt x="242" y="88"/>
                  </a:lnTo>
                  <a:lnTo>
                    <a:pt x="244" y="97"/>
                  </a:lnTo>
                  <a:lnTo>
                    <a:pt x="244" y="107"/>
                  </a:lnTo>
                  <a:lnTo>
                    <a:pt x="245" y="117"/>
                  </a:lnTo>
                  <a:lnTo>
                    <a:pt x="245" y="126"/>
                  </a:lnTo>
                  <a:lnTo>
                    <a:pt x="247" y="136"/>
                  </a:lnTo>
                  <a:lnTo>
                    <a:pt x="248" y="147"/>
                  </a:lnTo>
                  <a:lnTo>
                    <a:pt x="232" y="147"/>
                  </a:lnTo>
                  <a:lnTo>
                    <a:pt x="234" y="153"/>
                  </a:lnTo>
                  <a:lnTo>
                    <a:pt x="234" y="15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6" name="Freeform 373">
              <a:extLst>
                <a:ext uri="{FF2B5EF4-FFF2-40B4-BE49-F238E27FC236}">
                  <a16:creationId xmlns:a16="http://schemas.microsoft.com/office/drawing/2014/main" id="{BAA7B0CB-3328-65C4-18C5-818B26E2C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1943393"/>
              <a:ext cx="222967" cy="227046"/>
            </a:xfrm>
            <a:custGeom>
              <a:avLst/>
              <a:gdLst/>
              <a:ahLst/>
              <a:cxnLst>
                <a:cxn ang="0">
                  <a:pos x="162" y="51"/>
                </a:cxn>
                <a:cxn ang="0">
                  <a:pos x="164" y="70"/>
                </a:cxn>
                <a:cxn ang="0">
                  <a:pos x="148" y="82"/>
                </a:cxn>
                <a:cxn ang="0">
                  <a:pos x="140" y="94"/>
                </a:cxn>
                <a:cxn ang="0">
                  <a:pos x="136" y="101"/>
                </a:cxn>
                <a:cxn ang="0">
                  <a:pos x="135" y="110"/>
                </a:cxn>
                <a:cxn ang="0">
                  <a:pos x="141" y="112"/>
                </a:cxn>
                <a:cxn ang="0">
                  <a:pos x="151" y="128"/>
                </a:cxn>
                <a:cxn ang="0">
                  <a:pos x="148" y="130"/>
                </a:cxn>
                <a:cxn ang="0">
                  <a:pos x="133" y="134"/>
                </a:cxn>
                <a:cxn ang="0">
                  <a:pos x="123" y="144"/>
                </a:cxn>
                <a:cxn ang="0">
                  <a:pos x="117" y="147"/>
                </a:cxn>
                <a:cxn ang="0">
                  <a:pos x="91" y="152"/>
                </a:cxn>
                <a:cxn ang="0">
                  <a:pos x="95" y="155"/>
                </a:cxn>
                <a:cxn ang="0">
                  <a:pos x="74" y="162"/>
                </a:cxn>
                <a:cxn ang="0">
                  <a:pos x="55" y="163"/>
                </a:cxn>
                <a:cxn ang="0">
                  <a:pos x="47" y="167"/>
                </a:cxn>
                <a:cxn ang="0">
                  <a:pos x="29" y="155"/>
                </a:cxn>
                <a:cxn ang="0">
                  <a:pos x="18" y="150"/>
                </a:cxn>
                <a:cxn ang="0">
                  <a:pos x="14" y="142"/>
                </a:cxn>
                <a:cxn ang="0">
                  <a:pos x="32" y="141"/>
                </a:cxn>
                <a:cxn ang="0">
                  <a:pos x="32" y="138"/>
                </a:cxn>
                <a:cxn ang="0">
                  <a:pos x="26" y="122"/>
                </a:cxn>
                <a:cxn ang="0">
                  <a:pos x="18" y="110"/>
                </a:cxn>
                <a:cxn ang="0">
                  <a:pos x="13" y="109"/>
                </a:cxn>
                <a:cxn ang="0">
                  <a:pos x="2" y="96"/>
                </a:cxn>
                <a:cxn ang="0">
                  <a:pos x="5" y="93"/>
                </a:cxn>
                <a:cxn ang="0">
                  <a:pos x="30" y="69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21" y="3"/>
                </a:cxn>
                <a:cxn ang="0">
                  <a:pos x="51" y="5"/>
                </a:cxn>
                <a:cxn ang="0">
                  <a:pos x="83" y="16"/>
                </a:cxn>
                <a:cxn ang="0">
                  <a:pos x="114" y="25"/>
                </a:cxn>
                <a:cxn ang="0">
                  <a:pos x="146" y="37"/>
                </a:cxn>
                <a:cxn ang="0">
                  <a:pos x="162" y="41"/>
                </a:cxn>
              </a:cxnLst>
              <a:rect l="0" t="0" r="r" b="b"/>
              <a:pathLst>
                <a:path w="164" h="167">
                  <a:moveTo>
                    <a:pt x="162" y="41"/>
                  </a:moveTo>
                  <a:lnTo>
                    <a:pt x="162" y="51"/>
                  </a:lnTo>
                  <a:lnTo>
                    <a:pt x="164" y="61"/>
                  </a:lnTo>
                  <a:lnTo>
                    <a:pt x="164" y="70"/>
                  </a:lnTo>
                  <a:lnTo>
                    <a:pt x="164" y="80"/>
                  </a:lnTo>
                  <a:lnTo>
                    <a:pt x="148" y="82"/>
                  </a:lnTo>
                  <a:lnTo>
                    <a:pt x="146" y="88"/>
                  </a:lnTo>
                  <a:lnTo>
                    <a:pt x="140" y="94"/>
                  </a:lnTo>
                  <a:lnTo>
                    <a:pt x="140" y="99"/>
                  </a:lnTo>
                  <a:lnTo>
                    <a:pt x="136" y="101"/>
                  </a:lnTo>
                  <a:lnTo>
                    <a:pt x="136" y="106"/>
                  </a:lnTo>
                  <a:lnTo>
                    <a:pt x="135" y="110"/>
                  </a:lnTo>
                  <a:lnTo>
                    <a:pt x="135" y="114"/>
                  </a:lnTo>
                  <a:lnTo>
                    <a:pt x="141" y="112"/>
                  </a:lnTo>
                  <a:lnTo>
                    <a:pt x="143" y="118"/>
                  </a:lnTo>
                  <a:lnTo>
                    <a:pt x="151" y="128"/>
                  </a:lnTo>
                  <a:lnTo>
                    <a:pt x="151" y="130"/>
                  </a:lnTo>
                  <a:lnTo>
                    <a:pt x="148" y="130"/>
                  </a:lnTo>
                  <a:lnTo>
                    <a:pt x="136" y="131"/>
                  </a:lnTo>
                  <a:lnTo>
                    <a:pt x="133" y="134"/>
                  </a:lnTo>
                  <a:lnTo>
                    <a:pt x="133" y="138"/>
                  </a:lnTo>
                  <a:lnTo>
                    <a:pt x="123" y="144"/>
                  </a:lnTo>
                  <a:lnTo>
                    <a:pt x="122" y="146"/>
                  </a:lnTo>
                  <a:lnTo>
                    <a:pt x="117" y="147"/>
                  </a:lnTo>
                  <a:lnTo>
                    <a:pt x="114" y="149"/>
                  </a:lnTo>
                  <a:lnTo>
                    <a:pt x="91" y="152"/>
                  </a:lnTo>
                  <a:lnTo>
                    <a:pt x="91" y="154"/>
                  </a:lnTo>
                  <a:lnTo>
                    <a:pt x="95" y="155"/>
                  </a:lnTo>
                  <a:lnTo>
                    <a:pt x="87" y="160"/>
                  </a:lnTo>
                  <a:lnTo>
                    <a:pt x="74" y="162"/>
                  </a:lnTo>
                  <a:lnTo>
                    <a:pt x="59" y="167"/>
                  </a:lnTo>
                  <a:lnTo>
                    <a:pt x="55" y="163"/>
                  </a:lnTo>
                  <a:lnTo>
                    <a:pt x="53" y="165"/>
                  </a:lnTo>
                  <a:lnTo>
                    <a:pt x="47" y="167"/>
                  </a:lnTo>
                  <a:lnTo>
                    <a:pt x="35" y="167"/>
                  </a:lnTo>
                  <a:lnTo>
                    <a:pt x="29" y="155"/>
                  </a:lnTo>
                  <a:lnTo>
                    <a:pt x="27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1"/>
                  </a:lnTo>
                  <a:lnTo>
                    <a:pt x="32" y="141"/>
                  </a:lnTo>
                  <a:lnTo>
                    <a:pt x="34" y="141"/>
                  </a:lnTo>
                  <a:lnTo>
                    <a:pt x="32" y="138"/>
                  </a:lnTo>
                  <a:lnTo>
                    <a:pt x="26" y="130"/>
                  </a:lnTo>
                  <a:lnTo>
                    <a:pt x="26" y="122"/>
                  </a:lnTo>
                  <a:lnTo>
                    <a:pt x="21" y="112"/>
                  </a:lnTo>
                  <a:lnTo>
                    <a:pt x="18" y="110"/>
                  </a:lnTo>
                  <a:lnTo>
                    <a:pt x="16" y="109"/>
                  </a:lnTo>
                  <a:lnTo>
                    <a:pt x="13" y="109"/>
                  </a:lnTo>
                  <a:lnTo>
                    <a:pt x="3" y="101"/>
                  </a:lnTo>
                  <a:lnTo>
                    <a:pt x="2" y="96"/>
                  </a:lnTo>
                  <a:lnTo>
                    <a:pt x="0" y="94"/>
                  </a:lnTo>
                  <a:lnTo>
                    <a:pt x="5" y="93"/>
                  </a:lnTo>
                  <a:lnTo>
                    <a:pt x="5" y="88"/>
                  </a:lnTo>
                  <a:lnTo>
                    <a:pt x="30" y="69"/>
                  </a:lnTo>
                  <a:lnTo>
                    <a:pt x="30" y="51"/>
                  </a:lnTo>
                  <a:lnTo>
                    <a:pt x="34" y="35"/>
                  </a:lnTo>
                  <a:lnTo>
                    <a:pt x="37" y="32"/>
                  </a:lnTo>
                  <a:lnTo>
                    <a:pt x="27" y="27"/>
                  </a:lnTo>
                  <a:lnTo>
                    <a:pt x="22" y="21"/>
                  </a:lnTo>
                  <a:lnTo>
                    <a:pt x="21" y="3"/>
                  </a:lnTo>
                  <a:lnTo>
                    <a:pt x="37" y="0"/>
                  </a:lnTo>
                  <a:lnTo>
                    <a:pt x="51" y="5"/>
                  </a:lnTo>
                  <a:lnTo>
                    <a:pt x="67" y="9"/>
                  </a:lnTo>
                  <a:lnTo>
                    <a:pt x="83" y="16"/>
                  </a:lnTo>
                  <a:lnTo>
                    <a:pt x="98" y="21"/>
                  </a:lnTo>
                  <a:lnTo>
                    <a:pt x="114" y="25"/>
                  </a:lnTo>
                  <a:lnTo>
                    <a:pt x="130" y="30"/>
                  </a:lnTo>
                  <a:lnTo>
                    <a:pt x="146" y="37"/>
                  </a:lnTo>
                  <a:lnTo>
                    <a:pt x="162" y="41"/>
                  </a:lnTo>
                  <a:lnTo>
                    <a:pt x="162" y="4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7" name="Freeform 374">
              <a:extLst>
                <a:ext uri="{FF2B5EF4-FFF2-40B4-BE49-F238E27FC236}">
                  <a16:creationId xmlns:a16="http://schemas.microsoft.com/office/drawing/2014/main" id="{6FF91178-8B4C-E859-7620-D3EE21E6C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9220" y="-2141888"/>
              <a:ext cx="243361" cy="133237"/>
            </a:xfrm>
            <a:custGeom>
              <a:avLst/>
              <a:gdLst/>
              <a:ahLst/>
              <a:cxnLst>
                <a:cxn ang="0">
                  <a:pos x="49" y="98"/>
                </a:cxn>
                <a:cxn ang="0">
                  <a:pos x="16" y="98"/>
                </a:cxn>
                <a:cxn ang="0">
                  <a:pos x="1" y="96"/>
                </a:cxn>
                <a:cxn ang="0">
                  <a:pos x="27" y="88"/>
                </a:cxn>
                <a:cxn ang="0">
                  <a:pos x="44" y="77"/>
                </a:cxn>
                <a:cxn ang="0">
                  <a:pos x="49" y="67"/>
                </a:cxn>
                <a:cxn ang="0">
                  <a:pos x="48" y="56"/>
                </a:cxn>
                <a:cxn ang="0">
                  <a:pos x="56" y="48"/>
                </a:cxn>
                <a:cxn ang="0">
                  <a:pos x="68" y="32"/>
                </a:cxn>
                <a:cxn ang="0">
                  <a:pos x="94" y="22"/>
                </a:cxn>
                <a:cxn ang="0">
                  <a:pos x="107" y="1"/>
                </a:cxn>
                <a:cxn ang="0">
                  <a:pos x="120" y="6"/>
                </a:cxn>
                <a:cxn ang="0">
                  <a:pos x="149" y="8"/>
                </a:cxn>
                <a:cxn ang="0">
                  <a:pos x="158" y="9"/>
                </a:cxn>
                <a:cxn ang="0">
                  <a:pos x="161" y="11"/>
                </a:cxn>
                <a:cxn ang="0">
                  <a:pos x="166" y="14"/>
                </a:cxn>
                <a:cxn ang="0">
                  <a:pos x="168" y="16"/>
                </a:cxn>
                <a:cxn ang="0">
                  <a:pos x="168" y="22"/>
                </a:cxn>
                <a:cxn ang="0">
                  <a:pos x="169" y="29"/>
                </a:cxn>
                <a:cxn ang="0">
                  <a:pos x="171" y="35"/>
                </a:cxn>
                <a:cxn ang="0">
                  <a:pos x="179" y="40"/>
                </a:cxn>
                <a:cxn ang="0">
                  <a:pos x="176" y="45"/>
                </a:cxn>
                <a:cxn ang="0">
                  <a:pos x="149" y="50"/>
                </a:cxn>
                <a:cxn ang="0">
                  <a:pos x="136" y="53"/>
                </a:cxn>
                <a:cxn ang="0">
                  <a:pos x="137" y="58"/>
                </a:cxn>
                <a:cxn ang="0">
                  <a:pos x="139" y="59"/>
                </a:cxn>
                <a:cxn ang="0">
                  <a:pos x="115" y="70"/>
                </a:cxn>
                <a:cxn ang="0">
                  <a:pos x="96" y="72"/>
                </a:cxn>
                <a:cxn ang="0">
                  <a:pos x="88" y="75"/>
                </a:cxn>
                <a:cxn ang="0">
                  <a:pos x="78" y="78"/>
                </a:cxn>
                <a:cxn ang="0">
                  <a:pos x="65" y="85"/>
                </a:cxn>
                <a:cxn ang="0">
                  <a:pos x="65" y="98"/>
                </a:cxn>
              </a:cxnLst>
              <a:rect l="0" t="0" r="r" b="b"/>
              <a:pathLst>
                <a:path w="179" h="98">
                  <a:moveTo>
                    <a:pt x="65" y="98"/>
                  </a:moveTo>
                  <a:lnTo>
                    <a:pt x="49" y="98"/>
                  </a:lnTo>
                  <a:lnTo>
                    <a:pt x="32" y="98"/>
                  </a:lnTo>
                  <a:lnTo>
                    <a:pt x="16" y="98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20" y="93"/>
                  </a:lnTo>
                  <a:lnTo>
                    <a:pt x="27" y="88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9" y="70"/>
                  </a:lnTo>
                  <a:lnTo>
                    <a:pt x="49" y="67"/>
                  </a:lnTo>
                  <a:lnTo>
                    <a:pt x="46" y="64"/>
                  </a:lnTo>
                  <a:lnTo>
                    <a:pt x="48" y="56"/>
                  </a:lnTo>
                  <a:lnTo>
                    <a:pt x="52" y="50"/>
                  </a:lnTo>
                  <a:lnTo>
                    <a:pt x="56" y="48"/>
                  </a:lnTo>
                  <a:lnTo>
                    <a:pt x="57" y="42"/>
                  </a:lnTo>
                  <a:lnTo>
                    <a:pt x="68" y="32"/>
                  </a:lnTo>
                  <a:lnTo>
                    <a:pt x="85" y="27"/>
                  </a:lnTo>
                  <a:lnTo>
                    <a:pt x="94" y="22"/>
                  </a:lnTo>
                  <a:lnTo>
                    <a:pt x="99" y="16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20" y="6"/>
                  </a:lnTo>
                  <a:lnTo>
                    <a:pt x="129" y="9"/>
                  </a:lnTo>
                  <a:lnTo>
                    <a:pt x="149" y="8"/>
                  </a:lnTo>
                  <a:lnTo>
                    <a:pt x="155" y="9"/>
                  </a:lnTo>
                  <a:lnTo>
                    <a:pt x="158" y="9"/>
                  </a:lnTo>
                  <a:lnTo>
                    <a:pt x="163" y="9"/>
                  </a:lnTo>
                  <a:lnTo>
                    <a:pt x="161" y="11"/>
                  </a:lnTo>
                  <a:lnTo>
                    <a:pt x="161" y="13"/>
                  </a:lnTo>
                  <a:lnTo>
                    <a:pt x="166" y="14"/>
                  </a:lnTo>
                  <a:lnTo>
                    <a:pt x="166" y="14"/>
                  </a:lnTo>
                  <a:lnTo>
                    <a:pt x="168" y="16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8" y="25"/>
                  </a:lnTo>
                  <a:lnTo>
                    <a:pt x="169" y="29"/>
                  </a:lnTo>
                  <a:lnTo>
                    <a:pt x="169" y="32"/>
                  </a:lnTo>
                  <a:lnTo>
                    <a:pt x="171" y="35"/>
                  </a:lnTo>
                  <a:lnTo>
                    <a:pt x="173" y="38"/>
                  </a:lnTo>
                  <a:lnTo>
                    <a:pt x="179" y="40"/>
                  </a:lnTo>
                  <a:lnTo>
                    <a:pt x="176" y="43"/>
                  </a:lnTo>
                  <a:lnTo>
                    <a:pt x="176" y="45"/>
                  </a:lnTo>
                  <a:lnTo>
                    <a:pt x="150" y="46"/>
                  </a:lnTo>
                  <a:lnTo>
                    <a:pt x="149" y="50"/>
                  </a:lnTo>
                  <a:lnTo>
                    <a:pt x="137" y="51"/>
                  </a:lnTo>
                  <a:lnTo>
                    <a:pt x="136" y="53"/>
                  </a:lnTo>
                  <a:lnTo>
                    <a:pt x="139" y="54"/>
                  </a:lnTo>
                  <a:lnTo>
                    <a:pt x="137" y="58"/>
                  </a:lnTo>
                  <a:lnTo>
                    <a:pt x="141" y="58"/>
                  </a:lnTo>
                  <a:lnTo>
                    <a:pt x="139" y="59"/>
                  </a:lnTo>
                  <a:lnTo>
                    <a:pt x="121" y="64"/>
                  </a:lnTo>
                  <a:lnTo>
                    <a:pt x="115" y="70"/>
                  </a:lnTo>
                  <a:lnTo>
                    <a:pt x="110" y="72"/>
                  </a:lnTo>
                  <a:lnTo>
                    <a:pt x="96" y="72"/>
                  </a:lnTo>
                  <a:lnTo>
                    <a:pt x="96" y="75"/>
                  </a:lnTo>
                  <a:lnTo>
                    <a:pt x="88" y="75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2" y="82"/>
                  </a:lnTo>
                  <a:lnTo>
                    <a:pt x="65" y="85"/>
                  </a:lnTo>
                  <a:lnTo>
                    <a:pt x="65" y="98"/>
                  </a:lnTo>
                  <a:lnTo>
                    <a:pt x="65" y="9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8" name="Freeform 375">
              <a:extLst>
                <a:ext uri="{FF2B5EF4-FFF2-40B4-BE49-F238E27FC236}">
                  <a16:creationId xmlns:a16="http://schemas.microsoft.com/office/drawing/2014/main" id="{E8CCE687-C260-1F78-29F6-3641CC2B0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3213"/>
              <a:ext cx="250158" cy="186260"/>
            </a:xfrm>
            <a:custGeom>
              <a:avLst/>
              <a:gdLst/>
              <a:ahLst/>
              <a:cxnLst>
                <a:cxn ang="0">
                  <a:pos x="122" y="129"/>
                </a:cxn>
                <a:cxn ang="0">
                  <a:pos x="157" y="129"/>
                </a:cxn>
                <a:cxn ang="0">
                  <a:pos x="178" y="121"/>
                </a:cxn>
                <a:cxn ang="0">
                  <a:pos x="170" y="108"/>
                </a:cxn>
                <a:cxn ang="0">
                  <a:pos x="167" y="85"/>
                </a:cxn>
                <a:cxn ang="0">
                  <a:pos x="162" y="61"/>
                </a:cxn>
                <a:cxn ang="0">
                  <a:pos x="159" y="37"/>
                </a:cxn>
                <a:cxn ang="0">
                  <a:pos x="170" y="26"/>
                </a:cxn>
                <a:cxn ang="0">
                  <a:pos x="170" y="20"/>
                </a:cxn>
                <a:cxn ang="0">
                  <a:pos x="143" y="7"/>
                </a:cxn>
                <a:cxn ang="0">
                  <a:pos x="128" y="15"/>
                </a:cxn>
                <a:cxn ang="0">
                  <a:pos x="104" y="15"/>
                </a:cxn>
                <a:cxn ang="0">
                  <a:pos x="80" y="15"/>
                </a:cxn>
                <a:cxn ang="0">
                  <a:pos x="79" y="33"/>
                </a:cxn>
                <a:cxn ang="0">
                  <a:pos x="64" y="45"/>
                </a:cxn>
                <a:cxn ang="0">
                  <a:pos x="61" y="57"/>
                </a:cxn>
                <a:cxn ang="0">
                  <a:pos x="48" y="66"/>
                </a:cxn>
                <a:cxn ang="0">
                  <a:pos x="19" y="66"/>
                </a:cxn>
                <a:cxn ang="0">
                  <a:pos x="0" y="69"/>
                </a:cxn>
                <a:cxn ang="0">
                  <a:pos x="6" y="74"/>
                </a:cxn>
                <a:cxn ang="0">
                  <a:pos x="11" y="77"/>
                </a:cxn>
                <a:cxn ang="0">
                  <a:pos x="11" y="82"/>
                </a:cxn>
                <a:cxn ang="0">
                  <a:pos x="13" y="92"/>
                </a:cxn>
                <a:cxn ang="0">
                  <a:pos x="14" y="106"/>
                </a:cxn>
                <a:cxn ang="0">
                  <a:pos x="10" y="118"/>
                </a:cxn>
                <a:cxn ang="0">
                  <a:pos x="27" y="116"/>
                </a:cxn>
                <a:cxn ang="0">
                  <a:pos x="46" y="122"/>
                </a:cxn>
                <a:cxn ang="0">
                  <a:pos x="56" y="127"/>
                </a:cxn>
                <a:cxn ang="0">
                  <a:pos x="63" y="130"/>
                </a:cxn>
                <a:cxn ang="0">
                  <a:pos x="72" y="137"/>
                </a:cxn>
                <a:cxn ang="0">
                  <a:pos x="85" y="124"/>
                </a:cxn>
                <a:cxn ang="0">
                  <a:pos x="91" y="132"/>
                </a:cxn>
                <a:cxn ang="0">
                  <a:pos x="104" y="129"/>
                </a:cxn>
              </a:cxnLst>
              <a:rect l="0" t="0" r="r" b="b"/>
              <a:pathLst>
                <a:path w="184" h="137">
                  <a:moveTo>
                    <a:pt x="104" y="129"/>
                  </a:moveTo>
                  <a:lnTo>
                    <a:pt x="122" y="129"/>
                  </a:lnTo>
                  <a:lnTo>
                    <a:pt x="139" y="129"/>
                  </a:lnTo>
                  <a:lnTo>
                    <a:pt x="157" y="129"/>
                  </a:lnTo>
                  <a:lnTo>
                    <a:pt x="175" y="129"/>
                  </a:lnTo>
                  <a:lnTo>
                    <a:pt x="178" y="121"/>
                  </a:lnTo>
                  <a:lnTo>
                    <a:pt x="172" y="119"/>
                  </a:lnTo>
                  <a:lnTo>
                    <a:pt x="170" y="108"/>
                  </a:lnTo>
                  <a:lnTo>
                    <a:pt x="168" y="97"/>
                  </a:lnTo>
                  <a:lnTo>
                    <a:pt x="167" y="85"/>
                  </a:lnTo>
                  <a:lnTo>
                    <a:pt x="165" y="73"/>
                  </a:lnTo>
                  <a:lnTo>
                    <a:pt x="162" y="61"/>
                  </a:lnTo>
                  <a:lnTo>
                    <a:pt x="160" y="50"/>
                  </a:lnTo>
                  <a:lnTo>
                    <a:pt x="159" y="37"/>
                  </a:lnTo>
                  <a:lnTo>
                    <a:pt x="157" y="26"/>
                  </a:lnTo>
                  <a:lnTo>
                    <a:pt x="170" y="26"/>
                  </a:lnTo>
                  <a:lnTo>
                    <a:pt x="184" y="26"/>
                  </a:lnTo>
                  <a:lnTo>
                    <a:pt x="170" y="20"/>
                  </a:lnTo>
                  <a:lnTo>
                    <a:pt x="156" y="13"/>
                  </a:lnTo>
                  <a:lnTo>
                    <a:pt x="143" y="7"/>
                  </a:lnTo>
                  <a:lnTo>
                    <a:pt x="128" y="0"/>
                  </a:lnTo>
                  <a:lnTo>
                    <a:pt x="128" y="15"/>
                  </a:lnTo>
                  <a:lnTo>
                    <a:pt x="115" y="15"/>
                  </a:lnTo>
                  <a:lnTo>
                    <a:pt x="104" y="15"/>
                  </a:lnTo>
                  <a:lnTo>
                    <a:pt x="91" y="15"/>
                  </a:lnTo>
                  <a:lnTo>
                    <a:pt x="80" y="15"/>
                  </a:lnTo>
                  <a:lnTo>
                    <a:pt x="80" y="23"/>
                  </a:lnTo>
                  <a:lnTo>
                    <a:pt x="79" y="33"/>
                  </a:lnTo>
                  <a:lnTo>
                    <a:pt x="79" y="42"/>
                  </a:lnTo>
                  <a:lnTo>
                    <a:pt x="64" y="45"/>
                  </a:lnTo>
                  <a:lnTo>
                    <a:pt x="61" y="49"/>
                  </a:lnTo>
                  <a:lnTo>
                    <a:pt x="61" y="57"/>
                  </a:lnTo>
                  <a:lnTo>
                    <a:pt x="63" y="66"/>
                  </a:lnTo>
                  <a:lnTo>
                    <a:pt x="48" y="66"/>
                  </a:lnTo>
                  <a:lnTo>
                    <a:pt x="34" y="66"/>
                  </a:lnTo>
                  <a:lnTo>
                    <a:pt x="19" y="66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69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1" y="77"/>
                  </a:lnTo>
                  <a:lnTo>
                    <a:pt x="13" y="82"/>
                  </a:lnTo>
                  <a:lnTo>
                    <a:pt x="11" y="82"/>
                  </a:lnTo>
                  <a:lnTo>
                    <a:pt x="8" y="87"/>
                  </a:lnTo>
                  <a:lnTo>
                    <a:pt x="13" y="92"/>
                  </a:lnTo>
                  <a:lnTo>
                    <a:pt x="14" y="97"/>
                  </a:lnTo>
                  <a:lnTo>
                    <a:pt x="14" y="106"/>
                  </a:lnTo>
                  <a:lnTo>
                    <a:pt x="5" y="122"/>
                  </a:lnTo>
                  <a:lnTo>
                    <a:pt x="10" y="118"/>
                  </a:lnTo>
                  <a:lnTo>
                    <a:pt x="18" y="119"/>
                  </a:lnTo>
                  <a:lnTo>
                    <a:pt x="27" y="116"/>
                  </a:lnTo>
                  <a:lnTo>
                    <a:pt x="38" y="116"/>
                  </a:lnTo>
                  <a:lnTo>
                    <a:pt x="46" y="122"/>
                  </a:lnTo>
                  <a:lnTo>
                    <a:pt x="53" y="122"/>
                  </a:lnTo>
                  <a:lnTo>
                    <a:pt x="56" y="127"/>
                  </a:lnTo>
                  <a:lnTo>
                    <a:pt x="61" y="129"/>
                  </a:lnTo>
                  <a:lnTo>
                    <a:pt x="63" y="130"/>
                  </a:lnTo>
                  <a:lnTo>
                    <a:pt x="61" y="130"/>
                  </a:lnTo>
                  <a:lnTo>
                    <a:pt x="72" y="137"/>
                  </a:lnTo>
                  <a:lnTo>
                    <a:pt x="79" y="132"/>
                  </a:lnTo>
                  <a:lnTo>
                    <a:pt x="85" y="124"/>
                  </a:lnTo>
                  <a:lnTo>
                    <a:pt x="88" y="126"/>
                  </a:lnTo>
                  <a:lnTo>
                    <a:pt x="91" y="132"/>
                  </a:lnTo>
                  <a:lnTo>
                    <a:pt x="96" y="132"/>
                  </a:lnTo>
                  <a:lnTo>
                    <a:pt x="104" y="129"/>
                  </a:lnTo>
                  <a:lnTo>
                    <a:pt x="104" y="1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9" name="Freeform 376">
              <a:extLst>
                <a:ext uri="{FF2B5EF4-FFF2-40B4-BE49-F238E27FC236}">
                  <a16:creationId xmlns:a16="http://schemas.microsoft.com/office/drawing/2014/main" id="{1E370B08-7B56-24D2-4C7E-33561B31B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2008651"/>
              <a:ext cx="174023" cy="99248"/>
            </a:xfrm>
            <a:custGeom>
              <a:avLst/>
              <a:gdLst/>
              <a:ahLst/>
              <a:cxnLst>
                <a:cxn ang="0">
                  <a:pos x="128" y="19"/>
                </a:cxn>
                <a:cxn ang="0">
                  <a:pos x="115" y="19"/>
                </a:cxn>
                <a:cxn ang="0">
                  <a:pos x="104" y="19"/>
                </a:cxn>
                <a:cxn ang="0">
                  <a:pos x="91" y="19"/>
                </a:cxn>
                <a:cxn ang="0">
                  <a:pos x="80" y="19"/>
                </a:cxn>
                <a:cxn ang="0">
                  <a:pos x="80" y="27"/>
                </a:cxn>
                <a:cxn ang="0">
                  <a:pos x="79" y="37"/>
                </a:cxn>
                <a:cxn ang="0">
                  <a:pos x="79" y="46"/>
                </a:cxn>
                <a:cxn ang="0">
                  <a:pos x="64" y="49"/>
                </a:cxn>
                <a:cxn ang="0">
                  <a:pos x="61" y="53"/>
                </a:cxn>
                <a:cxn ang="0">
                  <a:pos x="61" y="61"/>
                </a:cxn>
                <a:cxn ang="0">
                  <a:pos x="63" y="70"/>
                </a:cxn>
                <a:cxn ang="0">
                  <a:pos x="48" y="70"/>
                </a:cxn>
                <a:cxn ang="0">
                  <a:pos x="34" y="70"/>
                </a:cxn>
                <a:cxn ang="0">
                  <a:pos x="19" y="70"/>
                </a:cxn>
                <a:cxn ang="0">
                  <a:pos x="5" y="70"/>
                </a:cxn>
                <a:cxn ang="0">
                  <a:pos x="0" y="73"/>
                </a:cxn>
                <a:cxn ang="0">
                  <a:pos x="2" y="65"/>
                </a:cxn>
                <a:cxn ang="0">
                  <a:pos x="5" y="61"/>
                </a:cxn>
                <a:cxn ang="0">
                  <a:pos x="8" y="61"/>
                </a:cxn>
                <a:cxn ang="0">
                  <a:pos x="14" y="53"/>
                </a:cxn>
                <a:cxn ang="0">
                  <a:pos x="14" y="51"/>
                </a:cxn>
                <a:cxn ang="0">
                  <a:pos x="21" y="43"/>
                </a:cxn>
                <a:cxn ang="0">
                  <a:pos x="35" y="30"/>
                </a:cxn>
                <a:cxn ang="0">
                  <a:pos x="40" y="19"/>
                </a:cxn>
                <a:cxn ang="0">
                  <a:pos x="45" y="14"/>
                </a:cxn>
                <a:cxn ang="0">
                  <a:pos x="54" y="11"/>
                </a:cxn>
                <a:cxn ang="0">
                  <a:pos x="58" y="6"/>
                </a:cxn>
                <a:cxn ang="0">
                  <a:pos x="63" y="0"/>
                </a:cxn>
                <a:cxn ang="0">
                  <a:pos x="79" y="0"/>
                </a:cxn>
                <a:cxn ang="0">
                  <a:pos x="95" y="0"/>
                </a:cxn>
                <a:cxn ang="0">
                  <a:pos x="112" y="0"/>
                </a:cxn>
                <a:cxn ang="0">
                  <a:pos x="128" y="0"/>
                </a:cxn>
                <a:cxn ang="0">
                  <a:pos x="128" y="4"/>
                </a:cxn>
                <a:cxn ang="0">
                  <a:pos x="128" y="19"/>
                </a:cxn>
                <a:cxn ang="0">
                  <a:pos x="128" y="19"/>
                </a:cxn>
              </a:cxnLst>
              <a:rect l="0" t="0" r="r" b="b"/>
              <a:pathLst>
                <a:path w="128" h="73">
                  <a:moveTo>
                    <a:pt x="128" y="19"/>
                  </a:moveTo>
                  <a:lnTo>
                    <a:pt x="115" y="19"/>
                  </a:lnTo>
                  <a:lnTo>
                    <a:pt x="104" y="19"/>
                  </a:lnTo>
                  <a:lnTo>
                    <a:pt x="91" y="19"/>
                  </a:lnTo>
                  <a:lnTo>
                    <a:pt x="80" y="19"/>
                  </a:lnTo>
                  <a:lnTo>
                    <a:pt x="80" y="27"/>
                  </a:lnTo>
                  <a:lnTo>
                    <a:pt x="79" y="37"/>
                  </a:lnTo>
                  <a:lnTo>
                    <a:pt x="79" y="46"/>
                  </a:lnTo>
                  <a:lnTo>
                    <a:pt x="64" y="49"/>
                  </a:lnTo>
                  <a:lnTo>
                    <a:pt x="61" y="53"/>
                  </a:lnTo>
                  <a:lnTo>
                    <a:pt x="61" y="61"/>
                  </a:lnTo>
                  <a:lnTo>
                    <a:pt x="63" y="70"/>
                  </a:lnTo>
                  <a:lnTo>
                    <a:pt x="48" y="70"/>
                  </a:lnTo>
                  <a:lnTo>
                    <a:pt x="34" y="70"/>
                  </a:lnTo>
                  <a:lnTo>
                    <a:pt x="19" y="70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2" y="65"/>
                  </a:lnTo>
                  <a:lnTo>
                    <a:pt x="5" y="61"/>
                  </a:lnTo>
                  <a:lnTo>
                    <a:pt x="8" y="61"/>
                  </a:lnTo>
                  <a:lnTo>
                    <a:pt x="14" y="53"/>
                  </a:lnTo>
                  <a:lnTo>
                    <a:pt x="14" y="51"/>
                  </a:lnTo>
                  <a:lnTo>
                    <a:pt x="21" y="43"/>
                  </a:lnTo>
                  <a:lnTo>
                    <a:pt x="35" y="30"/>
                  </a:lnTo>
                  <a:lnTo>
                    <a:pt x="40" y="19"/>
                  </a:lnTo>
                  <a:lnTo>
                    <a:pt x="45" y="14"/>
                  </a:lnTo>
                  <a:lnTo>
                    <a:pt x="54" y="11"/>
                  </a:lnTo>
                  <a:lnTo>
                    <a:pt x="58" y="6"/>
                  </a:lnTo>
                  <a:lnTo>
                    <a:pt x="63" y="0"/>
                  </a:lnTo>
                  <a:lnTo>
                    <a:pt x="79" y="0"/>
                  </a:lnTo>
                  <a:lnTo>
                    <a:pt x="95" y="0"/>
                  </a:lnTo>
                  <a:lnTo>
                    <a:pt x="112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19"/>
                  </a:lnTo>
                  <a:lnTo>
                    <a:pt x="12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0" name="Freeform 377">
              <a:extLst>
                <a:ext uri="{FF2B5EF4-FFF2-40B4-BE49-F238E27FC236}">
                  <a16:creationId xmlns:a16="http://schemas.microsoft.com/office/drawing/2014/main" id="{7788E2B0-5514-9DA6-DA50-4A799D15C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591" y="-2163641"/>
              <a:ext cx="418744" cy="285507"/>
            </a:xfrm>
            <a:custGeom>
              <a:avLst/>
              <a:gdLst/>
              <a:ahLst/>
              <a:cxnLst>
                <a:cxn ang="0">
                  <a:pos x="15" y="125"/>
                </a:cxn>
                <a:cxn ang="0">
                  <a:pos x="42" y="138"/>
                </a:cxn>
                <a:cxn ang="0">
                  <a:pos x="68" y="149"/>
                </a:cxn>
                <a:cxn ang="0">
                  <a:pos x="90" y="160"/>
                </a:cxn>
                <a:cxn ang="0">
                  <a:pos x="113" y="170"/>
                </a:cxn>
                <a:cxn ang="0">
                  <a:pos x="135" y="181"/>
                </a:cxn>
                <a:cxn ang="0">
                  <a:pos x="148" y="189"/>
                </a:cxn>
                <a:cxn ang="0">
                  <a:pos x="159" y="195"/>
                </a:cxn>
                <a:cxn ang="0">
                  <a:pos x="167" y="197"/>
                </a:cxn>
                <a:cxn ang="0">
                  <a:pos x="180" y="203"/>
                </a:cxn>
                <a:cxn ang="0">
                  <a:pos x="181" y="210"/>
                </a:cxn>
                <a:cxn ang="0">
                  <a:pos x="206" y="205"/>
                </a:cxn>
                <a:cxn ang="0">
                  <a:pos x="226" y="199"/>
                </a:cxn>
                <a:cxn ang="0">
                  <a:pos x="242" y="191"/>
                </a:cxn>
                <a:cxn ang="0">
                  <a:pos x="258" y="183"/>
                </a:cxn>
                <a:cxn ang="0">
                  <a:pos x="273" y="176"/>
                </a:cxn>
                <a:cxn ang="0">
                  <a:pos x="286" y="170"/>
                </a:cxn>
                <a:cxn ang="0">
                  <a:pos x="300" y="163"/>
                </a:cxn>
                <a:cxn ang="0">
                  <a:pos x="300" y="151"/>
                </a:cxn>
                <a:cxn ang="0">
                  <a:pos x="284" y="149"/>
                </a:cxn>
                <a:cxn ang="0">
                  <a:pos x="278" y="139"/>
                </a:cxn>
                <a:cxn ang="0">
                  <a:pos x="270" y="128"/>
                </a:cxn>
                <a:cxn ang="0">
                  <a:pos x="274" y="112"/>
                </a:cxn>
                <a:cxn ang="0">
                  <a:pos x="265" y="88"/>
                </a:cxn>
                <a:cxn ang="0">
                  <a:pos x="268" y="83"/>
                </a:cxn>
                <a:cxn ang="0">
                  <a:pos x="250" y="58"/>
                </a:cxn>
                <a:cxn ang="0">
                  <a:pos x="247" y="50"/>
                </a:cxn>
                <a:cxn ang="0">
                  <a:pos x="236" y="40"/>
                </a:cxn>
                <a:cxn ang="0">
                  <a:pos x="252" y="24"/>
                </a:cxn>
                <a:cxn ang="0">
                  <a:pos x="250" y="9"/>
                </a:cxn>
                <a:cxn ang="0">
                  <a:pos x="255" y="1"/>
                </a:cxn>
                <a:cxn ang="0">
                  <a:pos x="234" y="0"/>
                </a:cxn>
                <a:cxn ang="0">
                  <a:pos x="220" y="0"/>
                </a:cxn>
                <a:cxn ang="0">
                  <a:pos x="206" y="6"/>
                </a:cxn>
                <a:cxn ang="0">
                  <a:pos x="186" y="3"/>
                </a:cxn>
                <a:cxn ang="0">
                  <a:pos x="172" y="5"/>
                </a:cxn>
                <a:cxn ang="0">
                  <a:pos x="146" y="8"/>
                </a:cxn>
                <a:cxn ang="0">
                  <a:pos x="130" y="14"/>
                </a:cxn>
                <a:cxn ang="0">
                  <a:pos x="116" y="17"/>
                </a:cxn>
                <a:cxn ang="0">
                  <a:pos x="98" y="25"/>
                </a:cxn>
                <a:cxn ang="0">
                  <a:pos x="96" y="29"/>
                </a:cxn>
                <a:cxn ang="0">
                  <a:pos x="101" y="30"/>
                </a:cxn>
                <a:cxn ang="0">
                  <a:pos x="101" y="33"/>
                </a:cxn>
                <a:cxn ang="0">
                  <a:pos x="103" y="41"/>
                </a:cxn>
                <a:cxn ang="0">
                  <a:pos x="104" y="48"/>
                </a:cxn>
                <a:cxn ang="0">
                  <a:pos x="108" y="54"/>
                </a:cxn>
                <a:cxn ang="0">
                  <a:pos x="111" y="59"/>
                </a:cxn>
                <a:cxn ang="0">
                  <a:pos x="85" y="62"/>
                </a:cxn>
                <a:cxn ang="0">
                  <a:pos x="72" y="67"/>
                </a:cxn>
                <a:cxn ang="0">
                  <a:pos x="74" y="70"/>
                </a:cxn>
                <a:cxn ang="0">
                  <a:pos x="76" y="74"/>
                </a:cxn>
                <a:cxn ang="0">
                  <a:pos x="56" y="80"/>
                </a:cxn>
                <a:cxn ang="0">
                  <a:pos x="45" y="88"/>
                </a:cxn>
                <a:cxn ang="0">
                  <a:pos x="31" y="91"/>
                </a:cxn>
                <a:cxn ang="0">
                  <a:pos x="16" y="94"/>
                </a:cxn>
                <a:cxn ang="0">
                  <a:pos x="7" y="98"/>
                </a:cxn>
                <a:cxn ang="0">
                  <a:pos x="0" y="114"/>
                </a:cxn>
                <a:cxn ang="0">
                  <a:pos x="0" y="118"/>
                </a:cxn>
              </a:cxnLst>
              <a:rect l="0" t="0" r="r" b="b"/>
              <a:pathLst>
                <a:path w="308" h="210">
                  <a:moveTo>
                    <a:pt x="0" y="118"/>
                  </a:moveTo>
                  <a:lnTo>
                    <a:pt x="15" y="125"/>
                  </a:lnTo>
                  <a:lnTo>
                    <a:pt x="28" y="131"/>
                  </a:lnTo>
                  <a:lnTo>
                    <a:pt x="42" y="138"/>
                  </a:lnTo>
                  <a:lnTo>
                    <a:pt x="56" y="144"/>
                  </a:lnTo>
                  <a:lnTo>
                    <a:pt x="68" y="149"/>
                  </a:lnTo>
                  <a:lnTo>
                    <a:pt x="79" y="155"/>
                  </a:lnTo>
                  <a:lnTo>
                    <a:pt x="90" y="160"/>
                  </a:lnTo>
                  <a:lnTo>
                    <a:pt x="101" y="165"/>
                  </a:lnTo>
                  <a:lnTo>
                    <a:pt x="113" y="170"/>
                  </a:lnTo>
                  <a:lnTo>
                    <a:pt x="124" y="175"/>
                  </a:lnTo>
                  <a:lnTo>
                    <a:pt x="135" y="181"/>
                  </a:lnTo>
                  <a:lnTo>
                    <a:pt x="146" y="186"/>
                  </a:lnTo>
                  <a:lnTo>
                    <a:pt x="148" y="189"/>
                  </a:lnTo>
                  <a:lnTo>
                    <a:pt x="154" y="192"/>
                  </a:lnTo>
                  <a:lnTo>
                    <a:pt x="159" y="195"/>
                  </a:lnTo>
                  <a:lnTo>
                    <a:pt x="165" y="195"/>
                  </a:lnTo>
                  <a:lnTo>
                    <a:pt x="167" y="197"/>
                  </a:lnTo>
                  <a:lnTo>
                    <a:pt x="178" y="200"/>
                  </a:lnTo>
                  <a:lnTo>
                    <a:pt x="180" y="203"/>
                  </a:lnTo>
                  <a:lnTo>
                    <a:pt x="178" y="208"/>
                  </a:lnTo>
                  <a:lnTo>
                    <a:pt x="181" y="210"/>
                  </a:lnTo>
                  <a:lnTo>
                    <a:pt x="194" y="207"/>
                  </a:lnTo>
                  <a:lnTo>
                    <a:pt x="206" y="205"/>
                  </a:lnTo>
                  <a:lnTo>
                    <a:pt x="217" y="203"/>
                  </a:lnTo>
                  <a:lnTo>
                    <a:pt x="226" y="199"/>
                  </a:lnTo>
                  <a:lnTo>
                    <a:pt x="234" y="195"/>
                  </a:lnTo>
                  <a:lnTo>
                    <a:pt x="242" y="191"/>
                  </a:lnTo>
                  <a:lnTo>
                    <a:pt x="250" y="186"/>
                  </a:lnTo>
                  <a:lnTo>
                    <a:pt x="258" y="183"/>
                  </a:lnTo>
                  <a:lnTo>
                    <a:pt x="265" y="179"/>
                  </a:lnTo>
                  <a:lnTo>
                    <a:pt x="273" y="176"/>
                  </a:lnTo>
                  <a:lnTo>
                    <a:pt x="279" y="173"/>
                  </a:lnTo>
                  <a:lnTo>
                    <a:pt x="286" y="170"/>
                  </a:lnTo>
                  <a:lnTo>
                    <a:pt x="294" y="167"/>
                  </a:lnTo>
                  <a:lnTo>
                    <a:pt x="300" y="163"/>
                  </a:lnTo>
                  <a:lnTo>
                    <a:pt x="308" y="160"/>
                  </a:lnTo>
                  <a:lnTo>
                    <a:pt x="300" y="151"/>
                  </a:lnTo>
                  <a:lnTo>
                    <a:pt x="292" y="149"/>
                  </a:lnTo>
                  <a:lnTo>
                    <a:pt x="284" y="149"/>
                  </a:lnTo>
                  <a:lnTo>
                    <a:pt x="279" y="146"/>
                  </a:lnTo>
                  <a:lnTo>
                    <a:pt x="278" y="139"/>
                  </a:lnTo>
                  <a:lnTo>
                    <a:pt x="270" y="130"/>
                  </a:lnTo>
                  <a:lnTo>
                    <a:pt x="270" y="128"/>
                  </a:lnTo>
                  <a:lnTo>
                    <a:pt x="274" y="126"/>
                  </a:lnTo>
                  <a:lnTo>
                    <a:pt x="274" y="112"/>
                  </a:lnTo>
                  <a:lnTo>
                    <a:pt x="271" y="94"/>
                  </a:lnTo>
                  <a:lnTo>
                    <a:pt x="265" y="88"/>
                  </a:lnTo>
                  <a:lnTo>
                    <a:pt x="266" y="85"/>
                  </a:lnTo>
                  <a:lnTo>
                    <a:pt x="268" y="83"/>
                  </a:lnTo>
                  <a:lnTo>
                    <a:pt x="262" y="62"/>
                  </a:lnTo>
                  <a:lnTo>
                    <a:pt x="250" y="58"/>
                  </a:lnTo>
                  <a:lnTo>
                    <a:pt x="249" y="54"/>
                  </a:lnTo>
                  <a:lnTo>
                    <a:pt x="247" y="50"/>
                  </a:lnTo>
                  <a:lnTo>
                    <a:pt x="241" y="48"/>
                  </a:lnTo>
                  <a:lnTo>
                    <a:pt x="236" y="40"/>
                  </a:lnTo>
                  <a:lnTo>
                    <a:pt x="249" y="32"/>
                  </a:lnTo>
                  <a:lnTo>
                    <a:pt x="252" y="24"/>
                  </a:lnTo>
                  <a:lnTo>
                    <a:pt x="250" y="16"/>
                  </a:lnTo>
                  <a:lnTo>
                    <a:pt x="250" y="9"/>
                  </a:lnTo>
                  <a:lnTo>
                    <a:pt x="249" y="8"/>
                  </a:lnTo>
                  <a:lnTo>
                    <a:pt x="255" y="1"/>
                  </a:lnTo>
                  <a:lnTo>
                    <a:pt x="242" y="3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20" y="0"/>
                  </a:lnTo>
                  <a:lnTo>
                    <a:pt x="218" y="3"/>
                  </a:lnTo>
                  <a:lnTo>
                    <a:pt x="206" y="6"/>
                  </a:lnTo>
                  <a:lnTo>
                    <a:pt x="201" y="3"/>
                  </a:lnTo>
                  <a:lnTo>
                    <a:pt x="186" y="3"/>
                  </a:lnTo>
                  <a:lnTo>
                    <a:pt x="178" y="5"/>
                  </a:lnTo>
                  <a:lnTo>
                    <a:pt x="172" y="5"/>
                  </a:lnTo>
                  <a:lnTo>
                    <a:pt x="167" y="6"/>
                  </a:lnTo>
                  <a:lnTo>
                    <a:pt x="146" y="8"/>
                  </a:lnTo>
                  <a:lnTo>
                    <a:pt x="133" y="13"/>
                  </a:lnTo>
                  <a:lnTo>
                    <a:pt x="130" y="14"/>
                  </a:lnTo>
                  <a:lnTo>
                    <a:pt x="129" y="16"/>
                  </a:lnTo>
                  <a:lnTo>
                    <a:pt x="116" y="17"/>
                  </a:lnTo>
                  <a:lnTo>
                    <a:pt x="108" y="24"/>
                  </a:lnTo>
                  <a:lnTo>
                    <a:pt x="98" y="25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101" y="30"/>
                  </a:lnTo>
                  <a:lnTo>
                    <a:pt x="101" y="30"/>
                  </a:lnTo>
                  <a:lnTo>
                    <a:pt x="103" y="32"/>
                  </a:lnTo>
                  <a:lnTo>
                    <a:pt x="101" y="33"/>
                  </a:lnTo>
                  <a:lnTo>
                    <a:pt x="103" y="38"/>
                  </a:lnTo>
                  <a:lnTo>
                    <a:pt x="103" y="41"/>
                  </a:lnTo>
                  <a:lnTo>
                    <a:pt x="104" y="45"/>
                  </a:lnTo>
                  <a:lnTo>
                    <a:pt x="104" y="48"/>
                  </a:lnTo>
                  <a:lnTo>
                    <a:pt x="106" y="51"/>
                  </a:lnTo>
                  <a:lnTo>
                    <a:pt x="108" y="54"/>
                  </a:lnTo>
                  <a:lnTo>
                    <a:pt x="114" y="56"/>
                  </a:lnTo>
                  <a:lnTo>
                    <a:pt x="111" y="59"/>
                  </a:lnTo>
                  <a:lnTo>
                    <a:pt x="111" y="61"/>
                  </a:lnTo>
                  <a:lnTo>
                    <a:pt x="85" y="62"/>
                  </a:lnTo>
                  <a:lnTo>
                    <a:pt x="84" y="66"/>
                  </a:lnTo>
                  <a:lnTo>
                    <a:pt x="72" y="67"/>
                  </a:lnTo>
                  <a:lnTo>
                    <a:pt x="71" y="69"/>
                  </a:lnTo>
                  <a:lnTo>
                    <a:pt x="74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4" y="75"/>
                  </a:lnTo>
                  <a:lnTo>
                    <a:pt x="56" y="80"/>
                  </a:lnTo>
                  <a:lnTo>
                    <a:pt x="50" y="86"/>
                  </a:lnTo>
                  <a:lnTo>
                    <a:pt x="45" y="88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23" y="91"/>
                  </a:lnTo>
                  <a:lnTo>
                    <a:pt x="16" y="94"/>
                  </a:lnTo>
                  <a:lnTo>
                    <a:pt x="13" y="94"/>
                  </a:lnTo>
                  <a:lnTo>
                    <a:pt x="7" y="98"/>
                  </a:lnTo>
                  <a:lnTo>
                    <a:pt x="0" y="101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1" name="Freeform 378">
              <a:extLst>
                <a:ext uri="{FF2B5EF4-FFF2-40B4-BE49-F238E27FC236}">
                  <a16:creationId xmlns:a16="http://schemas.microsoft.com/office/drawing/2014/main" id="{4CA84A0B-9B72-3ED7-7AED-D6987DC5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456" y="-1967865"/>
              <a:ext cx="342608" cy="213451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85" y="103"/>
                </a:cxn>
                <a:cxn ang="0">
                  <a:pos x="106" y="95"/>
                </a:cxn>
                <a:cxn ang="0">
                  <a:pos x="98" y="82"/>
                </a:cxn>
                <a:cxn ang="0">
                  <a:pos x="95" y="59"/>
                </a:cxn>
                <a:cxn ang="0">
                  <a:pos x="90" y="35"/>
                </a:cxn>
                <a:cxn ang="0">
                  <a:pos x="87" y="11"/>
                </a:cxn>
                <a:cxn ang="0">
                  <a:pos x="98" y="0"/>
                </a:cxn>
                <a:cxn ang="0">
                  <a:pos x="124" y="5"/>
                </a:cxn>
                <a:cxn ang="0">
                  <a:pos x="146" y="16"/>
                </a:cxn>
                <a:cxn ang="0">
                  <a:pos x="169" y="26"/>
                </a:cxn>
                <a:cxn ang="0">
                  <a:pos x="191" y="37"/>
                </a:cxn>
                <a:cxn ang="0">
                  <a:pos x="204" y="45"/>
                </a:cxn>
                <a:cxn ang="0">
                  <a:pos x="215" y="51"/>
                </a:cxn>
                <a:cxn ang="0">
                  <a:pos x="223" y="53"/>
                </a:cxn>
                <a:cxn ang="0">
                  <a:pos x="236" y="59"/>
                </a:cxn>
                <a:cxn ang="0">
                  <a:pos x="237" y="66"/>
                </a:cxn>
                <a:cxn ang="0">
                  <a:pos x="250" y="72"/>
                </a:cxn>
                <a:cxn ang="0">
                  <a:pos x="250" y="88"/>
                </a:cxn>
                <a:cxn ang="0">
                  <a:pos x="247" y="98"/>
                </a:cxn>
                <a:cxn ang="0">
                  <a:pos x="225" y="104"/>
                </a:cxn>
                <a:cxn ang="0">
                  <a:pos x="201" y="108"/>
                </a:cxn>
                <a:cxn ang="0">
                  <a:pos x="175" y="109"/>
                </a:cxn>
                <a:cxn ang="0">
                  <a:pos x="128" y="127"/>
                </a:cxn>
                <a:cxn ang="0">
                  <a:pos x="111" y="144"/>
                </a:cxn>
                <a:cxn ang="0">
                  <a:pos x="108" y="156"/>
                </a:cxn>
                <a:cxn ang="0">
                  <a:pos x="103" y="154"/>
                </a:cxn>
                <a:cxn ang="0">
                  <a:pos x="95" y="157"/>
                </a:cxn>
                <a:cxn ang="0">
                  <a:pos x="92" y="152"/>
                </a:cxn>
                <a:cxn ang="0">
                  <a:pos x="88" y="154"/>
                </a:cxn>
                <a:cxn ang="0">
                  <a:pos x="85" y="156"/>
                </a:cxn>
                <a:cxn ang="0">
                  <a:pos x="79" y="157"/>
                </a:cxn>
                <a:cxn ang="0">
                  <a:pos x="74" y="157"/>
                </a:cxn>
                <a:cxn ang="0">
                  <a:pos x="64" y="157"/>
                </a:cxn>
                <a:cxn ang="0">
                  <a:pos x="59" y="149"/>
                </a:cxn>
                <a:cxn ang="0">
                  <a:pos x="55" y="149"/>
                </a:cxn>
                <a:cxn ang="0">
                  <a:pos x="59" y="146"/>
                </a:cxn>
                <a:cxn ang="0">
                  <a:pos x="55" y="144"/>
                </a:cxn>
                <a:cxn ang="0">
                  <a:pos x="51" y="143"/>
                </a:cxn>
                <a:cxn ang="0">
                  <a:pos x="51" y="136"/>
                </a:cxn>
                <a:cxn ang="0">
                  <a:pos x="48" y="133"/>
                </a:cxn>
                <a:cxn ang="0">
                  <a:pos x="43" y="135"/>
                </a:cxn>
                <a:cxn ang="0">
                  <a:pos x="39" y="138"/>
                </a:cxn>
                <a:cxn ang="0">
                  <a:pos x="24" y="140"/>
                </a:cxn>
                <a:cxn ang="0">
                  <a:pos x="15" y="138"/>
                </a:cxn>
                <a:cxn ang="0">
                  <a:pos x="11" y="138"/>
                </a:cxn>
                <a:cxn ang="0">
                  <a:pos x="13" y="128"/>
                </a:cxn>
                <a:cxn ang="0">
                  <a:pos x="7" y="125"/>
                </a:cxn>
                <a:cxn ang="0">
                  <a:pos x="5" y="119"/>
                </a:cxn>
                <a:cxn ang="0">
                  <a:pos x="0" y="114"/>
                </a:cxn>
                <a:cxn ang="0">
                  <a:pos x="7" y="106"/>
                </a:cxn>
                <a:cxn ang="0">
                  <a:pos x="16" y="100"/>
                </a:cxn>
                <a:cxn ang="0">
                  <a:pos x="24" y="106"/>
                </a:cxn>
                <a:cxn ang="0">
                  <a:pos x="32" y="103"/>
                </a:cxn>
              </a:cxnLst>
              <a:rect l="0" t="0" r="r" b="b"/>
              <a:pathLst>
                <a:path w="252" h="157">
                  <a:moveTo>
                    <a:pt x="32" y="103"/>
                  </a:moveTo>
                  <a:lnTo>
                    <a:pt x="50" y="103"/>
                  </a:lnTo>
                  <a:lnTo>
                    <a:pt x="67" y="103"/>
                  </a:lnTo>
                  <a:lnTo>
                    <a:pt x="85" y="103"/>
                  </a:lnTo>
                  <a:lnTo>
                    <a:pt x="103" y="103"/>
                  </a:lnTo>
                  <a:lnTo>
                    <a:pt x="106" y="95"/>
                  </a:lnTo>
                  <a:lnTo>
                    <a:pt x="100" y="93"/>
                  </a:lnTo>
                  <a:lnTo>
                    <a:pt x="98" y="82"/>
                  </a:lnTo>
                  <a:lnTo>
                    <a:pt x="96" y="71"/>
                  </a:lnTo>
                  <a:lnTo>
                    <a:pt x="95" y="59"/>
                  </a:lnTo>
                  <a:lnTo>
                    <a:pt x="93" y="47"/>
                  </a:lnTo>
                  <a:lnTo>
                    <a:pt x="90" y="35"/>
                  </a:lnTo>
                  <a:lnTo>
                    <a:pt x="88" y="24"/>
                  </a:lnTo>
                  <a:lnTo>
                    <a:pt x="87" y="11"/>
                  </a:lnTo>
                  <a:lnTo>
                    <a:pt x="85" y="0"/>
                  </a:lnTo>
                  <a:lnTo>
                    <a:pt x="98" y="0"/>
                  </a:lnTo>
                  <a:lnTo>
                    <a:pt x="112" y="0"/>
                  </a:lnTo>
                  <a:lnTo>
                    <a:pt x="124" y="5"/>
                  </a:lnTo>
                  <a:lnTo>
                    <a:pt x="135" y="11"/>
                  </a:lnTo>
                  <a:lnTo>
                    <a:pt x="146" y="16"/>
                  </a:lnTo>
                  <a:lnTo>
                    <a:pt x="157" y="21"/>
                  </a:lnTo>
                  <a:lnTo>
                    <a:pt x="169" y="26"/>
                  </a:lnTo>
                  <a:lnTo>
                    <a:pt x="180" y="31"/>
                  </a:lnTo>
                  <a:lnTo>
                    <a:pt x="191" y="37"/>
                  </a:lnTo>
                  <a:lnTo>
                    <a:pt x="202" y="42"/>
                  </a:lnTo>
                  <a:lnTo>
                    <a:pt x="204" y="45"/>
                  </a:lnTo>
                  <a:lnTo>
                    <a:pt x="210" y="48"/>
                  </a:lnTo>
                  <a:lnTo>
                    <a:pt x="215" y="51"/>
                  </a:lnTo>
                  <a:lnTo>
                    <a:pt x="221" y="51"/>
                  </a:lnTo>
                  <a:lnTo>
                    <a:pt x="223" y="53"/>
                  </a:lnTo>
                  <a:lnTo>
                    <a:pt x="234" y="56"/>
                  </a:lnTo>
                  <a:lnTo>
                    <a:pt x="236" y="59"/>
                  </a:lnTo>
                  <a:lnTo>
                    <a:pt x="234" y="64"/>
                  </a:lnTo>
                  <a:lnTo>
                    <a:pt x="237" y="66"/>
                  </a:lnTo>
                  <a:lnTo>
                    <a:pt x="250" y="63"/>
                  </a:lnTo>
                  <a:lnTo>
                    <a:pt x="250" y="72"/>
                  </a:lnTo>
                  <a:lnTo>
                    <a:pt x="250" y="80"/>
                  </a:lnTo>
                  <a:lnTo>
                    <a:pt x="250" y="88"/>
                  </a:lnTo>
                  <a:lnTo>
                    <a:pt x="252" y="96"/>
                  </a:lnTo>
                  <a:lnTo>
                    <a:pt x="247" y="98"/>
                  </a:lnTo>
                  <a:lnTo>
                    <a:pt x="241" y="104"/>
                  </a:lnTo>
                  <a:lnTo>
                    <a:pt x="225" y="104"/>
                  </a:lnTo>
                  <a:lnTo>
                    <a:pt x="207" y="104"/>
                  </a:lnTo>
                  <a:lnTo>
                    <a:pt x="201" y="108"/>
                  </a:lnTo>
                  <a:lnTo>
                    <a:pt x="191" y="108"/>
                  </a:lnTo>
                  <a:lnTo>
                    <a:pt x="175" y="109"/>
                  </a:lnTo>
                  <a:lnTo>
                    <a:pt x="149" y="122"/>
                  </a:lnTo>
                  <a:lnTo>
                    <a:pt x="128" y="127"/>
                  </a:lnTo>
                  <a:lnTo>
                    <a:pt x="122" y="136"/>
                  </a:lnTo>
                  <a:lnTo>
                    <a:pt x="111" y="144"/>
                  </a:lnTo>
                  <a:lnTo>
                    <a:pt x="108" y="149"/>
                  </a:lnTo>
                  <a:lnTo>
                    <a:pt x="108" y="156"/>
                  </a:lnTo>
                  <a:lnTo>
                    <a:pt x="104" y="156"/>
                  </a:lnTo>
                  <a:lnTo>
                    <a:pt x="103" y="154"/>
                  </a:lnTo>
                  <a:lnTo>
                    <a:pt x="100" y="154"/>
                  </a:lnTo>
                  <a:lnTo>
                    <a:pt x="95" y="157"/>
                  </a:lnTo>
                  <a:lnTo>
                    <a:pt x="93" y="157"/>
                  </a:lnTo>
                  <a:lnTo>
                    <a:pt x="92" y="152"/>
                  </a:lnTo>
                  <a:lnTo>
                    <a:pt x="90" y="152"/>
                  </a:lnTo>
                  <a:lnTo>
                    <a:pt x="88" y="154"/>
                  </a:lnTo>
                  <a:lnTo>
                    <a:pt x="85" y="152"/>
                  </a:lnTo>
                  <a:lnTo>
                    <a:pt x="85" y="156"/>
                  </a:lnTo>
                  <a:lnTo>
                    <a:pt x="80" y="156"/>
                  </a:lnTo>
                  <a:lnTo>
                    <a:pt x="79" y="157"/>
                  </a:lnTo>
                  <a:lnTo>
                    <a:pt x="76" y="156"/>
                  </a:lnTo>
                  <a:lnTo>
                    <a:pt x="74" y="157"/>
                  </a:lnTo>
                  <a:lnTo>
                    <a:pt x="72" y="154"/>
                  </a:lnTo>
                  <a:lnTo>
                    <a:pt x="64" y="157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6" y="149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9" y="146"/>
                  </a:lnTo>
                  <a:lnTo>
                    <a:pt x="59" y="144"/>
                  </a:lnTo>
                  <a:lnTo>
                    <a:pt x="55" y="144"/>
                  </a:lnTo>
                  <a:lnTo>
                    <a:pt x="53" y="143"/>
                  </a:lnTo>
                  <a:lnTo>
                    <a:pt x="51" y="143"/>
                  </a:lnTo>
                  <a:lnTo>
                    <a:pt x="51" y="140"/>
                  </a:lnTo>
                  <a:lnTo>
                    <a:pt x="51" y="136"/>
                  </a:lnTo>
                  <a:lnTo>
                    <a:pt x="50" y="136"/>
                  </a:lnTo>
                  <a:lnTo>
                    <a:pt x="48" y="133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39" y="136"/>
                  </a:lnTo>
                  <a:lnTo>
                    <a:pt x="39" y="138"/>
                  </a:lnTo>
                  <a:lnTo>
                    <a:pt x="29" y="136"/>
                  </a:lnTo>
                  <a:lnTo>
                    <a:pt x="24" y="140"/>
                  </a:lnTo>
                  <a:lnTo>
                    <a:pt x="19" y="136"/>
                  </a:lnTo>
                  <a:lnTo>
                    <a:pt x="15" y="138"/>
                  </a:lnTo>
                  <a:lnTo>
                    <a:pt x="13" y="138"/>
                  </a:lnTo>
                  <a:lnTo>
                    <a:pt x="11" y="138"/>
                  </a:lnTo>
                  <a:lnTo>
                    <a:pt x="13" y="135"/>
                  </a:lnTo>
                  <a:lnTo>
                    <a:pt x="13" y="128"/>
                  </a:lnTo>
                  <a:lnTo>
                    <a:pt x="10" y="125"/>
                  </a:lnTo>
                  <a:lnTo>
                    <a:pt x="7" y="125"/>
                  </a:lnTo>
                  <a:lnTo>
                    <a:pt x="3" y="122"/>
                  </a:lnTo>
                  <a:lnTo>
                    <a:pt x="5" y="119"/>
                  </a:lnTo>
                  <a:lnTo>
                    <a:pt x="3" y="116"/>
                  </a:lnTo>
                  <a:lnTo>
                    <a:pt x="0" y="114"/>
                  </a:lnTo>
                  <a:lnTo>
                    <a:pt x="0" y="111"/>
                  </a:lnTo>
                  <a:lnTo>
                    <a:pt x="7" y="106"/>
                  </a:lnTo>
                  <a:lnTo>
                    <a:pt x="13" y="98"/>
                  </a:lnTo>
                  <a:lnTo>
                    <a:pt x="16" y="100"/>
                  </a:lnTo>
                  <a:lnTo>
                    <a:pt x="19" y="106"/>
                  </a:lnTo>
                  <a:lnTo>
                    <a:pt x="24" y="106"/>
                  </a:lnTo>
                  <a:lnTo>
                    <a:pt x="32" y="103"/>
                  </a:lnTo>
                  <a:lnTo>
                    <a:pt x="32" y="10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2" name="Freeform 379">
              <a:extLst>
                <a:ext uri="{FF2B5EF4-FFF2-40B4-BE49-F238E27FC236}">
                  <a16:creationId xmlns:a16="http://schemas.microsoft.com/office/drawing/2014/main" id="{568F154C-6520-92DD-7C00-915D093CA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288" y="-1821033"/>
              <a:ext cx="159069" cy="76135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38" y="48"/>
                </a:cxn>
                <a:cxn ang="0">
                  <a:pos x="35" y="44"/>
                </a:cxn>
                <a:cxn ang="0">
                  <a:pos x="36" y="41"/>
                </a:cxn>
                <a:cxn ang="0">
                  <a:pos x="69" y="41"/>
                </a:cxn>
                <a:cxn ang="0">
                  <a:pos x="78" y="41"/>
                </a:cxn>
                <a:cxn ang="0">
                  <a:pos x="85" y="41"/>
                </a:cxn>
                <a:cxn ang="0">
                  <a:pos x="88" y="41"/>
                </a:cxn>
                <a:cxn ang="0">
                  <a:pos x="94" y="41"/>
                </a:cxn>
                <a:cxn ang="0">
                  <a:pos x="102" y="36"/>
                </a:cxn>
                <a:cxn ang="0">
                  <a:pos x="112" y="36"/>
                </a:cxn>
                <a:cxn ang="0">
                  <a:pos x="117" y="32"/>
                </a:cxn>
                <a:cxn ang="0">
                  <a:pos x="112" y="28"/>
                </a:cxn>
                <a:cxn ang="0">
                  <a:pos x="112" y="27"/>
                </a:cxn>
                <a:cxn ang="0">
                  <a:pos x="115" y="27"/>
                </a:cxn>
                <a:cxn ang="0">
                  <a:pos x="113" y="24"/>
                </a:cxn>
                <a:cxn ang="0">
                  <a:pos x="110" y="24"/>
                </a:cxn>
                <a:cxn ang="0">
                  <a:pos x="105" y="25"/>
                </a:cxn>
                <a:cxn ang="0">
                  <a:pos x="101" y="24"/>
                </a:cxn>
                <a:cxn ang="0">
                  <a:pos x="94" y="16"/>
                </a:cxn>
                <a:cxn ang="0">
                  <a:pos x="85" y="9"/>
                </a:cxn>
                <a:cxn ang="0">
                  <a:pos x="85" y="6"/>
                </a:cxn>
                <a:cxn ang="0">
                  <a:pos x="81" y="4"/>
                </a:cxn>
                <a:cxn ang="0">
                  <a:pos x="83" y="0"/>
                </a:cxn>
                <a:cxn ang="0">
                  <a:pos x="67" y="1"/>
                </a:cxn>
                <a:cxn ang="0">
                  <a:pos x="41" y="14"/>
                </a:cxn>
                <a:cxn ang="0">
                  <a:pos x="20" y="19"/>
                </a:cxn>
                <a:cxn ang="0">
                  <a:pos x="14" y="28"/>
                </a:cxn>
                <a:cxn ang="0">
                  <a:pos x="3" y="36"/>
                </a:cxn>
                <a:cxn ang="0">
                  <a:pos x="0" y="41"/>
                </a:cxn>
                <a:cxn ang="0">
                  <a:pos x="0" y="48"/>
                </a:cxn>
                <a:cxn ang="0">
                  <a:pos x="4" y="52"/>
                </a:cxn>
                <a:cxn ang="0">
                  <a:pos x="8" y="54"/>
                </a:cxn>
                <a:cxn ang="0">
                  <a:pos x="11" y="54"/>
                </a:cxn>
                <a:cxn ang="0">
                  <a:pos x="12" y="56"/>
                </a:cxn>
                <a:cxn ang="0">
                  <a:pos x="14" y="54"/>
                </a:cxn>
                <a:cxn ang="0">
                  <a:pos x="25" y="51"/>
                </a:cxn>
                <a:cxn ang="0">
                  <a:pos x="30" y="52"/>
                </a:cxn>
                <a:cxn ang="0">
                  <a:pos x="32" y="52"/>
                </a:cxn>
                <a:cxn ang="0">
                  <a:pos x="36" y="56"/>
                </a:cxn>
                <a:cxn ang="0">
                  <a:pos x="40" y="56"/>
                </a:cxn>
                <a:cxn ang="0">
                  <a:pos x="40" y="56"/>
                </a:cxn>
              </a:cxnLst>
              <a:rect l="0" t="0" r="r" b="b"/>
              <a:pathLst>
                <a:path w="117" h="56">
                  <a:moveTo>
                    <a:pt x="40" y="56"/>
                  </a:moveTo>
                  <a:lnTo>
                    <a:pt x="38" y="48"/>
                  </a:lnTo>
                  <a:lnTo>
                    <a:pt x="35" y="44"/>
                  </a:lnTo>
                  <a:lnTo>
                    <a:pt x="36" y="41"/>
                  </a:lnTo>
                  <a:lnTo>
                    <a:pt x="69" y="41"/>
                  </a:lnTo>
                  <a:lnTo>
                    <a:pt x="78" y="41"/>
                  </a:lnTo>
                  <a:lnTo>
                    <a:pt x="85" y="41"/>
                  </a:lnTo>
                  <a:lnTo>
                    <a:pt x="88" y="41"/>
                  </a:lnTo>
                  <a:lnTo>
                    <a:pt x="94" y="41"/>
                  </a:lnTo>
                  <a:lnTo>
                    <a:pt x="102" y="36"/>
                  </a:lnTo>
                  <a:lnTo>
                    <a:pt x="112" y="36"/>
                  </a:lnTo>
                  <a:lnTo>
                    <a:pt x="117" y="32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5" y="27"/>
                  </a:lnTo>
                  <a:lnTo>
                    <a:pt x="113" y="24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4"/>
                  </a:lnTo>
                  <a:lnTo>
                    <a:pt x="94" y="16"/>
                  </a:lnTo>
                  <a:lnTo>
                    <a:pt x="85" y="9"/>
                  </a:lnTo>
                  <a:lnTo>
                    <a:pt x="85" y="6"/>
                  </a:lnTo>
                  <a:lnTo>
                    <a:pt x="81" y="4"/>
                  </a:lnTo>
                  <a:lnTo>
                    <a:pt x="83" y="0"/>
                  </a:lnTo>
                  <a:lnTo>
                    <a:pt x="67" y="1"/>
                  </a:lnTo>
                  <a:lnTo>
                    <a:pt x="41" y="14"/>
                  </a:lnTo>
                  <a:lnTo>
                    <a:pt x="20" y="19"/>
                  </a:lnTo>
                  <a:lnTo>
                    <a:pt x="14" y="28"/>
                  </a:lnTo>
                  <a:lnTo>
                    <a:pt x="3" y="36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4" y="52"/>
                  </a:lnTo>
                  <a:lnTo>
                    <a:pt x="8" y="54"/>
                  </a:lnTo>
                  <a:lnTo>
                    <a:pt x="11" y="54"/>
                  </a:lnTo>
                  <a:lnTo>
                    <a:pt x="12" y="56"/>
                  </a:lnTo>
                  <a:lnTo>
                    <a:pt x="14" y="54"/>
                  </a:lnTo>
                  <a:lnTo>
                    <a:pt x="25" y="51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3" name="Freeform 380">
              <a:extLst>
                <a:ext uri="{FF2B5EF4-FFF2-40B4-BE49-F238E27FC236}">
                  <a16:creationId xmlns:a16="http://schemas.microsoft.com/office/drawing/2014/main" id="{6428B21C-A741-FC5E-1721-74029F0F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1671481"/>
              <a:ext cx="110125" cy="76135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31"/>
                </a:cxn>
                <a:cxn ang="0">
                  <a:pos x="13" y="31"/>
                </a:cxn>
                <a:cxn ang="0">
                  <a:pos x="18" y="26"/>
                </a:cxn>
                <a:cxn ang="0">
                  <a:pos x="23" y="24"/>
                </a:cxn>
                <a:cxn ang="0">
                  <a:pos x="24" y="23"/>
                </a:cxn>
                <a:cxn ang="0">
                  <a:pos x="24" y="19"/>
                </a:cxn>
                <a:cxn ang="0">
                  <a:pos x="23" y="19"/>
                </a:cxn>
                <a:cxn ang="0">
                  <a:pos x="16" y="18"/>
                </a:cxn>
                <a:cxn ang="0">
                  <a:pos x="15" y="15"/>
                </a:cxn>
                <a:cxn ang="0">
                  <a:pos x="15" y="5"/>
                </a:cxn>
                <a:cxn ang="0">
                  <a:pos x="16" y="3"/>
                </a:cxn>
                <a:cxn ang="0">
                  <a:pos x="31" y="3"/>
                </a:cxn>
                <a:cxn ang="0">
                  <a:pos x="32" y="5"/>
                </a:cxn>
                <a:cxn ang="0">
                  <a:pos x="45" y="3"/>
                </a:cxn>
                <a:cxn ang="0">
                  <a:pos x="55" y="3"/>
                </a:cxn>
                <a:cxn ang="0">
                  <a:pos x="61" y="0"/>
                </a:cxn>
                <a:cxn ang="0">
                  <a:pos x="68" y="2"/>
                </a:cxn>
                <a:cxn ang="0">
                  <a:pos x="73" y="10"/>
                </a:cxn>
                <a:cxn ang="0">
                  <a:pos x="79" y="13"/>
                </a:cxn>
                <a:cxn ang="0">
                  <a:pos x="81" y="21"/>
                </a:cxn>
                <a:cxn ang="0">
                  <a:pos x="81" y="26"/>
                </a:cxn>
                <a:cxn ang="0">
                  <a:pos x="68" y="40"/>
                </a:cxn>
                <a:cxn ang="0">
                  <a:pos x="68" y="40"/>
                </a:cxn>
                <a:cxn ang="0">
                  <a:pos x="66" y="40"/>
                </a:cxn>
                <a:cxn ang="0">
                  <a:pos x="63" y="39"/>
                </a:cxn>
                <a:cxn ang="0">
                  <a:pos x="61" y="40"/>
                </a:cxn>
                <a:cxn ang="0">
                  <a:pos x="58" y="39"/>
                </a:cxn>
                <a:cxn ang="0">
                  <a:pos x="57" y="39"/>
                </a:cxn>
                <a:cxn ang="0">
                  <a:pos x="52" y="42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45" y="40"/>
                </a:cxn>
                <a:cxn ang="0">
                  <a:pos x="45" y="40"/>
                </a:cxn>
                <a:cxn ang="0">
                  <a:pos x="44" y="42"/>
                </a:cxn>
                <a:cxn ang="0">
                  <a:pos x="42" y="40"/>
                </a:cxn>
                <a:cxn ang="0">
                  <a:pos x="40" y="42"/>
                </a:cxn>
                <a:cxn ang="0">
                  <a:pos x="37" y="43"/>
                </a:cxn>
                <a:cxn ang="0">
                  <a:pos x="36" y="43"/>
                </a:cxn>
                <a:cxn ang="0">
                  <a:pos x="34" y="45"/>
                </a:cxn>
                <a:cxn ang="0">
                  <a:pos x="36" y="45"/>
                </a:cxn>
                <a:cxn ang="0">
                  <a:pos x="32" y="50"/>
                </a:cxn>
                <a:cxn ang="0">
                  <a:pos x="34" y="52"/>
                </a:cxn>
                <a:cxn ang="0">
                  <a:pos x="13" y="52"/>
                </a:cxn>
                <a:cxn ang="0">
                  <a:pos x="8" y="53"/>
                </a:cxn>
                <a:cxn ang="0">
                  <a:pos x="7" y="56"/>
                </a:cxn>
                <a:cxn ang="0">
                  <a:pos x="0" y="55"/>
                </a:cxn>
                <a:cxn ang="0">
                  <a:pos x="0" y="45"/>
                </a:cxn>
                <a:cxn ang="0">
                  <a:pos x="0" y="43"/>
                </a:cxn>
                <a:cxn ang="0">
                  <a:pos x="2" y="37"/>
                </a:cxn>
                <a:cxn ang="0">
                  <a:pos x="12" y="29"/>
                </a:cxn>
                <a:cxn ang="0">
                  <a:pos x="12" y="29"/>
                </a:cxn>
              </a:cxnLst>
              <a:rect l="0" t="0" r="r" b="b"/>
              <a:pathLst>
                <a:path w="81" h="56">
                  <a:moveTo>
                    <a:pt x="12" y="29"/>
                  </a:moveTo>
                  <a:lnTo>
                    <a:pt x="12" y="31"/>
                  </a:lnTo>
                  <a:lnTo>
                    <a:pt x="13" y="31"/>
                  </a:lnTo>
                  <a:lnTo>
                    <a:pt x="18" y="26"/>
                  </a:lnTo>
                  <a:lnTo>
                    <a:pt x="23" y="24"/>
                  </a:lnTo>
                  <a:lnTo>
                    <a:pt x="24" y="23"/>
                  </a:lnTo>
                  <a:lnTo>
                    <a:pt x="24" y="19"/>
                  </a:lnTo>
                  <a:lnTo>
                    <a:pt x="23" y="19"/>
                  </a:lnTo>
                  <a:lnTo>
                    <a:pt x="16" y="18"/>
                  </a:lnTo>
                  <a:lnTo>
                    <a:pt x="15" y="15"/>
                  </a:lnTo>
                  <a:lnTo>
                    <a:pt x="15" y="5"/>
                  </a:lnTo>
                  <a:lnTo>
                    <a:pt x="16" y="3"/>
                  </a:lnTo>
                  <a:lnTo>
                    <a:pt x="31" y="3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5" y="3"/>
                  </a:lnTo>
                  <a:lnTo>
                    <a:pt x="61" y="0"/>
                  </a:lnTo>
                  <a:lnTo>
                    <a:pt x="68" y="2"/>
                  </a:lnTo>
                  <a:lnTo>
                    <a:pt x="73" y="10"/>
                  </a:lnTo>
                  <a:lnTo>
                    <a:pt x="79" y="13"/>
                  </a:lnTo>
                  <a:lnTo>
                    <a:pt x="81" y="21"/>
                  </a:lnTo>
                  <a:lnTo>
                    <a:pt x="81" y="2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3" y="39"/>
                  </a:lnTo>
                  <a:lnTo>
                    <a:pt x="61" y="40"/>
                  </a:lnTo>
                  <a:lnTo>
                    <a:pt x="58" y="39"/>
                  </a:lnTo>
                  <a:lnTo>
                    <a:pt x="57" y="39"/>
                  </a:lnTo>
                  <a:lnTo>
                    <a:pt x="52" y="42"/>
                  </a:lnTo>
                  <a:lnTo>
                    <a:pt x="50" y="40"/>
                  </a:lnTo>
                  <a:lnTo>
                    <a:pt x="47" y="40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4" y="42"/>
                  </a:lnTo>
                  <a:lnTo>
                    <a:pt x="42" y="40"/>
                  </a:lnTo>
                  <a:lnTo>
                    <a:pt x="40" y="42"/>
                  </a:lnTo>
                  <a:lnTo>
                    <a:pt x="37" y="43"/>
                  </a:lnTo>
                  <a:lnTo>
                    <a:pt x="36" y="43"/>
                  </a:lnTo>
                  <a:lnTo>
                    <a:pt x="34" y="45"/>
                  </a:lnTo>
                  <a:lnTo>
                    <a:pt x="36" y="45"/>
                  </a:lnTo>
                  <a:lnTo>
                    <a:pt x="32" y="50"/>
                  </a:lnTo>
                  <a:lnTo>
                    <a:pt x="34" y="52"/>
                  </a:lnTo>
                  <a:lnTo>
                    <a:pt x="13" y="52"/>
                  </a:lnTo>
                  <a:lnTo>
                    <a:pt x="8" y="53"/>
                  </a:lnTo>
                  <a:lnTo>
                    <a:pt x="7" y="56"/>
                  </a:lnTo>
                  <a:lnTo>
                    <a:pt x="0" y="55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37"/>
                  </a:lnTo>
                  <a:lnTo>
                    <a:pt x="12" y="29"/>
                  </a:lnTo>
                  <a:lnTo>
                    <a:pt x="12" y="2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4" name="Freeform 381">
              <a:extLst>
                <a:ext uri="{FF2B5EF4-FFF2-40B4-BE49-F238E27FC236}">
                  <a16:creationId xmlns:a16="http://schemas.microsoft.com/office/drawing/2014/main" id="{9DD6FD8B-FEF6-3F5F-F481-7C0FC4A4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9302" y="-1942034"/>
              <a:ext cx="337170" cy="277350"/>
            </a:xfrm>
            <a:custGeom>
              <a:avLst/>
              <a:gdLst/>
              <a:ahLst/>
              <a:cxnLst>
                <a:cxn ang="0">
                  <a:pos x="27" y="50"/>
                </a:cxn>
                <a:cxn ang="0">
                  <a:pos x="29" y="69"/>
                </a:cxn>
                <a:cxn ang="0">
                  <a:pos x="13" y="81"/>
                </a:cxn>
                <a:cxn ang="0">
                  <a:pos x="5" y="93"/>
                </a:cxn>
                <a:cxn ang="0">
                  <a:pos x="1" y="100"/>
                </a:cxn>
                <a:cxn ang="0">
                  <a:pos x="0" y="109"/>
                </a:cxn>
                <a:cxn ang="0">
                  <a:pos x="6" y="111"/>
                </a:cxn>
                <a:cxn ang="0">
                  <a:pos x="16" y="127"/>
                </a:cxn>
                <a:cxn ang="0">
                  <a:pos x="13" y="129"/>
                </a:cxn>
                <a:cxn ang="0">
                  <a:pos x="29" y="141"/>
                </a:cxn>
                <a:cxn ang="0">
                  <a:pos x="30" y="153"/>
                </a:cxn>
                <a:cxn ang="0">
                  <a:pos x="40" y="156"/>
                </a:cxn>
                <a:cxn ang="0">
                  <a:pos x="54" y="159"/>
                </a:cxn>
                <a:cxn ang="0">
                  <a:pos x="72" y="172"/>
                </a:cxn>
                <a:cxn ang="0">
                  <a:pos x="90" y="183"/>
                </a:cxn>
                <a:cxn ang="0">
                  <a:pos x="104" y="196"/>
                </a:cxn>
                <a:cxn ang="0">
                  <a:pos x="114" y="194"/>
                </a:cxn>
                <a:cxn ang="0">
                  <a:pos x="128" y="194"/>
                </a:cxn>
                <a:cxn ang="0">
                  <a:pos x="149" y="204"/>
                </a:cxn>
                <a:cxn ang="0">
                  <a:pos x="165" y="202"/>
                </a:cxn>
                <a:cxn ang="0">
                  <a:pos x="179" y="202"/>
                </a:cxn>
                <a:cxn ang="0">
                  <a:pos x="195" y="199"/>
                </a:cxn>
                <a:cxn ang="0">
                  <a:pos x="226" y="194"/>
                </a:cxn>
                <a:cxn ang="0">
                  <a:pos x="213" y="185"/>
                </a:cxn>
                <a:cxn ang="0">
                  <a:pos x="195" y="169"/>
                </a:cxn>
                <a:cxn ang="0">
                  <a:pos x="176" y="161"/>
                </a:cxn>
                <a:cxn ang="0">
                  <a:pos x="179" y="156"/>
                </a:cxn>
                <a:cxn ang="0">
                  <a:pos x="194" y="153"/>
                </a:cxn>
                <a:cxn ang="0">
                  <a:pos x="194" y="135"/>
                </a:cxn>
                <a:cxn ang="0">
                  <a:pos x="203" y="129"/>
                </a:cxn>
                <a:cxn ang="0">
                  <a:pos x="213" y="113"/>
                </a:cxn>
                <a:cxn ang="0">
                  <a:pos x="224" y="98"/>
                </a:cxn>
                <a:cxn ang="0">
                  <a:pos x="223" y="89"/>
                </a:cxn>
                <a:cxn ang="0">
                  <a:pos x="232" y="65"/>
                </a:cxn>
                <a:cxn ang="0">
                  <a:pos x="247" y="60"/>
                </a:cxn>
                <a:cxn ang="0">
                  <a:pos x="247" y="53"/>
                </a:cxn>
                <a:cxn ang="0">
                  <a:pos x="240" y="50"/>
                </a:cxn>
                <a:cxn ang="0">
                  <a:pos x="231" y="45"/>
                </a:cxn>
                <a:cxn ang="0">
                  <a:pos x="226" y="23"/>
                </a:cxn>
                <a:cxn ang="0">
                  <a:pos x="218" y="13"/>
                </a:cxn>
                <a:cxn ang="0">
                  <a:pos x="202" y="4"/>
                </a:cxn>
                <a:cxn ang="0">
                  <a:pos x="192" y="4"/>
                </a:cxn>
                <a:cxn ang="0">
                  <a:pos x="186" y="8"/>
                </a:cxn>
                <a:cxn ang="0">
                  <a:pos x="176" y="15"/>
                </a:cxn>
                <a:cxn ang="0">
                  <a:pos x="163" y="13"/>
                </a:cxn>
                <a:cxn ang="0">
                  <a:pos x="136" y="13"/>
                </a:cxn>
                <a:cxn ang="0">
                  <a:pos x="136" y="10"/>
                </a:cxn>
                <a:cxn ang="0">
                  <a:pos x="122" y="13"/>
                </a:cxn>
                <a:cxn ang="0">
                  <a:pos x="98" y="13"/>
                </a:cxn>
                <a:cxn ang="0">
                  <a:pos x="75" y="13"/>
                </a:cxn>
                <a:cxn ang="0">
                  <a:pos x="51" y="13"/>
                </a:cxn>
                <a:cxn ang="0">
                  <a:pos x="40" y="23"/>
                </a:cxn>
                <a:cxn ang="0">
                  <a:pos x="25" y="34"/>
                </a:cxn>
                <a:cxn ang="0">
                  <a:pos x="27" y="40"/>
                </a:cxn>
              </a:cxnLst>
              <a:rect l="0" t="0" r="r" b="b"/>
              <a:pathLst>
                <a:path w="248" h="204">
                  <a:moveTo>
                    <a:pt x="27" y="40"/>
                  </a:moveTo>
                  <a:lnTo>
                    <a:pt x="27" y="50"/>
                  </a:lnTo>
                  <a:lnTo>
                    <a:pt x="29" y="60"/>
                  </a:lnTo>
                  <a:lnTo>
                    <a:pt x="29" y="69"/>
                  </a:lnTo>
                  <a:lnTo>
                    <a:pt x="29" y="79"/>
                  </a:lnTo>
                  <a:lnTo>
                    <a:pt x="13" y="81"/>
                  </a:lnTo>
                  <a:lnTo>
                    <a:pt x="11" y="87"/>
                  </a:lnTo>
                  <a:lnTo>
                    <a:pt x="5" y="93"/>
                  </a:lnTo>
                  <a:lnTo>
                    <a:pt x="5" y="98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0" y="109"/>
                  </a:lnTo>
                  <a:lnTo>
                    <a:pt x="0" y="113"/>
                  </a:lnTo>
                  <a:lnTo>
                    <a:pt x="6" y="111"/>
                  </a:lnTo>
                  <a:lnTo>
                    <a:pt x="8" y="117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3" y="129"/>
                  </a:lnTo>
                  <a:lnTo>
                    <a:pt x="27" y="138"/>
                  </a:lnTo>
                  <a:lnTo>
                    <a:pt x="29" y="141"/>
                  </a:lnTo>
                  <a:lnTo>
                    <a:pt x="27" y="151"/>
                  </a:lnTo>
                  <a:lnTo>
                    <a:pt x="30" y="153"/>
                  </a:lnTo>
                  <a:lnTo>
                    <a:pt x="37" y="153"/>
                  </a:lnTo>
                  <a:lnTo>
                    <a:pt x="40" y="156"/>
                  </a:lnTo>
                  <a:lnTo>
                    <a:pt x="48" y="158"/>
                  </a:lnTo>
                  <a:lnTo>
                    <a:pt x="54" y="159"/>
                  </a:lnTo>
                  <a:lnTo>
                    <a:pt x="56" y="164"/>
                  </a:lnTo>
                  <a:lnTo>
                    <a:pt x="72" y="172"/>
                  </a:lnTo>
                  <a:lnTo>
                    <a:pt x="78" y="180"/>
                  </a:lnTo>
                  <a:lnTo>
                    <a:pt x="90" y="183"/>
                  </a:lnTo>
                  <a:lnTo>
                    <a:pt x="94" y="188"/>
                  </a:lnTo>
                  <a:lnTo>
                    <a:pt x="104" y="196"/>
                  </a:lnTo>
                  <a:lnTo>
                    <a:pt x="110" y="198"/>
                  </a:lnTo>
                  <a:lnTo>
                    <a:pt x="114" y="194"/>
                  </a:lnTo>
                  <a:lnTo>
                    <a:pt x="125" y="196"/>
                  </a:lnTo>
                  <a:lnTo>
                    <a:pt x="128" y="194"/>
                  </a:lnTo>
                  <a:lnTo>
                    <a:pt x="147" y="204"/>
                  </a:lnTo>
                  <a:lnTo>
                    <a:pt x="149" y="204"/>
                  </a:lnTo>
                  <a:lnTo>
                    <a:pt x="150" y="202"/>
                  </a:lnTo>
                  <a:lnTo>
                    <a:pt x="165" y="202"/>
                  </a:lnTo>
                  <a:lnTo>
                    <a:pt x="166" y="204"/>
                  </a:lnTo>
                  <a:lnTo>
                    <a:pt x="179" y="202"/>
                  </a:lnTo>
                  <a:lnTo>
                    <a:pt x="189" y="202"/>
                  </a:lnTo>
                  <a:lnTo>
                    <a:pt x="195" y="199"/>
                  </a:lnTo>
                  <a:lnTo>
                    <a:pt x="203" y="194"/>
                  </a:lnTo>
                  <a:lnTo>
                    <a:pt x="226" y="194"/>
                  </a:lnTo>
                  <a:lnTo>
                    <a:pt x="224" y="186"/>
                  </a:lnTo>
                  <a:lnTo>
                    <a:pt x="213" y="185"/>
                  </a:lnTo>
                  <a:lnTo>
                    <a:pt x="205" y="174"/>
                  </a:lnTo>
                  <a:lnTo>
                    <a:pt x="195" y="169"/>
                  </a:lnTo>
                  <a:lnTo>
                    <a:pt x="191" y="164"/>
                  </a:lnTo>
                  <a:lnTo>
                    <a:pt x="176" y="161"/>
                  </a:lnTo>
                  <a:lnTo>
                    <a:pt x="179" y="159"/>
                  </a:lnTo>
                  <a:lnTo>
                    <a:pt x="179" y="156"/>
                  </a:lnTo>
                  <a:lnTo>
                    <a:pt x="189" y="156"/>
                  </a:lnTo>
                  <a:lnTo>
                    <a:pt x="194" y="153"/>
                  </a:lnTo>
                  <a:lnTo>
                    <a:pt x="192" y="133"/>
                  </a:lnTo>
                  <a:lnTo>
                    <a:pt x="194" y="135"/>
                  </a:lnTo>
                  <a:lnTo>
                    <a:pt x="197" y="130"/>
                  </a:lnTo>
                  <a:lnTo>
                    <a:pt x="203" y="129"/>
                  </a:lnTo>
                  <a:lnTo>
                    <a:pt x="205" y="122"/>
                  </a:lnTo>
                  <a:lnTo>
                    <a:pt x="213" y="113"/>
                  </a:lnTo>
                  <a:lnTo>
                    <a:pt x="219" y="109"/>
                  </a:lnTo>
                  <a:lnTo>
                    <a:pt x="224" y="98"/>
                  </a:lnTo>
                  <a:lnTo>
                    <a:pt x="223" y="95"/>
                  </a:lnTo>
                  <a:lnTo>
                    <a:pt x="223" y="89"/>
                  </a:lnTo>
                  <a:lnTo>
                    <a:pt x="227" y="66"/>
                  </a:lnTo>
                  <a:lnTo>
                    <a:pt x="232" y="65"/>
                  </a:lnTo>
                  <a:lnTo>
                    <a:pt x="235" y="63"/>
                  </a:lnTo>
                  <a:lnTo>
                    <a:pt x="247" y="60"/>
                  </a:lnTo>
                  <a:lnTo>
                    <a:pt x="248" y="55"/>
                  </a:lnTo>
                  <a:lnTo>
                    <a:pt x="247" y="53"/>
                  </a:lnTo>
                  <a:lnTo>
                    <a:pt x="243" y="53"/>
                  </a:lnTo>
                  <a:lnTo>
                    <a:pt x="240" y="50"/>
                  </a:lnTo>
                  <a:lnTo>
                    <a:pt x="234" y="48"/>
                  </a:lnTo>
                  <a:lnTo>
                    <a:pt x="231" y="45"/>
                  </a:lnTo>
                  <a:lnTo>
                    <a:pt x="227" y="36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18" y="13"/>
                  </a:lnTo>
                  <a:lnTo>
                    <a:pt x="208" y="7"/>
                  </a:lnTo>
                  <a:lnTo>
                    <a:pt x="202" y="4"/>
                  </a:lnTo>
                  <a:lnTo>
                    <a:pt x="199" y="0"/>
                  </a:lnTo>
                  <a:lnTo>
                    <a:pt x="192" y="4"/>
                  </a:lnTo>
                  <a:lnTo>
                    <a:pt x="189" y="4"/>
                  </a:lnTo>
                  <a:lnTo>
                    <a:pt x="186" y="8"/>
                  </a:lnTo>
                  <a:lnTo>
                    <a:pt x="178" y="10"/>
                  </a:lnTo>
                  <a:lnTo>
                    <a:pt x="176" y="15"/>
                  </a:lnTo>
                  <a:lnTo>
                    <a:pt x="168" y="15"/>
                  </a:lnTo>
                  <a:lnTo>
                    <a:pt x="163" y="13"/>
                  </a:lnTo>
                  <a:lnTo>
                    <a:pt x="149" y="13"/>
                  </a:lnTo>
                  <a:lnTo>
                    <a:pt x="136" y="13"/>
                  </a:lnTo>
                  <a:lnTo>
                    <a:pt x="138" y="12"/>
                  </a:lnTo>
                  <a:lnTo>
                    <a:pt x="136" y="10"/>
                  </a:lnTo>
                  <a:lnTo>
                    <a:pt x="133" y="13"/>
                  </a:lnTo>
                  <a:lnTo>
                    <a:pt x="122" y="13"/>
                  </a:lnTo>
                  <a:lnTo>
                    <a:pt x="110" y="13"/>
                  </a:lnTo>
                  <a:lnTo>
                    <a:pt x="98" y="13"/>
                  </a:lnTo>
                  <a:lnTo>
                    <a:pt x="86" y="13"/>
                  </a:lnTo>
                  <a:lnTo>
                    <a:pt x="75" y="13"/>
                  </a:lnTo>
                  <a:lnTo>
                    <a:pt x="62" y="13"/>
                  </a:lnTo>
                  <a:lnTo>
                    <a:pt x="51" y="13"/>
                  </a:lnTo>
                  <a:lnTo>
                    <a:pt x="38" y="13"/>
                  </a:lnTo>
                  <a:lnTo>
                    <a:pt x="40" y="23"/>
                  </a:lnTo>
                  <a:lnTo>
                    <a:pt x="41" y="34"/>
                  </a:lnTo>
                  <a:lnTo>
                    <a:pt x="25" y="34"/>
                  </a:lnTo>
                  <a:lnTo>
                    <a:pt x="27" y="40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5" name="Freeform 382">
              <a:extLst>
                <a:ext uri="{FF2B5EF4-FFF2-40B4-BE49-F238E27FC236}">
                  <a16:creationId xmlns:a16="http://schemas.microsoft.com/office/drawing/2014/main" id="{58E96EE5-2DB9-9306-D368-C051E2EE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9405" y="-1780246"/>
              <a:ext cx="202574" cy="187619"/>
            </a:xfrm>
            <a:custGeom>
              <a:avLst/>
              <a:gdLst/>
              <a:ahLst/>
              <a:cxnLst>
                <a:cxn ang="0">
                  <a:pos x="90" y="50"/>
                </a:cxn>
                <a:cxn ang="0">
                  <a:pos x="71" y="64"/>
                </a:cxn>
                <a:cxn ang="0">
                  <a:pos x="42" y="71"/>
                </a:cxn>
                <a:cxn ang="0">
                  <a:pos x="27" y="77"/>
                </a:cxn>
                <a:cxn ang="0">
                  <a:pos x="16" y="80"/>
                </a:cxn>
                <a:cxn ang="0">
                  <a:pos x="7" y="88"/>
                </a:cxn>
                <a:cxn ang="0">
                  <a:pos x="0" y="103"/>
                </a:cxn>
                <a:cxn ang="0">
                  <a:pos x="3" y="122"/>
                </a:cxn>
                <a:cxn ang="0">
                  <a:pos x="15" y="138"/>
                </a:cxn>
                <a:cxn ang="0">
                  <a:pos x="29" y="123"/>
                </a:cxn>
                <a:cxn ang="0">
                  <a:pos x="42" y="115"/>
                </a:cxn>
                <a:cxn ang="0">
                  <a:pos x="77" y="99"/>
                </a:cxn>
                <a:cxn ang="0">
                  <a:pos x="103" y="80"/>
                </a:cxn>
                <a:cxn ang="0">
                  <a:pos x="119" y="64"/>
                </a:cxn>
                <a:cxn ang="0">
                  <a:pos x="130" y="45"/>
                </a:cxn>
                <a:cxn ang="0">
                  <a:pos x="133" y="39"/>
                </a:cxn>
                <a:cxn ang="0">
                  <a:pos x="143" y="18"/>
                </a:cxn>
                <a:cxn ang="0">
                  <a:pos x="146" y="16"/>
                </a:cxn>
                <a:cxn ang="0">
                  <a:pos x="146" y="14"/>
                </a:cxn>
                <a:cxn ang="0">
                  <a:pos x="143" y="6"/>
                </a:cxn>
                <a:cxn ang="0">
                  <a:pos x="137" y="0"/>
                </a:cxn>
                <a:cxn ang="0">
                  <a:pos x="116" y="6"/>
                </a:cxn>
                <a:cxn ang="0">
                  <a:pos x="104" y="6"/>
                </a:cxn>
                <a:cxn ang="0">
                  <a:pos x="85" y="8"/>
                </a:cxn>
                <a:cxn ang="0">
                  <a:pos x="63" y="11"/>
                </a:cxn>
                <a:cxn ang="0">
                  <a:pos x="42" y="16"/>
                </a:cxn>
                <a:cxn ang="0">
                  <a:pos x="23" y="5"/>
                </a:cxn>
                <a:cxn ang="0">
                  <a:pos x="16" y="13"/>
                </a:cxn>
                <a:cxn ang="0">
                  <a:pos x="31" y="26"/>
                </a:cxn>
                <a:cxn ang="0">
                  <a:pos x="50" y="32"/>
                </a:cxn>
                <a:cxn ang="0">
                  <a:pos x="76" y="37"/>
                </a:cxn>
                <a:cxn ang="0">
                  <a:pos x="103" y="40"/>
                </a:cxn>
                <a:cxn ang="0">
                  <a:pos x="100" y="43"/>
                </a:cxn>
              </a:cxnLst>
              <a:rect l="0" t="0" r="r" b="b"/>
              <a:pathLst>
                <a:path w="149" h="138">
                  <a:moveTo>
                    <a:pt x="100" y="43"/>
                  </a:moveTo>
                  <a:lnTo>
                    <a:pt x="90" y="50"/>
                  </a:lnTo>
                  <a:lnTo>
                    <a:pt x="80" y="56"/>
                  </a:lnTo>
                  <a:lnTo>
                    <a:pt x="71" y="64"/>
                  </a:lnTo>
                  <a:lnTo>
                    <a:pt x="60" y="71"/>
                  </a:lnTo>
                  <a:lnTo>
                    <a:pt x="42" y="71"/>
                  </a:lnTo>
                  <a:lnTo>
                    <a:pt x="34" y="74"/>
                  </a:lnTo>
                  <a:lnTo>
                    <a:pt x="27" y="77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1" y="82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0" y="103"/>
                  </a:lnTo>
                  <a:lnTo>
                    <a:pt x="2" y="112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15" y="138"/>
                  </a:lnTo>
                  <a:lnTo>
                    <a:pt x="27" y="127"/>
                  </a:lnTo>
                  <a:lnTo>
                    <a:pt x="29" y="123"/>
                  </a:lnTo>
                  <a:lnTo>
                    <a:pt x="34" y="123"/>
                  </a:lnTo>
                  <a:lnTo>
                    <a:pt x="42" y="115"/>
                  </a:lnTo>
                  <a:lnTo>
                    <a:pt x="63" y="103"/>
                  </a:lnTo>
                  <a:lnTo>
                    <a:pt x="77" y="99"/>
                  </a:lnTo>
                  <a:lnTo>
                    <a:pt x="85" y="91"/>
                  </a:lnTo>
                  <a:lnTo>
                    <a:pt x="103" y="80"/>
                  </a:lnTo>
                  <a:lnTo>
                    <a:pt x="109" y="71"/>
                  </a:lnTo>
                  <a:lnTo>
                    <a:pt x="119" y="64"/>
                  </a:lnTo>
                  <a:lnTo>
                    <a:pt x="122" y="56"/>
                  </a:lnTo>
                  <a:lnTo>
                    <a:pt x="130" y="45"/>
                  </a:lnTo>
                  <a:lnTo>
                    <a:pt x="130" y="42"/>
                  </a:lnTo>
                  <a:lnTo>
                    <a:pt x="133" y="39"/>
                  </a:lnTo>
                  <a:lnTo>
                    <a:pt x="141" y="29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0"/>
                  </a:lnTo>
                  <a:lnTo>
                    <a:pt x="143" y="6"/>
                  </a:lnTo>
                  <a:lnTo>
                    <a:pt x="145" y="2"/>
                  </a:lnTo>
                  <a:lnTo>
                    <a:pt x="137" y="0"/>
                  </a:lnTo>
                  <a:lnTo>
                    <a:pt x="128" y="5"/>
                  </a:lnTo>
                  <a:lnTo>
                    <a:pt x="116" y="6"/>
                  </a:lnTo>
                  <a:lnTo>
                    <a:pt x="111" y="6"/>
                  </a:lnTo>
                  <a:lnTo>
                    <a:pt x="104" y="6"/>
                  </a:lnTo>
                  <a:lnTo>
                    <a:pt x="100" y="8"/>
                  </a:lnTo>
                  <a:lnTo>
                    <a:pt x="85" y="8"/>
                  </a:lnTo>
                  <a:lnTo>
                    <a:pt x="74" y="13"/>
                  </a:lnTo>
                  <a:lnTo>
                    <a:pt x="63" y="11"/>
                  </a:lnTo>
                  <a:lnTo>
                    <a:pt x="50" y="16"/>
                  </a:lnTo>
                  <a:lnTo>
                    <a:pt x="42" y="16"/>
                  </a:lnTo>
                  <a:lnTo>
                    <a:pt x="37" y="14"/>
                  </a:lnTo>
                  <a:lnTo>
                    <a:pt x="23" y="5"/>
                  </a:lnTo>
                  <a:lnTo>
                    <a:pt x="18" y="11"/>
                  </a:lnTo>
                  <a:lnTo>
                    <a:pt x="16" y="13"/>
                  </a:lnTo>
                  <a:lnTo>
                    <a:pt x="19" y="18"/>
                  </a:lnTo>
                  <a:lnTo>
                    <a:pt x="31" y="26"/>
                  </a:lnTo>
                  <a:lnTo>
                    <a:pt x="39" y="29"/>
                  </a:lnTo>
                  <a:lnTo>
                    <a:pt x="50" y="32"/>
                  </a:lnTo>
                  <a:lnTo>
                    <a:pt x="63" y="35"/>
                  </a:lnTo>
                  <a:lnTo>
                    <a:pt x="76" y="37"/>
                  </a:lnTo>
                  <a:lnTo>
                    <a:pt x="87" y="40"/>
                  </a:lnTo>
                  <a:lnTo>
                    <a:pt x="103" y="40"/>
                  </a:lnTo>
                  <a:lnTo>
                    <a:pt x="100" y="43"/>
                  </a:lnTo>
                  <a:lnTo>
                    <a:pt x="100" y="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6" name="Freeform 383">
              <a:extLst>
                <a:ext uri="{FF2B5EF4-FFF2-40B4-BE49-F238E27FC236}">
                  <a16:creationId xmlns:a16="http://schemas.microsoft.com/office/drawing/2014/main" id="{82B0428A-5F47-919B-505E-E1890ADE5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1821033"/>
              <a:ext cx="320855" cy="159069"/>
            </a:xfrm>
            <a:custGeom>
              <a:avLst/>
              <a:gdLst/>
              <a:ahLst/>
              <a:cxnLst>
                <a:cxn ang="0">
                  <a:pos x="223" y="80"/>
                </a:cxn>
                <a:cxn ang="0">
                  <a:pos x="204" y="94"/>
                </a:cxn>
                <a:cxn ang="0">
                  <a:pos x="175" y="101"/>
                </a:cxn>
                <a:cxn ang="0">
                  <a:pos x="160" y="107"/>
                </a:cxn>
                <a:cxn ang="0">
                  <a:pos x="149" y="110"/>
                </a:cxn>
                <a:cxn ang="0">
                  <a:pos x="136" y="112"/>
                </a:cxn>
                <a:cxn ang="0">
                  <a:pos x="117" y="110"/>
                </a:cxn>
                <a:cxn ang="0">
                  <a:pos x="106" y="117"/>
                </a:cxn>
                <a:cxn ang="0">
                  <a:pos x="82" y="113"/>
                </a:cxn>
                <a:cxn ang="0">
                  <a:pos x="50" y="105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72"/>
                </a:cxn>
                <a:cxn ang="0">
                  <a:pos x="3" y="67"/>
                </a:cxn>
                <a:cxn ang="0">
                  <a:pos x="18" y="64"/>
                </a:cxn>
                <a:cxn ang="0">
                  <a:pos x="18" y="46"/>
                </a:cxn>
                <a:cxn ang="0">
                  <a:pos x="27" y="40"/>
                </a:cxn>
                <a:cxn ang="0">
                  <a:pos x="37" y="24"/>
                </a:cxn>
                <a:cxn ang="0">
                  <a:pos x="48" y="9"/>
                </a:cxn>
                <a:cxn ang="0">
                  <a:pos x="55" y="6"/>
                </a:cxn>
                <a:cxn ang="0">
                  <a:pos x="58" y="4"/>
                </a:cxn>
                <a:cxn ang="0">
                  <a:pos x="67" y="0"/>
                </a:cxn>
                <a:cxn ang="0">
                  <a:pos x="75" y="4"/>
                </a:cxn>
                <a:cxn ang="0">
                  <a:pos x="83" y="3"/>
                </a:cxn>
                <a:cxn ang="0">
                  <a:pos x="93" y="3"/>
                </a:cxn>
                <a:cxn ang="0">
                  <a:pos x="103" y="4"/>
                </a:cxn>
                <a:cxn ang="0">
                  <a:pos x="120" y="12"/>
                </a:cxn>
                <a:cxn ang="0">
                  <a:pos x="133" y="20"/>
                </a:cxn>
                <a:cxn ang="0">
                  <a:pos x="138" y="27"/>
                </a:cxn>
                <a:cxn ang="0">
                  <a:pos x="133" y="38"/>
                </a:cxn>
                <a:cxn ang="0">
                  <a:pos x="143" y="41"/>
                </a:cxn>
                <a:cxn ang="0">
                  <a:pos x="151" y="41"/>
                </a:cxn>
                <a:cxn ang="0">
                  <a:pos x="152" y="48"/>
                </a:cxn>
                <a:cxn ang="0">
                  <a:pos x="172" y="59"/>
                </a:cxn>
                <a:cxn ang="0">
                  <a:pos x="196" y="65"/>
                </a:cxn>
                <a:cxn ang="0">
                  <a:pos x="220" y="70"/>
                </a:cxn>
                <a:cxn ang="0">
                  <a:pos x="233" y="73"/>
                </a:cxn>
              </a:cxnLst>
              <a:rect l="0" t="0" r="r" b="b"/>
              <a:pathLst>
                <a:path w="236" h="117">
                  <a:moveTo>
                    <a:pt x="233" y="73"/>
                  </a:moveTo>
                  <a:lnTo>
                    <a:pt x="223" y="80"/>
                  </a:lnTo>
                  <a:lnTo>
                    <a:pt x="213" y="86"/>
                  </a:lnTo>
                  <a:lnTo>
                    <a:pt x="204" y="94"/>
                  </a:lnTo>
                  <a:lnTo>
                    <a:pt x="193" y="101"/>
                  </a:lnTo>
                  <a:lnTo>
                    <a:pt x="175" y="101"/>
                  </a:lnTo>
                  <a:lnTo>
                    <a:pt x="167" y="104"/>
                  </a:lnTo>
                  <a:lnTo>
                    <a:pt x="160" y="107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4" y="112"/>
                  </a:lnTo>
                  <a:lnTo>
                    <a:pt x="136" y="112"/>
                  </a:lnTo>
                  <a:lnTo>
                    <a:pt x="127" y="109"/>
                  </a:lnTo>
                  <a:lnTo>
                    <a:pt x="117" y="110"/>
                  </a:lnTo>
                  <a:lnTo>
                    <a:pt x="112" y="113"/>
                  </a:lnTo>
                  <a:lnTo>
                    <a:pt x="106" y="117"/>
                  </a:lnTo>
                  <a:lnTo>
                    <a:pt x="100" y="117"/>
                  </a:lnTo>
                  <a:lnTo>
                    <a:pt x="82" y="113"/>
                  </a:lnTo>
                  <a:lnTo>
                    <a:pt x="61" y="105"/>
                  </a:lnTo>
                  <a:lnTo>
                    <a:pt x="50" y="105"/>
                  </a:lnTo>
                  <a:lnTo>
                    <a:pt x="48" y="97"/>
                  </a:lnTo>
                  <a:lnTo>
                    <a:pt x="37" y="96"/>
                  </a:lnTo>
                  <a:lnTo>
                    <a:pt x="29" y="85"/>
                  </a:lnTo>
                  <a:lnTo>
                    <a:pt x="19" y="80"/>
                  </a:lnTo>
                  <a:lnTo>
                    <a:pt x="15" y="75"/>
                  </a:lnTo>
                  <a:lnTo>
                    <a:pt x="0" y="72"/>
                  </a:lnTo>
                  <a:lnTo>
                    <a:pt x="3" y="70"/>
                  </a:lnTo>
                  <a:lnTo>
                    <a:pt x="3" y="67"/>
                  </a:lnTo>
                  <a:lnTo>
                    <a:pt x="13" y="67"/>
                  </a:lnTo>
                  <a:lnTo>
                    <a:pt x="18" y="64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21" y="41"/>
                  </a:lnTo>
                  <a:lnTo>
                    <a:pt x="27" y="40"/>
                  </a:lnTo>
                  <a:lnTo>
                    <a:pt x="29" y="33"/>
                  </a:lnTo>
                  <a:lnTo>
                    <a:pt x="37" y="24"/>
                  </a:lnTo>
                  <a:lnTo>
                    <a:pt x="43" y="20"/>
                  </a:lnTo>
                  <a:lnTo>
                    <a:pt x="48" y="9"/>
                  </a:lnTo>
                  <a:lnTo>
                    <a:pt x="47" y="6"/>
                  </a:lnTo>
                  <a:lnTo>
                    <a:pt x="55" y="6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3" y="8"/>
                  </a:lnTo>
                  <a:lnTo>
                    <a:pt x="67" y="0"/>
                  </a:lnTo>
                  <a:lnTo>
                    <a:pt x="72" y="3"/>
                  </a:lnTo>
                  <a:lnTo>
                    <a:pt x="75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8" y="4"/>
                  </a:lnTo>
                  <a:lnTo>
                    <a:pt x="93" y="3"/>
                  </a:lnTo>
                  <a:lnTo>
                    <a:pt x="98" y="4"/>
                  </a:lnTo>
                  <a:lnTo>
                    <a:pt x="103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8" y="17"/>
                  </a:lnTo>
                  <a:lnTo>
                    <a:pt x="133" y="20"/>
                  </a:lnTo>
                  <a:lnTo>
                    <a:pt x="140" y="25"/>
                  </a:lnTo>
                  <a:lnTo>
                    <a:pt x="138" y="27"/>
                  </a:lnTo>
                  <a:lnTo>
                    <a:pt x="138" y="33"/>
                  </a:lnTo>
                  <a:lnTo>
                    <a:pt x="133" y="38"/>
                  </a:lnTo>
                  <a:lnTo>
                    <a:pt x="136" y="40"/>
                  </a:lnTo>
                  <a:lnTo>
                    <a:pt x="143" y="41"/>
                  </a:lnTo>
                  <a:lnTo>
                    <a:pt x="148" y="40"/>
                  </a:lnTo>
                  <a:lnTo>
                    <a:pt x="151" y="41"/>
                  </a:lnTo>
                  <a:lnTo>
                    <a:pt x="149" y="43"/>
                  </a:lnTo>
                  <a:lnTo>
                    <a:pt x="152" y="48"/>
                  </a:lnTo>
                  <a:lnTo>
                    <a:pt x="164" y="56"/>
                  </a:lnTo>
                  <a:lnTo>
                    <a:pt x="172" y="59"/>
                  </a:lnTo>
                  <a:lnTo>
                    <a:pt x="183" y="62"/>
                  </a:lnTo>
                  <a:lnTo>
                    <a:pt x="196" y="65"/>
                  </a:lnTo>
                  <a:lnTo>
                    <a:pt x="209" y="67"/>
                  </a:lnTo>
                  <a:lnTo>
                    <a:pt x="220" y="70"/>
                  </a:lnTo>
                  <a:lnTo>
                    <a:pt x="236" y="70"/>
                  </a:lnTo>
                  <a:lnTo>
                    <a:pt x="233" y="73"/>
                  </a:lnTo>
                  <a:lnTo>
                    <a:pt x="233" y="7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7" name="Freeform 384">
              <a:extLst>
                <a:ext uri="{FF2B5EF4-FFF2-40B4-BE49-F238E27FC236}">
                  <a16:creationId xmlns:a16="http://schemas.microsoft.com/office/drawing/2014/main" id="{C261FE51-C2C6-0B1A-B571-E6CB113E3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584" y="-2083427"/>
              <a:ext cx="447295" cy="251518"/>
            </a:xfrm>
            <a:custGeom>
              <a:avLst/>
              <a:gdLst/>
              <a:ahLst/>
              <a:cxnLst>
                <a:cxn ang="0">
                  <a:pos x="306" y="109"/>
                </a:cxn>
                <a:cxn ang="0">
                  <a:pos x="282" y="106"/>
                </a:cxn>
                <a:cxn ang="0">
                  <a:pos x="265" y="96"/>
                </a:cxn>
                <a:cxn ang="0">
                  <a:pos x="253" y="88"/>
                </a:cxn>
                <a:cxn ang="0">
                  <a:pos x="245" y="82"/>
                </a:cxn>
                <a:cxn ang="0">
                  <a:pos x="237" y="74"/>
                </a:cxn>
                <a:cxn ang="0">
                  <a:pos x="236" y="66"/>
                </a:cxn>
                <a:cxn ang="0">
                  <a:pos x="223" y="58"/>
                </a:cxn>
                <a:cxn ang="0">
                  <a:pos x="213" y="51"/>
                </a:cxn>
                <a:cxn ang="0">
                  <a:pos x="197" y="42"/>
                </a:cxn>
                <a:cxn ang="0">
                  <a:pos x="180" y="35"/>
                </a:cxn>
                <a:cxn ang="0">
                  <a:pos x="135" y="31"/>
                </a:cxn>
                <a:cxn ang="0">
                  <a:pos x="124" y="21"/>
                </a:cxn>
                <a:cxn ang="0">
                  <a:pos x="104" y="13"/>
                </a:cxn>
                <a:cxn ang="0">
                  <a:pos x="63" y="0"/>
                </a:cxn>
                <a:cxn ang="0">
                  <a:pos x="31" y="8"/>
                </a:cxn>
                <a:cxn ang="0">
                  <a:pos x="42" y="21"/>
                </a:cxn>
                <a:cxn ang="0">
                  <a:pos x="29" y="27"/>
                </a:cxn>
                <a:cxn ang="0">
                  <a:pos x="21" y="37"/>
                </a:cxn>
                <a:cxn ang="0">
                  <a:pos x="3" y="34"/>
                </a:cxn>
                <a:cxn ang="0">
                  <a:pos x="0" y="48"/>
                </a:cxn>
                <a:cxn ang="0">
                  <a:pos x="10" y="50"/>
                </a:cxn>
                <a:cxn ang="0">
                  <a:pos x="26" y="66"/>
                </a:cxn>
                <a:cxn ang="0">
                  <a:pos x="40" y="79"/>
                </a:cxn>
                <a:cxn ang="0">
                  <a:pos x="48" y="92"/>
                </a:cxn>
                <a:cxn ang="0">
                  <a:pos x="63" y="96"/>
                </a:cxn>
                <a:cxn ang="0">
                  <a:pos x="75" y="117"/>
                </a:cxn>
                <a:cxn ang="0">
                  <a:pos x="98" y="138"/>
                </a:cxn>
                <a:cxn ang="0">
                  <a:pos x="112" y="151"/>
                </a:cxn>
                <a:cxn ang="0">
                  <a:pos x="130" y="165"/>
                </a:cxn>
                <a:cxn ang="0">
                  <a:pos x="138" y="173"/>
                </a:cxn>
                <a:cxn ang="0">
                  <a:pos x="143" y="175"/>
                </a:cxn>
                <a:cxn ang="0">
                  <a:pos x="151" y="170"/>
                </a:cxn>
                <a:cxn ang="0">
                  <a:pos x="180" y="170"/>
                </a:cxn>
                <a:cxn ang="0">
                  <a:pos x="196" y="185"/>
                </a:cxn>
                <a:cxn ang="0">
                  <a:pos x="213" y="170"/>
                </a:cxn>
                <a:cxn ang="0">
                  <a:pos x="231" y="156"/>
                </a:cxn>
                <a:cxn ang="0">
                  <a:pos x="255" y="152"/>
                </a:cxn>
                <a:cxn ang="0">
                  <a:pos x="279" y="149"/>
                </a:cxn>
                <a:cxn ang="0">
                  <a:pos x="300" y="143"/>
                </a:cxn>
                <a:cxn ang="0">
                  <a:pos x="322" y="138"/>
                </a:cxn>
                <a:cxn ang="0">
                  <a:pos x="326" y="127"/>
                </a:cxn>
                <a:cxn ang="0">
                  <a:pos x="329" y="116"/>
                </a:cxn>
                <a:cxn ang="0">
                  <a:pos x="318" y="111"/>
                </a:cxn>
              </a:cxnLst>
              <a:rect l="0" t="0" r="r" b="b"/>
              <a:pathLst>
                <a:path w="329" h="185">
                  <a:moveTo>
                    <a:pt x="318" y="111"/>
                  </a:moveTo>
                  <a:lnTo>
                    <a:pt x="306" y="109"/>
                  </a:lnTo>
                  <a:lnTo>
                    <a:pt x="295" y="108"/>
                  </a:lnTo>
                  <a:lnTo>
                    <a:pt x="282" y="106"/>
                  </a:lnTo>
                  <a:lnTo>
                    <a:pt x="271" y="104"/>
                  </a:lnTo>
                  <a:lnTo>
                    <a:pt x="265" y="96"/>
                  </a:lnTo>
                  <a:lnTo>
                    <a:pt x="255" y="92"/>
                  </a:lnTo>
                  <a:lnTo>
                    <a:pt x="253" y="88"/>
                  </a:lnTo>
                  <a:lnTo>
                    <a:pt x="250" y="85"/>
                  </a:lnTo>
                  <a:lnTo>
                    <a:pt x="245" y="82"/>
                  </a:lnTo>
                  <a:lnTo>
                    <a:pt x="244" y="79"/>
                  </a:lnTo>
                  <a:lnTo>
                    <a:pt x="237" y="74"/>
                  </a:lnTo>
                  <a:lnTo>
                    <a:pt x="237" y="69"/>
                  </a:lnTo>
                  <a:lnTo>
                    <a:pt x="236" y="66"/>
                  </a:lnTo>
                  <a:lnTo>
                    <a:pt x="234" y="64"/>
                  </a:lnTo>
                  <a:lnTo>
                    <a:pt x="223" y="58"/>
                  </a:lnTo>
                  <a:lnTo>
                    <a:pt x="223" y="55"/>
                  </a:lnTo>
                  <a:lnTo>
                    <a:pt x="213" y="51"/>
                  </a:lnTo>
                  <a:lnTo>
                    <a:pt x="207" y="42"/>
                  </a:lnTo>
                  <a:lnTo>
                    <a:pt x="197" y="42"/>
                  </a:lnTo>
                  <a:lnTo>
                    <a:pt x="193" y="39"/>
                  </a:lnTo>
                  <a:lnTo>
                    <a:pt x="180" y="35"/>
                  </a:lnTo>
                  <a:lnTo>
                    <a:pt x="152" y="35"/>
                  </a:lnTo>
                  <a:lnTo>
                    <a:pt x="135" y="31"/>
                  </a:lnTo>
                  <a:lnTo>
                    <a:pt x="132" y="21"/>
                  </a:lnTo>
                  <a:lnTo>
                    <a:pt x="124" y="21"/>
                  </a:lnTo>
                  <a:lnTo>
                    <a:pt x="119" y="16"/>
                  </a:lnTo>
                  <a:lnTo>
                    <a:pt x="104" y="13"/>
                  </a:lnTo>
                  <a:lnTo>
                    <a:pt x="85" y="5"/>
                  </a:lnTo>
                  <a:lnTo>
                    <a:pt x="63" y="0"/>
                  </a:lnTo>
                  <a:lnTo>
                    <a:pt x="58" y="3"/>
                  </a:lnTo>
                  <a:lnTo>
                    <a:pt x="31" y="8"/>
                  </a:lnTo>
                  <a:lnTo>
                    <a:pt x="48" y="19"/>
                  </a:lnTo>
                  <a:lnTo>
                    <a:pt x="42" y="21"/>
                  </a:lnTo>
                  <a:lnTo>
                    <a:pt x="40" y="26"/>
                  </a:lnTo>
                  <a:lnTo>
                    <a:pt x="29" y="27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5" y="35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10" y="50"/>
                  </a:lnTo>
                  <a:lnTo>
                    <a:pt x="18" y="59"/>
                  </a:lnTo>
                  <a:lnTo>
                    <a:pt x="26" y="66"/>
                  </a:lnTo>
                  <a:lnTo>
                    <a:pt x="34" y="74"/>
                  </a:lnTo>
                  <a:lnTo>
                    <a:pt x="40" y="79"/>
                  </a:lnTo>
                  <a:lnTo>
                    <a:pt x="43" y="87"/>
                  </a:lnTo>
                  <a:lnTo>
                    <a:pt x="48" y="92"/>
                  </a:lnTo>
                  <a:lnTo>
                    <a:pt x="55" y="92"/>
                  </a:lnTo>
                  <a:lnTo>
                    <a:pt x="63" y="96"/>
                  </a:lnTo>
                  <a:lnTo>
                    <a:pt x="75" y="112"/>
                  </a:lnTo>
                  <a:lnTo>
                    <a:pt x="75" y="117"/>
                  </a:lnTo>
                  <a:lnTo>
                    <a:pt x="82" y="130"/>
                  </a:lnTo>
                  <a:lnTo>
                    <a:pt x="98" y="138"/>
                  </a:lnTo>
                  <a:lnTo>
                    <a:pt x="108" y="143"/>
                  </a:lnTo>
                  <a:lnTo>
                    <a:pt x="112" y="151"/>
                  </a:lnTo>
                  <a:lnTo>
                    <a:pt x="120" y="159"/>
                  </a:lnTo>
                  <a:lnTo>
                    <a:pt x="130" y="165"/>
                  </a:lnTo>
                  <a:lnTo>
                    <a:pt x="132" y="169"/>
                  </a:lnTo>
                  <a:lnTo>
                    <a:pt x="138" y="173"/>
                  </a:lnTo>
                  <a:lnTo>
                    <a:pt x="140" y="177"/>
                  </a:lnTo>
                  <a:lnTo>
                    <a:pt x="143" y="175"/>
                  </a:lnTo>
                  <a:lnTo>
                    <a:pt x="144" y="173"/>
                  </a:lnTo>
                  <a:lnTo>
                    <a:pt x="151" y="170"/>
                  </a:lnTo>
                  <a:lnTo>
                    <a:pt x="165" y="167"/>
                  </a:lnTo>
                  <a:lnTo>
                    <a:pt x="180" y="170"/>
                  </a:lnTo>
                  <a:lnTo>
                    <a:pt x="194" y="173"/>
                  </a:lnTo>
                  <a:lnTo>
                    <a:pt x="196" y="185"/>
                  </a:lnTo>
                  <a:lnTo>
                    <a:pt x="205" y="178"/>
                  </a:lnTo>
                  <a:lnTo>
                    <a:pt x="213" y="170"/>
                  </a:lnTo>
                  <a:lnTo>
                    <a:pt x="221" y="164"/>
                  </a:lnTo>
                  <a:lnTo>
                    <a:pt x="231" y="156"/>
                  </a:lnTo>
                  <a:lnTo>
                    <a:pt x="242" y="154"/>
                  </a:lnTo>
                  <a:lnTo>
                    <a:pt x="255" y="152"/>
                  </a:lnTo>
                  <a:lnTo>
                    <a:pt x="266" y="151"/>
                  </a:lnTo>
                  <a:lnTo>
                    <a:pt x="279" y="149"/>
                  </a:lnTo>
                  <a:lnTo>
                    <a:pt x="289" y="146"/>
                  </a:lnTo>
                  <a:lnTo>
                    <a:pt x="300" y="143"/>
                  </a:lnTo>
                  <a:lnTo>
                    <a:pt x="311" y="140"/>
                  </a:lnTo>
                  <a:lnTo>
                    <a:pt x="322" y="138"/>
                  </a:lnTo>
                  <a:lnTo>
                    <a:pt x="324" y="132"/>
                  </a:lnTo>
                  <a:lnTo>
                    <a:pt x="326" y="127"/>
                  </a:lnTo>
                  <a:lnTo>
                    <a:pt x="327" y="122"/>
                  </a:lnTo>
                  <a:lnTo>
                    <a:pt x="329" y="116"/>
                  </a:lnTo>
                  <a:lnTo>
                    <a:pt x="321" y="108"/>
                  </a:lnTo>
                  <a:lnTo>
                    <a:pt x="318" y="111"/>
                  </a:lnTo>
                  <a:lnTo>
                    <a:pt x="318" y="1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8" name="Freeform 385">
              <a:extLst>
                <a:ext uri="{FF2B5EF4-FFF2-40B4-BE49-F238E27FC236}">
                  <a16:creationId xmlns:a16="http://schemas.microsoft.com/office/drawing/2014/main" id="{31482184-1FE6-3C8D-6D28-B4EA2BBC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698" y="-2325429"/>
              <a:ext cx="353485" cy="154989"/>
            </a:xfrm>
            <a:custGeom>
              <a:avLst/>
              <a:gdLst/>
              <a:ahLst/>
              <a:cxnLst>
                <a:cxn ang="0">
                  <a:pos x="123" y="27"/>
                </a:cxn>
                <a:cxn ang="0">
                  <a:pos x="103" y="29"/>
                </a:cxn>
                <a:cxn ang="0">
                  <a:pos x="83" y="26"/>
                </a:cxn>
                <a:cxn ang="0">
                  <a:pos x="67" y="15"/>
                </a:cxn>
                <a:cxn ang="0">
                  <a:pos x="45" y="3"/>
                </a:cxn>
                <a:cxn ang="0">
                  <a:pos x="27" y="3"/>
                </a:cxn>
                <a:cxn ang="0">
                  <a:pos x="10" y="8"/>
                </a:cxn>
                <a:cxn ang="0">
                  <a:pos x="3" y="23"/>
                </a:cxn>
                <a:cxn ang="0">
                  <a:pos x="6" y="48"/>
                </a:cxn>
                <a:cxn ang="0">
                  <a:pos x="24" y="61"/>
                </a:cxn>
                <a:cxn ang="0">
                  <a:pos x="22" y="53"/>
                </a:cxn>
                <a:cxn ang="0">
                  <a:pos x="26" y="48"/>
                </a:cxn>
                <a:cxn ang="0">
                  <a:pos x="35" y="45"/>
                </a:cxn>
                <a:cxn ang="0">
                  <a:pos x="43" y="47"/>
                </a:cxn>
                <a:cxn ang="0">
                  <a:pos x="42" y="42"/>
                </a:cxn>
                <a:cxn ang="0">
                  <a:pos x="56" y="47"/>
                </a:cxn>
                <a:cxn ang="0">
                  <a:pos x="66" y="51"/>
                </a:cxn>
                <a:cxn ang="0">
                  <a:pos x="67" y="55"/>
                </a:cxn>
                <a:cxn ang="0">
                  <a:pos x="69" y="59"/>
                </a:cxn>
                <a:cxn ang="0">
                  <a:pos x="91" y="59"/>
                </a:cxn>
                <a:cxn ang="0">
                  <a:pos x="99" y="69"/>
                </a:cxn>
                <a:cxn ang="0">
                  <a:pos x="106" y="76"/>
                </a:cxn>
                <a:cxn ang="0">
                  <a:pos x="125" y="85"/>
                </a:cxn>
                <a:cxn ang="0">
                  <a:pos x="141" y="93"/>
                </a:cxn>
                <a:cxn ang="0">
                  <a:pos x="162" y="100"/>
                </a:cxn>
                <a:cxn ang="0">
                  <a:pos x="173" y="104"/>
                </a:cxn>
                <a:cxn ang="0">
                  <a:pos x="173" y="112"/>
                </a:cxn>
                <a:cxn ang="0">
                  <a:pos x="192" y="112"/>
                </a:cxn>
                <a:cxn ang="0">
                  <a:pos x="192" y="108"/>
                </a:cxn>
                <a:cxn ang="0">
                  <a:pos x="192" y="95"/>
                </a:cxn>
                <a:cxn ang="0">
                  <a:pos x="186" y="90"/>
                </a:cxn>
                <a:cxn ang="0">
                  <a:pos x="183" y="85"/>
                </a:cxn>
                <a:cxn ang="0">
                  <a:pos x="197" y="84"/>
                </a:cxn>
                <a:cxn ang="0">
                  <a:pos x="205" y="76"/>
                </a:cxn>
                <a:cxn ang="0">
                  <a:pos x="207" y="69"/>
                </a:cxn>
                <a:cxn ang="0">
                  <a:pos x="221" y="63"/>
                </a:cxn>
                <a:cxn ang="0">
                  <a:pos x="226" y="67"/>
                </a:cxn>
                <a:cxn ang="0">
                  <a:pos x="224" y="74"/>
                </a:cxn>
                <a:cxn ang="0">
                  <a:pos x="229" y="74"/>
                </a:cxn>
                <a:cxn ang="0">
                  <a:pos x="248" y="71"/>
                </a:cxn>
                <a:cxn ang="0">
                  <a:pos x="260" y="66"/>
                </a:cxn>
                <a:cxn ang="0">
                  <a:pos x="240" y="61"/>
                </a:cxn>
                <a:cxn ang="0">
                  <a:pos x="237" y="58"/>
                </a:cxn>
                <a:cxn ang="0">
                  <a:pos x="226" y="61"/>
                </a:cxn>
                <a:cxn ang="0">
                  <a:pos x="216" y="58"/>
                </a:cxn>
                <a:cxn ang="0">
                  <a:pos x="229" y="48"/>
                </a:cxn>
                <a:cxn ang="0">
                  <a:pos x="223" y="45"/>
                </a:cxn>
                <a:cxn ang="0">
                  <a:pos x="216" y="50"/>
                </a:cxn>
                <a:cxn ang="0">
                  <a:pos x="205" y="56"/>
                </a:cxn>
                <a:cxn ang="0">
                  <a:pos x="183" y="61"/>
                </a:cxn>
                <a:cxn ang="0">
                  <a:pos x="163" y="53"/>
                </a:cxn>
                <a:cxn ang="0">
                  <a:pos x="154" y="47"/>
                </a:cxn>
                <a:cxn ang="0">
                  <a:pos x="154" y="39"/>
                </a:cxn>
                <a:cxn ang="0">
                  <a:pos x="144" y="32"/>
                </a:cxn>
                <a:cxn ang="0">
                  <a:pos x="133" y="27"/>
                </a:cxn>
              </a:cxnLst>
              <a:rect l="0" t="0" r="r" b="b"/>
              <a:pathLst>
                <a:path w="260" h="114">
                  <a:moveTo>
                    <a:pt x="133" y="27"/>
                  </a:moveTo>
                  <a:lnTo>
                    <a:pt x="123" y="27"/>
                  </a:lnTo>
                  <a:lnTo>
                    <a:pt x="112" y="29"/>
                  </a:lnTo>
                  <a:lnTo>
                    <a:pt x="103" y="29"/>
                  </a:lnTo>
                  <a:lnTo>
                    <a:pt x="91" y="31"/>
                  </a:lnTo>
                  <a:lnTo>
                    <a:pt x="83" y="26"/>
                  </a:lnTo>
                  <a:lnTo>
                    <a:pt x="75" y="19"/>
                  </a:lnTo>
                  <a:lnTo>
                    <a:pt x="67" y="15"/>
                  </a:lnTo>
                  <a:lnTo>
                    <a:pt x="59" y="10"/>
                  </a:lnTo>
                  <a:lnTo>
                    <a:pt x="45" y="3"/>
                  </a:lnTo>
                  <a:lnTo>
                    <a:pt x="35" y="0"/>
                  </a:lnTo>
                  <a:lnTo>
                    <a:pt x="27" y="3"/>
                  </a:lnTo>
                  <a:lnTo>
                    <a:pt x="18" y="5"/>
                  </a:lnTo>
                  <a:lnTo>
                    <a:pt x="10" y="8"/>
                  </a:lnTo>
                  <a:lnTo>
                    <a:pt x="0" y="10"/>
                  </a:lnTo>
                  <a:lnTo>
                    <a:pt x="3" y="23"/>
                  </a:lnTo>
                  <a:lnTo>
                    <a:pt x="5" y="35"/>
                  </a:lnTo>
                  <a:lnTo>
                    <a:pt x="6" y="48"/>
                  </a:lnTo>
                  <a:lnTo>
                    <a:pt x="10" y="59"/>
                  </a:lnTo>
                  <a:lnTo>
                    <a:pt x="24" y="61"/>
                  </a:lnTo>
                  <a:lnTo>
                    <a:pt x="26" y="61"/>
                  </a:lnTo>
                  <a:lnTo>
                    <a:pt x="22" y="53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5" y="48"/>
                  </a:lnTo>
                  <a:lnTo>
                    <a:pt x="35" y="45"/>
                  </a:lnTo>
                  <a:lnTo>
                    <a:pt x="37" y="45"/>
                  </a:lnTo>
                  <a:lnTo>
                    <a:pt x="43" y="47"/>
                  </a:lnTo>
                  <a:lnTo>
                    <a:pt x="38" y="43"/>
                  </a:lnTo>
                  <a:lnTo>
                    <a:pt x="42" y="42"/>
                  </a:lnTo>
                  <a:lnTo>
                    <a:pt x="43" y="40"/>
                  </a:lnTo>
                  <a:lnTo>
                    <a:pt x="56" y="47"/>
                  </a:lnTo>
                  <a:lnTo>
                    <a:pt x="64" y="48"/>
                  </a:lnTo>
                  <a:lnTo>
                    <a:pt x="66" y="51"/>
                  </a:lnTo>
                  <a:lnTo>
                    <a:pt x="69" y="53"/>
                  </a:lnTo>
                  <a:lnTo>
                    <a:pt x="67" y="55"/>
                  </a:lnTo>
                  <a:lnTo>
                    <a:pt x="67" y="58"/>
                  </a:lnTo>
                  <a:lnTo>
                    <a:pt x="69" y="59"/>
                  </a:lnTo>
                  <a:lnTo>
                    <a:pt x="87" y="63"/>
                  </a:lnTo>
                  <a:lnTo>
                    <a:pt x="91" y="59"/>
                  </a:lnTo>
                  <a:lnTo>
                    <a:pt x="96" y="63"/>
                  </a:lnTo>
                  <a:lnTo>
                    <a:pt x="99" y="69"/>
                  </a:lnTo>
                  <a:lnTo>
                    <a:pt x="104" y="71"/>
                  </a:lnTo>
                  <a:lnTo>
                    <a:pt x="106" y="76"/>
                  </a:lnTo>
                  <a:lnTo>
                    <a:pt x="111" y="80"/>
                  </a:lnTo>
                  <a:lnTo>
                    <a:pt x="125" y="85"/>
                  </a:lnTo>
                  <a:lnTo>
                    <a:pt x="133" y="92"/>
                  </a:lnTo>
                  <a:lnTo>
                    <a:pt x="141" y="93"/>
                  </a:lnTo>
                  <a:lnTo>
                    <a:pt x="155" y="101"/>
                  </a:lnTo>
                  <a:lnTo>
                    <a:pt x="162" y="100"/>
                  </a:lnTo>
                  <a:lnTo>
                    <a:pt x="172" y="103"/>
                  </a:lnTo>
                  <a:lnTo>
                    <a:pt x="173" y="104"/>
                  </a:lnTo>
                  <a:lnTo>
                    <a:pt x="172" y="108"/>
                  </a:lnTo>
                  <a:lnTo>
                    <a:pt x="173" y="112"/>
                  </a:lnTo>
                  <a:lnTo>
                    <a:pt x="192" y="114"/>
                  </a:lnTo>
                  <a:lnTo>
                    <a:pt x="192" y="112"/>
                  </a:lnTo>
                  <a:lnTo>
                    <a:pt x="191" y="111"/>
                  </a:lnTo>
                  <a:lnTo>
                    <a:pt x="192" y="108"/>
                  </a:lnTo>
                  <a:lnTo>
                    <a:pt x="199" y="101"/>
                  </a:lnTo>
                  <a:lnTo>
                    <a:pt x="192" y="95"/>
                  </a:lnTo>
                  <a:lnTo>
                    <a:pt x="192" y="92"/>
                  </a:lnTo>
                  <a:lnTo>
                    <a:pt x="186" y="90"/>
                  </a:lnTo>
                  <a:lnTo>
                    <a:pt x="181" y="87"/>
                  </a:lnTo>
                  <a:lnTo>
                    <a:pt x="183" y="85"/>
                  </a:lnTo>
                  <a:lnTo>
                    <a:pt x="183" y="84"/>
                  </a:lnTo>
                  <a:lnTo>
                    <a:pt x="197" y="84"/>
                  </a:lnTo>
                  <a:lnTo>
                    <a:pt x="199" y="77"/>
                  </a:lnTo>
                  <a:lnTo>
                    <a:pt x="205" y="76"/>
                  </a:lnTo>
                  <a:lnTo>
                    <a:pt x="205" y="71"/>
                  </a:lnTo>
                  <a:lnTo>
                    <a:pt x="207" y="69"/>
                  </a:lnTo>
                  <a:lnTo>
                    <a:pt x="212" y="69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6" y="67"/>
                  </a:lnTo>
                  <a:lnTo>
                    <a:pt x="221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9" y="74"/>
                  </a:lnTo>
                  <a:lnTo>
                    <a:pt x="244" y="74"/>
                  </a:lnTo>
                  <a:lnTo>
                    <a:pt x="248" y="71"/>
                  </a:lnTo>
                  <a:lnTo>
                    <a:pt x="253" y="71"/>
                  </a:lnTo>
                  <a:lnTo>
                    <a:pt x="260" y="66"/>
                  </a:lnTo>
                  <a:lnTo>
                    <a:pt x="247" y="63"/>
                  </a:lnTo>
                  <a:lnTo>
                    <a:pt x="240" y="61"/>
                  </a:lnTo>
                  <a:lnTo>
                    <a:pt x="240" y="59"/>
                  </a:lnTo>
                  <a:lnTo>
                    <a:pt x="237" y="58"/>
                  </a:lnTo>
                  <a:lnTo>
                    <a:pt x="234" y="63"/>
                  </a:lnTo>
                  <a:lnTo>
                    <a:pt x="226" y="61"/>
                  </a:lnTo>
                  <a:lnTo>
                    <a:pt x="223" y="58"/>
                  </a:lnTo>
                  <a:lnTo>
                    <a:pt x="216" y="58"/>
                  </a:lnTo>
                  <a:lnTo>
                    <a:pt x="216" y="56"/>
                  </a:lnTo>
                  <a:lnTo>
                    <a:pt x="229" y="48"/>
                  </a:lnTo>
                  <a:lnTo>
                    <a:pt x="228" y="47"/>
                  </a:lnTo>
                  <a:lnTo>
                    <a:pt x="223" y="45"/>
                  </a:lnTo>
                  <a:lnTo>
                    <a:pt x="221" y="50"/>
                  </a:lnTo>
                  <a:lnTo>
                    <a:pt x="216" y="50"/>
                  </a:lnTo>
                  <a:lnTo>
                    <a:pt x="213" y="53"/>
                  </a:lnTo>
                  <a:lnTo>
                    <a:pt x="205" y="56"/>
                  </a:lnTo>
                  <a:lnTo>
                    <a:pt x="196" y="64"/>
                  </a:lnTo>
                  <a:lnTo>
                    <a:pt x="183" y="61"/>
                  </a:lnTo>
                  <a:lnTo>
                    <a:pt x="168" y="61"/>
                  </a:lnTo>
                  <a:lnTo>
                    <a:pt x="163" y="53"/>
                  </a:lnTo>
                  <a:lnTo>
                    <a:pt x="155" y="51"/>
                  </a:lnTo>
                  <a:lnTo>
                    <a:pt x="154" y="47"/>
                  </a:lnTo>
                  <a:lnTo>
                    <a:pt x="155" y="47"/>
                  </a:lnTo>
                  <a:lnTo>
                    <a:pt x="154" y="39"/>
                  </a:lnTo>
                  <a:lnTo>
                    <a:pt x="151" y="39"/>
                  </a:lnTo>
                  <a:lnTo>
                    <a:pt x="144" y="32"/>
                  </a:lnTo>
                  <a:lnTo>
                    <a:pt x="133" y="27"/>
                  </a:lnTo>
                  <a:lnTo>
                    <a:pt x="133" y="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19" name="Freeform 386">
              <a:extLst>
                <a:ext uri="{FF2B5EF4-FFF2-40B4-BE49-F238E27FC236}">
                  <a16:creationId xmlns:a16="http://schemas.microsoft.com/office/drawing/2014/main" id="{46DDFF9D-5B70-B0BD-B055-0328B70EE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1751696"/>
              <a:ext cx="50304" cy="51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5" y="5"/>
                </a:cxn>
                <a:cxn ang="0">
                  <a:pos x="3" y="18"/>
                </a:cxn>
                <a:cxn ang="0">
                  <a:pos x="0" y="18"/>
                </a:cxn>
                <a:cxn ang="0">
                  <a:pos x="7" y="30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34" y="34"/>
                </a:cxn>
                <a:cxn ang="0">
                  <a:pos x="37" y="32"/>
                </a:cxn>
                <a:cxn ang="0">
                  <a:pos x="35" y="22"/>
                </a:cxn>
                <a:cxn ang="0">
                  <a:pos x="26" y="13"/>
                </a:cxn>
                <a:cxn ang="0">
                  <a:pos x="16" y="6"/>
                </a:cxn>
                <a:cxn ang="0">
                  <a:pos x="7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7" h="38">
                  <a:moveTo>
                    <a:pt x="2" y="0"/>
                  </a:moveTo>
                  <a:lnTo>
                    <a:pt x="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7" y="3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34" y="34"/>
                  </a:lnTo>
                  <a:lnTo>
                    <a:pt x="37" y="32"/>
                  </a:lnTo>
                  <a:lnTo>
                    <a:pt x="35" y="22"/>
                  </a:lnTo>
                  <a:lnTo>
                    <a:pt x="26" y="13"/>
                  </a:lnTo>
                  <a:lnTo>
                    <a:pt x="16" y="6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0" name="Freeform 387">
              <a:extLst>
                <a:ext uri="{FF2B5EF4-FFF2-40B4-BE49-F238E27FC236}">
                  <a16:creationId xmlns:a16="http://schemas.microsoft.com/office/drawing/2014/main" id="{91AE0357-1FDA-51CE-9D88-FFB2B1D21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543592"/>
              <a:ext cx="180822" cy="24200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8" y="53"/>
                </a:cxn>
                <a:cxn ang="0">
                  <a:pos x="71" y="64"/>
                </a:cxn>
                <a:cxn ang="0">
                  <a:pos x="66" y="51"/>
                </a:cxn>
                <a:cxn ang="0">
                  <a:pos x="59" y="13"/>
                </a:cxn>
                <a:cxn ang="0">
                  <a:pos x="63" y="9"/>
                </a:cxn>
                <a:cxn ang="0">
                  <a:pos x="66" y="0"/>
                </a:cxn>
                <a:cxn ang="0">
                  <a:pos x="71" y="11"/>
                </a:cxn>
                <a:cxn ang="0">
                  <a:pos x="87" y="19"/>
                </a:cxn>
                <a:cxn ang="0">
                  <a:pos x="85" y="35"/>
                </a:cxn>
                <a:cxn ang="0">
                  <a:pos x="88" y="35"/>
                </a:cxn>
                <a:cxn ang="0">
                  <a:pos x="90" y="27"/>
                </a:cxn>
                <a:cxn ang="0">
                  <a:pos x="99" y="40"/>
                </a:cxn>
                <a:cxn ang="0">
                  <a:pos x="109" y="53"/>
                </a:cxn>
                <a:cxn ang="0">
                  <a:pos x="131" y="67"/>
                </a:cxn>
                <a:cxn ang="0">
                  <a:pos x="131" y="77"/>
                </a:cxn>
                <a:cxn ang="0">
                  <a:pos x="111" y="83"/>
                </a:cxn>
                <a:cxn ang="0">
                  <a:pos x="104" y="90"/>
                </a:cxn>
                <a:cxn ang="0">
                  <a:pos x="106" y="110"/>
                </a:cxn>
                <a:cxn ang="0">
                  <a:pos x="101" y="120"/>
                </a:cxn>
                <a:cxn ang="0">
                  <a:pos x="90" y="138"/>
                </a:cxn>
                <a:cxn ang="0">
                  <a:pos x="88" y="146"/>
                </a:cxn>
                <a:cxn ang="0">
                  <a:pos x="90" y="160"/>
                </a:cxn>
                <a:cxn ang="0">
                  <a:pos x="87" y="173"/>
                </a:cxn>
                <a:cxn ang="0">
                  <a:pos x="77" y="178"/>
                </a:cxn>
                <a:cxn ang="0">
                  <a:pos x="67" y="163"/>
                </a:cxn>
                <a:cxn ang="0">
                  <a:pos x="77" y="159"/>
                </a:cxn>
                <a:cxn ang="0">
                  <a:pos x="51" y="150"/>
                </a:cxn>
                <a:cxn ang="0">
                  <a:pos x="48" y="138"/>
                </a:cxn>
                <a:cxn ang="0">
                  <a:pos x="56" y="128"/>
                </a:cxn>
                <a:cxn ang="0">
                  <a:pos x="82" y="122"/>
                </a:cxn>
                <a:cxn ang="0">
                  <a:pos x="80" y="115"/>
                </a:cxn>
                <a:cxn ang="0">
                  <a:pos x="42" y="125"/>
                </a:cxn>
                <a:cxn ang="0">
                  <a:pos x="48" y="114"/>
                </a:cxn>
                <a:cxn ang="0">
                  <a:pos x="58" y="107"/>
                </a:cxn>
                <a:cxn ang="0">
                  <a:pos x="72" y="90"/>
                </a:cxn>
                <a:cxn ang="0">
                  <a:pos x="77" y="78"/>
                </a:cxn>
                <a:cxn ang="0">
                  <a:pos x="71" y="85"/>
                </a:cxn>
                <a:cxn ang="0">
                  <a:pos x="59" y="82"/>
                </a:cxn>
                <a:cxn ang="0">
                  <a:pos x="59" y="69"/>
                </a:cxn>
                <a:cxn ang="0">
                  <a:pos x="53" y="78"/>
                </a:cxn>
                <a:cxn ang="0">
                  <a:pos x="50" y="75"/>
                </a:cxn>
                <a:cxn ang="0">
                  <a:pos x="51" y="93"/>
                </a:cxn>
                <a:cxn ang="0">
                  <a:pos x="45" y="99"/>
                </a:cxn>
                <a:cxn ang="0">
                  <a:pos x="32" y="101"/>
                </a:cxn>
                <a:cxn ang="0">
                  <a:pos x="32" y="98"/>
                </a:cxn>
                <a:cxn ang="0">
                  <a:pos x="24" y="90"/>
                </a:cxn>
                <a:cxn ang="0">
                  <a:pos x="19" y="82"/>
                </a:cxn>
                <a:cxn ang="0">
                  <a:pos x="10" y="62"/>
                </a:cxn>
                <a:cxn ang="0">
                  <a:pos x="21" y="62"/>
                </a:cxn>
                <a:cxn ang="0">
                  <a:pos x="18" y="46"/>
                </a:cxn>
                <a:cxn ang="0">
                  <a:pos x="13" y="49"/>
                </a:cxn>
                <a:cxn ang="0">
                  <a:pos x="3" y="45"/>
                </a:cxn>
                <a:cxn ang="0">
                  <a:pos x="3" y="30"/>
                </a:cxn>
                <a:cxn ang="0">
                  <a:pos x="6" y="27"/>
                </a:cxn>
                <a:cxn ang="0">
                  <a:pos x="11" y="16"/>
                </a:cxn>
                <a:cxn ang="0">
                  <a:pos x="16" y="14"/>
                </a:cxn>
                <a:cxn ang="0">
                  <a:pos x="35" y="14"/>
                </a:cxn>
                <a:cxn ang="0">
                  <a:pos x="37" y="22"/>
                </a:cxn>
                <a:cxn ang="0">
                  <a:pos x="30" y="33"/>
                </a:cxn>
                <a:cxn ang="0">
                  <a:pos x="34" y="35"/>
                </a:cxn>
                <a:cxn ang="0">
                  <a:pos x="38" y="32"/>
                </a:cxn>
                <a:cxn ang="0">
                  <a:pos x="48" y="19"/>
                </a:cxn>
              </a:cxnLst>
              <a:rect l="0" t="0" r="r" b="b"/>
              <a:pathLst>
                <a:path w="133" h="178">
                  <a:moveTo>
                    <a:pt x="48" y="19"/>
                  </a:moveTo>
                  <a:lnTo>
                    <a:pt x="55" y="27"/>
                  </a:lnTo>
                  <a:lnTo>
                    <a:pt x="59" y="45"/>
                  </a:lnTo>
                  <a:lnTo>
                    <a:pt x="58" y="53"/>
                  </a:lnTo>
                  <a:lnTo>
                    <a:pt x="61" y="51"/>
                  </a:lnTo>
                  <a:lnTo>
                    <a:pt x="71" y="64"/>
                  </a:lnTo>
                  <a:lnTo>
                    <a:pt x="72" y="64"/>
                  </a:lnTo>
                  <a:lnTo>
                    <a:pt x="66" y="51"/>
                  </a:lnTo>
                  <a:lnTo>
                    <a:pt x="59" y="19"/>
                  </a:lnTo>
                  <a:lnTo>
                    <a:pt x="59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5"/>
                  </a:lnTo>
                  <a:lnTo>
                    <a:pt x="66" y="0"/>
                  </a:lnTo>
                  <a:lnTo>
                    <a:pt x="69" y="3"/>
                  </a:lnTo>
                  <a:lnTo>
                    <a:pt x="71" y="11"/>
                  </a:lnTo>
                  <a:lnTo>
                    <a:pt x="75" y="8"/>
                  </a:lnTo>
                  <a:lnTo>
                    <a:pt x="87" y="19"/>
                  </a:lnTo>
                  <a:lnTo>
                    <a:pt x="82" y="32"/>
                  </a:lnTo>
                  <a:lnTo>
                    <a:pt x="85" y="35"/>
                  </a:lnTo>
                  <a:lnTo>
                    <a:pt x="83" y="41"/>
                  </a:lnTo>
                  <a:lnTo>
                    <a:pt x="88" y="35"/>
                  </a:lnTo>
                  <a:lnTo>
                    <a:pt x="88" y="30"/>
                  </a:lnTo>
                  <a:lnTo>
                    <a:pt x="90" y="27"/>
                  </a:lnTo>
                  <a:lnTo>
                    <a:pt x="93" y="29"/>
                  </a:lnTo>
                  <a:lnTo>
                    <a:pt x="99" y="40"/>
                  </a:lnTo>
                  <a:lnTo>
                    <a:pt x="99" y="49"/>
                  </a:lnTo>
                  <a:lnTo>
                    <a:pt x="109" y="53"/>
                  </a:lnTo>
                  <a:lnTo>
                    <a:pt x="119" y="64"/>
                  </a:lnTo>
                  <a:lnTo>
                    <a:pt x="131" y="67"/>
                  </a:lnTo>
                  <a:lnTo>
                    <a:pt x="133" y="72"/>
                  </a:lnTo>
                  <a:lnTo>
                    <a:pt x="131" y="77"/>
                  </a:lnTo>
                  <a:lnTo>
                    <a:pt x="111" y="82"/>
                  </a:lnTo>
                  <a:lnTo>
                    <a:pt x="111" y="83"/>
                  </a:lnTo>
                  <a:lnTo>
                    <a:pt x="111" y="88"/>
                  </a:lnTo>
                  <a:lnTo>
                    <a:pt x="104" y="90"/>
                  </a:lnTo>
                  <a:lnTo>
                    <a:pt x="106" y="98"/>
                  </a:lnTo>
                  <a:lnTo>
                    <a:pt x="106" y="110"/>
                  </a:lnTo>
                  <a:lnTo>
                    <a:pt x="99" y="110"/>
                  </a:lnTo>
                  <a:lnTo>
                    <a:pt x="101" y="120"/>
                  </a:lnTo>
                  <a:lnTo>
                    <a:pt x="99" y="136"/>
                  </a:lnTo>
                  <a:lnTo>
                    <a:pt x="90" y="138"/>
                  </a:lnTo>
                  <a:lnTo>
                    <a:pt x="93" y="141"/>
                  </a:lnTo>
                  <a:lnTo>
                    <a:pt x="88" y="146"/>
                  </a:lnTo>
                  <a:lnTo>
                    <a:pt x="88" y="157"/>
                  </a:lnTo>
                  <a:lnTo>
                    <a:pt x="90" y="160"/>
                  </a:lnTo>
                  <a:lnTo>
                    <a:pt x="85" y="165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77" y="178"/>
                  </a:lnTo>
                  <a:lnTo>
                    <a:pt x="77" y="171"/>
                  </a:lnTo>
                  <a:lnTo>
                    <a:pt x="67" y="163"/>
                  </a:lnTo>
                  <a:lnTo>
                    <a:pt x="75" y="163"/>
                  </a:lnTo>
                  <a:lnTo>
                    <a:pt x="77" y="159"/>
                  </a:lnTo>
                  <a:lnTo>
                    <a:pt x="64" y="159"/>
                  </a:lnTo>
                  <a:lnTo>
                    <a:pt x="51" y="150"/>
                  </a:lnTo>
                  <a:lnTo>
                    <a:pt x="46" y="141"/>
                  </a:lnTo>
                  <a:lnTo>
                    <a:pt x="48" y="138"/>
                  </a:lnTo>
                  <a:lnTo>
                    <a:pt x="46" y="134"/>
                  </a:lnTo>
                  <a:lnTo>
                    <a:pt x="56" y="128"/>
                  </a:lnTo>
                  <a:lnTo>
                    <a:pt x="80" y="122"/>
                  </a:lnTo>
                  <a:lnTo>
                    <a:pt x="82" y="122"/>
                  </a:lnTo>
                  <a:lnTo>
                    <a:pt x="79" y="117"/>
                  </a:lnTo>
                  <a:lnTo>
                    <a:pt x="80" y="115"/>
                  </a:lnTo>
                  <a:lnTo>
                    <a:pt x="43" y="125"/>
                  </a:lnTo>
                  <a:lnTo>
                    <a:pt x="42" y="125"/>
                  </a:lnTo>
                  <a:lnTo>
                    <a:pt x="40" y="110"/>
                  </a:lnTo>
                  <a:lnTo>
                    <a:pt x="48" y="114"/>
                  </a:lnTo>
                  <a:lnTo>
                    <a:pt x="46" y="109"/>
                  </a:lnTo>
                  <a:lnTo>
                    <a:pt x="58" y="107"/>
                  </a:lnTo>
                  <a:lnTo>
                    <a:pt x="66" y="94"/>
                  </a:lnTo>
                  <a:lnTo>
                    <a:pt x="72" y="90"/>
                  </a:lnTo>
                  <a:lnTo>
                    <a:pt x="74" y="83"/>
                  </a:lnTo>
                  <a:lnTo>
                    <a:pt x="77" y="78"/>
                  </a:lnTo>
                  <a:lnTo>
                    <a:pt x="74" y="75"/>
                  </a:lnTo>
                  <a:lnTo>
                    <a:pt x="71" y="85"/>
                  </a:lnTo>
                  <a:lnTo>
                    <a:pt x="63" y="90"/>
                  </a:lnTo>
                  <a:lnTo>
                    <a:pt x="59" y="82"/>
                  </a:lnTo>
                  <a:lnTo>
                    <a:pt x="61" y="75"/>
                  </a:lnTo>
                  <a:lnTo>
                    <a:pt x="59" y="69"/>
                  </a:lnTo>
                  <a:lnTo>
                    <a:pt x="56" y="82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0" y="75"/>
                  </a:lnTo>
                  <a:lnTo>
                    <a:pt x="48" y="88"/>
                  </a:lnTo>
                  <a:lnTo>
                    <a:pt x="51" y="93"/>
                  </a:lnTo>
                  <a:lnTo>
                    <a:pt x="46" y="93"/>
                  </a:lnTo>
                  <a:lnTo>
                    <a:pt x="45" y="99"/>
                  </a:lnTo>
                  <a:lnTo>
                    <a:pt x="42" y="102"/>
                  </a:lnTo>
                  <a:lnTo>
                    <a:pt x="32" y="101"/>
                  </a:lnTo>
                  <a:lnTo>
                    <a:pt x="30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24" y="90"/>
                  </a:lnTo>
                  <a:lnTo>
                    <a:pt x="34" y="83"/>
                  </a:lnTo>
                  <a:lnTo>
                    <a:pt x="19" y="82"/>
                  </a:lnTo>
                  <a:lnTo>
                    <a:pt x="14" y="75"/>
                  </a:lnTo>
                  <a:lnTo>
                    <a:pt x="10" y="62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0" y="46"/>
                  </a:lnTo>
                  <a:lnTo>
                    <a:pt x="13" y="49"/>
                  </a:lnTo>
                  <a:lnTo>
                    <a:pt x="8" y="56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6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24"/>
                  </a:lnTo>
                  <a:lnTo>
                    <a:pt x="16" y="14"/>
                  </a:lnTo>
                  <a:lnTo>
                    <a:pt x="21" y="19"/>
                  </a:lnTo>
                  <a:lnTo>
                    <a:pt x="35" y="14"/>
                  </a:lnTo>
                  <a:lnTo>
                    <a:pt x="37" y="17"/>
                  </a:lnTo>
                  <a:lnTo>
                    <a:pt x="37" y="22"/>
                  </a:lnTo>
                  <a:lnTo>
                    <a:pt x="34" y="30"/>
                  </a:lnTo>
                  <a:lnTo>
                    <a:pt x="30" y="33"/>
                  </a:lnTo>
                  <a:lnTo>
                    <a:pt x="30" y="38"/>
                  </a:lnTo>
                  <a:lnTo>
                    <a:pt x="34" y="35"/>
                  </a:lnTo>
                  <a:lnTo>
                    <a:pt x="43" y="49"/>
                  </a:lnTo>
                  <a:lnTo>
                    <a:pt x="38" y="32"/>
                  </a:lnTo>
                  <a:lnTo>
                    <a:pt x="45" y="17"/>
                  </a:lnTo>
                  <a:lnTo>
                    <a:pt x="48" y="19"/>
                  </a:lnTo>
                  <a:lnTo>
                    <a:pt x="48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1" name="Freeform 388">
              <a:extLst>
                <a:ext uri="{FF2B5EF4-FFF2-40B4-BE49-F238E27FC236}">
                  <a16:creationId xmlns:a16="http://schemas.microsoft.com/office/drawing/2014/main" id="{8F32D53F-CC07-59B2-E2DB-32B413D8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3452501"/>
              <a:ext cx="28551" cy="4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0" y="18"/>
                </a:cxn>
                <a:cxn ang="0">
                  <a:pos x="18" y="24"/>
                </a:cxn>
                <a:cxn ang="0">
                  <a:pos x="21" y="34"/>
                </a:cxn>
                <a:cxn ang="0">
                  <a:pos x="6" y="21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1" h="34">
                  <a:moveTo>
                    <a:pt x="0" y="0"/>
                  </a:moveTo>
                  <a:lnTo>
                    <a:pt x="8" y="8"/>
                  </a:lnTo>
                  <a:lnTo>
                    <a:pt x="10" y="18"/>
                  </a:lnTo>
                  <a:lnTo>
                    <a:pt x="18" y="24"/>
                  </a:lnTo>
                  <a:lnTo>
                    <a:pt x="21" y="34"/>
                  </a:lnTo>
                  <a:lnTo>
                    <a:pt x="6" y="21"/>
                  </a:ln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2" name="Freeform 389">
              <a:extLst>
                <a:ext uri="{FF2B5EF4-FFF2-40B4-BE49-F238E27FC236}">
                  <a16:creationId xmlns:a16="http://schemas.microsoft.com/office/drawing/2014/main" id="{FE8BE477-2796-1072-3558-EC7A24A70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234" y="-3434827"/>
              <a:ext cx="36708" cy="2855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7" y="6"/>
                </a:cxn>
                <a:cxn ang="0">
                  <a:pos x="25" y="10"/>
                </a:cxn>
                <a:cxn ang="0">
                  <a:pos x="24" y="18"/>
                </a:cxn>
                <a:cxn ang="0">
                  <a:pos x="9" y="21"/>
                </a:cxn>
                <a:cxn ang="0">
                  <a:pos x="6" y="16"/>
                </a:cxn>
                <a:cxn ang="0">
                  <a:pos x="6" y="10"/>
                </a:cxn>
                <a:cxn ang="0">
                  <a:pos x="0" y="6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27" h="21">
                  <a:moveTo>
                    <a:pt x="14" y="0"/>
                  </a:moveTo>
                  <a:lnTo>
                    <a:pt x="27" y="6"/>
                  </a:lnTo>
                  <a:lnTo>
                    <a:pt x="25" y="10"/>
                  </a:lnTo>
                  <a:lnTo>
                    <a:pt x="24" y="18"/>
                  </a:lnTo>
                  <a:lnTo>
                    <a:pt x="9" y="21"/>
                  </a:lnTo>
                  <a:lnTo>
                    <a:pt x="6" y="16"/>
                  </a:lnTo>
                  <a:lnTo>
                    <a:pt x="6" y="10"/>
                  </a:lnTo>
                  <a:lnTo>
                    <a:pt x="0" y="6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3" name="Freeform 390">
              <a:extLst>
                <a:ext uri="{FF2B5EF4-FFF2-40B4-BE49-F238E27FC236}">
                  <a16:creationId xmlns:a16="http://schemas.microsoft.com/office/drawing/2014/main" id="{CDADA7A6-C839-D3FC-ACC2-C2F8F051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2470" y="-3413074"/>
              <a:ext cx="70697" cy="67978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1" y="6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37" y="22"/>
                </a:cxn>
                <a:cxn ang="0">
                  <a:pos x="42" y="19"/>
                </a:cxn>
                <a:cxn ang="0">
                  <a:pos x="52" y="29"/>
                </a:cxn>
                <a:cxn ang="0">
                  <a:pos x="42" y="30"/>
                </a:cxn>
                <a:cxn ang="0">
                  <a:pos x="37" y="42"/>
                </a:cxn>
                <a:cxn ang="0">
                  <a:pos x="26" y="50"/>
                </a:cxn>
                <a:cxn ang="0">
                  <a:pos x="23" y="46"/>
                </a:cxn>
                <a:cxn ang="0">
                  <a:pos x="28" y="37"/>
                </a:cxn>
                <a:cxn ang="0">
                  <a:pos x="2" y="40"/>
                </a:cxn>
                <a:cxn ang="0">
                  <a:pos x="10" y="19"/>
                </a:cxn>
                <a:cxn ang="0">
                  <a:pos x="0" y="1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52" h="50">
                  <a:moveTo>
                    <a:pt x="24" y="0"/>
                  </a:moveTo>
                  <a:lnTo>
                    <a:pt x="31" y="6"/>
                  </a:lnTo>
                  <a:lnTo>
                    <a:pt x="28" y="13"/>
                  </a:lnTo>
                  <a:lnTo>
                    <a:pt x="29" y="16"/>
                  </a:lnTo>
                  <a:lnTo>
                    <a:pt x="37" y="22"/>
                  </a:lnTo>
                  <a:lnTo>
                    <a:pt x="42" y="19"/>
                  </a:lnTo>
                  <a:lnTo>
                    <a:pt x="52" y="29"/>
                  </a:lnTo>
                  <a:lnTo>
                    <a:pt x="42" y="30"/>
                  </a:lnTo>
                  <a:lnTo>
                    <a:pt x="37" y="42"/>
                  </a:lnTo>
                  <a:lnTo>
                    <a:pt x="26" y="50"/>
                  </a:lnTo>
                  <a:lnTo>
                    <a:pt x="23" y="46"/>
                  </a:lnTo>
                  <a:lnTo>
                    <a:pt x="28" y="37"/>
                  </a:lnTo>
                  <a:lnTo>
                    <a:pt x="2" y="40"/>
                  </a:lnTo>
                  <a:lnTo>
                    <a:pt x="10" y="19"/>
                  </a:lnTo>
                  <a:lnTo>
                    <a:pt x="0" y="10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4" name="Freeform 391">
              <a:extLst>
                <a:ext uri="{FF2B5EF4-FFF2-40B4-BE49-F238E27FC236}">
                  <a16:creationId xmlns:a16="http://schemas.microsoft.com/office/drawing/2014/main" id="{7DCE938B-D4AB-7477-EE71-4DCA5ED6F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538" y="-3557187"/>
              <a:ext cx="32629" cy="1359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8" y="10"/>
                </a:cxn>
                <a:cxn ang="0">
                  <a:pos x="0" y="8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4" h="10">
                  <a:moveTo>
                    <a:pt x="24" y="0"/>
                  </a:moveTo>
                  <a:lnTo>
                    <a:pt x="8" y="10"/>
                  </a:lnTo>
                  <a:lnTo>
                    <a:pt x="0" y="8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5" name="Freeform 392">
              <a:extLst>
                <a:ext uri="{FF2B5EF4-FFF2-40B4-BE49-F238E27FC236}">
                  <a16:creationId xmlns:a16="http://schemas.microsoft.com/office/drawing/2014/main" id="{CCA3231A-0ABA-CD41-0385-153188583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9481" y="-3449782"/>
              <a:ext cx="10876" cy="8157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8" y="6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6"/>
                </a:cxn>
                <a:cxn ang="0">
                  <a:pos x="2" y="6"/>
                </a:cxn>
              </a:cxnLst>
              <a:rect l="0" t="0" r="r" b="b"/>
              <a:pathLst>
                <a:path w="8" h="6">
                  <a:moveTo>
                    <a:pt x="2" y="6"/>
                  </a:moveTo>
                  <a:lnTo>
                    <a:pt x="8" y="6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2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6" name="Freeform 393">
              <a:extLst>
                <a:ext uri="{FF2B5EF4-FFF2-40B4-BE49-F238E27FC236}">
                  <a16:creationId xmlns:a16="http://schemas.microsoft.com/office/drawing/2014/main" id="{1CD71104-60E9-5AC4-8CD3-9D5792AB0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953" y="-3460658"/>
              <a:ext cx="28551" cy="1087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21" y="3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4" y="6"/>
                </a:cxn>
                <a:cxn ang="0">
                  <a:pos x="14" y="6"/>
                </a:cxn>
              </a:cxnLst>
              <a:rect l="0" t="0" r="r" b="b"/>
              <a:pathLst>
                <a:path w="21" h="8">
                  <a:moveTo>
                    <a:pt x="14" y="6"/>
                  </a:moveTo>
                  <a:lnTo>
                    <a:pt x="21" y="3"/>
                  </a:lnTo>
                  <a:lnTo>
                    <a:pt x="8" y="0"/>
                  </a:lnTo>
                  <a:lnTo>
                    <a:pt x="0" y="8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7" name="Freeform 394">
              <a:extLst>
                <a:ext uri="{FF2B5EF4-FFF2-40B4-BE49-F238E27FC236}">
                  <a16:creationId xmlns:a16="http://schemas.microsoft.com/office/drawing/2014/main" id="{546CB31C-FE49-22F5-0494-37DB11BF4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3186028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5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4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8" name="Freeform 395">
              <a:extLst>
                <a:ext uri="{FF2B5EF4-FFF2-40B4-BE49-F238E27FC236}">
                  <a16:creationId xmlns:a16="http://schemas.microsoft.com/office/drawing/2014/main" id="{8BBB6133-6099-57E3-F543-96FF18497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211" y="-3581659"/>
              <a:ext cx="159069" cy="107405"/>
            </a:xfrm>
            <a:custGeom>
              <a:avLst/>
              <a:gdLst/>
              <a:ahLst/>
              <a:cxnLst>
                <a:cxn ang="0">
                  <a:pos x="66" y="5"/>
                </a:cxn>
                <a:cxn ang="0">
                  <a:pos x="68" y="12"/>
                </a:cxn>
                <a:cxn ang="0">
                  <a:pos x="66" y="25"/>
                </a:cxn>
                <a:cxn ang="0">
                  <a:pos x="76" y="20"/>
                </a:cxn>
                <a:cxn ang="0">
                  <a:pos x="74" y="15"/>
                </a:cxn>
                <a:cxn ang="0">
                  <a:pos x="87" y="12"/>
                </a:cxn>
                <a:cxn ang="0">
                  <a:pos x="93" y="17"/>
                </a:cxn>
                <a:cxn ang="0">
                  <a:pos x="93" y="21"/>
                </a:cxn>
                <a:cxn ang="0">
                  <a:pos x="114" y="36"/>
                </a:cxn>
                <a:cxn ang="0">
                  <a:pos x="116" y="41"/>
                </a:cxn>
                <a:cxn ang="0">
                  <a:pos x="104" y="58"/>
                </a:cxn>
                <a:cxn ang="0">
                  <a:pos x="85" y="71"/>
                </a:cxn>
                <a:cxn ang="0">
                  <a:pos x="69" y="77"/>
                </a:cxn>
                <a:cxn ang="0">
                  <a:pos x="64" y="66"/>
                </a:cxn>
                <a:cxn ang="0">
                  <a:pos x="29" y="57"/>
                </a:cxn>
                <a:cxn ang="0">
                  <a:pos x="39" y="52"/>
                </a:cxn>
                <a:cxn ang="0">
                  <a:pos x="55" y="47"/>
                </a:cxn>
                <a:cxn ang="0">
                  <a:pos x="55" y="42"/>
                </a:cxn>
                <a:cxn ang="0">
                  <a:pos x="8" y="39"/>
                </a:cxn>
                <a:cxn ang="0">
                  <a:pos x="0" y="25"/>
                </a:cxn>
                <a:cxn ang="0">
                  <a:pos x="23" y="31"/>
                </a:cxn>
                <a:cxn ang="0">
                  <a:pos x="24" y="26"/>
                </a:cxn>
                <a:cxn ang="0">
                  <a:pos x="19" y="21"/>
                </a:cxn>
                <a:cxn ang="0">
                  <a:pos x="18" y="10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1" y="7"/>
                </a:cxn>
                <a:cxn ang="0">
                  <a:pos x="39" y="20"/>
                </a:cxn>
                <a:cxn ang="0">
                  <a:pos x="51" y="20"/>
                </a:cxn>
                <a:cxn ang="0">
                  <a:pos x="58" y="33"/>
                </a:cxn>
                <a:cxn ang="0">
                  <a:pos x="58" y="29"/>
                </a:cxn>
                <a:cxn ang="0">
                  <a:pos x="56" y="7"/>
                </a:cxn>
                <a:cxn ang="0">
                  <a:pos x="61" y="0"/>
                </a:cxn>
              </a:cxnLst>
              <a:rect l="0" t="0" r="r" b="b"/>
              <a:pathLst>
                <a:path w="117" h="79">
                  <a:moveTo>
                    <a:pt x="61" y="0"/>
                  </a:moveTo>
                  <a:lnTo>
                    <a:pt x="66" y="5"/>
                  </a:lnTo>
                  <a:lnTo>
                    <a:pt x="64" y="9"/>
                  </a:lnTo>
                  <a:lnTo>
                    <a:pt x="68" y="12"/>
                  </a:lnTo>
                  <a:lnTo>
                    <a:pt x="64" y="23"/>
                  </a:lnTo>
                  <a:lnTo>
                    <a:pt x="66" y="25"/>
                  </a:lnTo>
                  <a:lnTo>
                    <a:pt x="74" y="23"/>
                  </a:lnTo>
                  <a:lnTo>
                    <a:pt x="76" y="20"/>
                  </a:lnTo>
                  <a:lnTo>
                    <a:pt x="74" y="18"/>
                  </a:lnTo>
                  <a:lnTo>
                    <a:pt x="74" y="15"/>
                  </a:lnTo>
                  <a:lnTo>
                    <a:pt x="84" y="17"/>
                  </a:lnTo>
                  <a:lnTo>
                    <a:pt x="87" y="12"/>
                  </a:lnTo>
                  <a:lnTo>
                    <a:pt x="87" y="18"/>
                  </a:lnTo>
                  <a:lnTo>
                    <a:pt x="93" y="17"/>
                  </a:lnTo>
                  <a:lnTo>
                    <a:pt x="92" y="18"/>
                  </a:lnTo>
                  <a:lnTo>
                    <a:pt x="93" y="21"/>
                  </a:lnTo>
                  <a:lnTo>
                    <a:pt x="116" y="28"/>
                  </a:lnTo>
                  <a:lnTo>
                    <a:pt x="114" y="36"/>
                  </a:lnTo>
                  <a:lnTo>
                    <a:pt x="117" y="37"/>
                  </a:lnTo>
                  <a:lnTo>
                    <a:pt x="116" y="41"/>
                  </a:lnTo>
                  <a:lnTo>
                    <a:pt x="101" y="53"/>
                  </a:lnTo>
                  <a:lnTo>
                    <a:pt x="104" y="58"/>
                  </a:lnTo>
                  <a:lnTo>
                    <a:pt x="101" y="66"/>
                  </a:lnTo>
                  <a:lnTo>
                    <a:pt x="85" y="71"/>
                  </a:lnTo>
                  <a:lnTo>
                    <a:pt x="80" y="79"/>
                  </a:lnTo>
                  <a:lnTo>
                    <a:pt x="69" y="77"/>
                  </a:lnTo>
                  <a:lnTo>
                    <a:pt x="66" y="73"/>
                  </a:lnTo>
                  <a:lnTo>
                    <a:pt x="64" y="66"/>
                  </a:lnTo>
                  <a:lnTo>
                    <a:pt x="43" y="69"/>
                  </a:lnTo>
                  <a:lnTo>
                    <a:pt x="29" y="57"/>
                  </a:lnTo>
                  <a:lnTo>
                    <a:pt x="45" y="57"/>
                  </a:lnTo>
                  <a:lnTo>
                    <a:pt x="39" y="52"/>
                  </a:lnTo>
                  <a:lnTo>
                    <a:pt x="53" y="50"/>
                  </a:lnTo>
                  <a:lnTo>
                    <a:pt x="55" y="47"/>
                  </a:lnTo>
                  <a:lnTo>
                    <a:pt x="53" y="45"/>
                  </a:lnTo>
                  <a:lnTo>
                    <a:pt x="55" y="42"/>
                  </a:lnTo>
                  <a:lnTo>
                    <a:pt x="16" y="49"/>
                  </a:lnTo>
                  <a:lnTo>
                    <a:pt x="8" y="39"/>
                  </a:lnTo>
                  <a:lnTo>
                    <a:pt x="16" y="29"/>
                  </a:lnTo>
                  <a:lnTo>
                    <a:pt x="0" y="25"/>
                  </a:lnTo>
                  <a:lnTo>
                    <a:pt x="15" y="21"/>
                  </a:lnTo>
                  <a:lnTo>
                    <a:pt x="23" y="31"/>
                  </a:lnTo>
                  <a:lnTo>
                    <a:pt x="23" y="26"/>
                  </a:lnTo>
                  <a:lnTo>
                    <a:pt x="24" y="26"/>
                  </a:lnTo>
                  <a:lnTo>
                    <a:pt x="23" y="23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0"/>
                  </a:lnTo>
                  <a:lnTo>
                    <a:pt x="27" y="21"/>
                  </a:lnTo>
                  <a:lnTo>
                    <a:pt x="26" y="17"/>
                  </a:lnTo>
                  <a:lnTo>
                    <a:pt x="27" y="12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1" y="7"/>
                  </a:lnTo>
                  <a:lnTo>
                    <a:pt x="24" y="0"/>
                  </a:lnTo>
                  <a:lnTo>
                    <a:pt x="39" y="20"/>
                  </a:lnTo>
                  <a:lnTo>
                    <a:pt x="51" y="15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58" y="33"/>
                  </a:lnTo>
                  <a:lnTo>
                    <a:pt x="59" y="31"/>
                  </a:lnTo>
                  <a:lnTo>
                    <a:pt x="58" y="29"/>
                  </a:lnTo>
                  <a:lnTo>
                    <a:pt x="59" y="28"/>
                  </a:lnTo>
                  <a:lnTo>
                    <a:pt x="56" y="7"/>
                  </a:lnTo>
                  <a:lnTo>
                    <a:pt x="61" y="12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29" name="Freeform 396">
              <a:extLst>
                <a:ext uri="{FF2B5EF4-FFF2-40B4-BE49-F238E27FC236}">
                  <a16:creationId xmlns:a16="http://schemas.microsoft.com/office/drawing/2014/main" id="{42FA9CB4-FE96-6620-0C88-64394EDFB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048" y="-3618367"/>
              <a:ext cx="24472" cy="1087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8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8" h="8">
                  <a:moveTo>
                    <a:pt x="4" y="0"/>
                  </a:moveTo>
                  <a:lnTo>
                    <a:pt x="18" y="3"/>
                  </a:lnTo>
                  <a:lnTo>
                    <a:pt x="5" y="8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0" name="Rectangle 397">
              <a:extLst>
                <a:ext uri="{FF2B5EF4-FFF2-40B4-BE49-F238E27FC236}">
                  <a16:creationId xmlns:a16="http://schemas.microsoft.com/office/drawing/2014/main" id="{2BACD2BA-1279-F1D7-A68E-0F000B464F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0115" y="-3644199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1" name="Freeform 398">
              <a:extLst>
                <a:ext uri="{FF2B5EF4-FFF2-40B4-BE49-F238E27FC236}">
                  <a16:creationId xmlns:a16="http://schemas.microsoft.com/office/drawing/2014/main" id="{A240BA5C-07C3-AC83-4679-3839B800F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015" y="-3355973"/>
              <a:ext cx="8157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6" y="4"/>
                </a:cxn>
                <a:cxn ang="0">
                  <a:pos x="6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3" y="1"/>
                  </a:lnTo>
                  <a:lnTo>
                    <a:pt x="6" y="4"/>
                  </a:lnTo>
                  <a:lnTo>
                    <a:pt x="6" y="8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2" name="Freeform 399">
              <a:extLst>
                <a:ext uri="{FF2B5EF4-FFF2-40B4-BE49-F238E27FC236}">
                  <a16:creationId xmlns:a16="http://schemas.microsoft.com/office/drawing/2014/main" id="{AD4EB976-9AFF-A319-A4EB-A59549E1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112" y="-3614289"/>
              <a:ext cx="74776" cy="38068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4" y="12"/>
                </a:cxn>
                <a:cxn ang="0">
                  <a:pos x="0" y="16"/>
                </a:cxn>
                <a:cxn ang="0">
                  <a:pos x="2" y="23"/>
                </a:cxn>
                <a:cxn ang="0">
                  <a:pos x="20" y="23"/>
                </a:cxn>
                <a:cxn ang="0">
                  <a:pos x="25" y="28"/>
                </a:cxn>
                <a:cxn ang="0">
                  <a:pos x="26" y="26"/>
                </a:cxn>
                <a:cxn ang="0">
                  <a:pos x="25" y="20"/>
                </a:cxn>
                <a:cxn ang="0">
                  <a:pos x="21" y="18"/>
                </a:cxn>
                <a:cxn ang="0">
                  <a:pos x="21" y="13"/>
                </a:cxn>
                <a:cxn ang="0">
                  <a:pos x="26" y="7"/>
                </a:cxn>
                <a:cxn ang="0">
                  <a:pos x="55" y="12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55" h="28">
                  <a:moveTo>
                    <a:pt x="26" y="0"/>
                  </a:moveTo>
                  <a:lnTo>
                    <a:pt x="4" y="12"/>
                  </a:lnTo>
                  <a:lnTo>
                    <a:pt x="0" y="16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25" y="28"/>
                  </a:lnTo>
                  <a:lnTo>
                    <a:pt x="26" y="26"/>
                  </a:lnTo>
                  <a:lnTo>
                    <a:pt x="25" y="20"/>
                  </a:lnTo>
                  <a:lnTo>
                    <a:pt x="21" y="18"/>
                  </a:lnTo>
                  <a:lnTo>
                    <a:pt x="21" y="13"/>
                  </a:lnTo>
                  <a:lnTo>
                    <a:pt x="26" y="7"/>
                  </a:lnTo>
                  <a:lnTo>
                    <a:pt x="55" y="12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3" name="Freeform 400">
              <a:extLst>
                <a:ext uri="{FF2B5EF4-FFF2-40B4-BE49-F238E27FC236}">
                  <a16:creationId xmlns:a16="http://schemas.microsoft.com/office/drawing/2014/main" id="{9B66D0B5-8652-597E-7F5B-408B74D4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3539" y="-3615648"/>
              <a:ext cx="78854" cy="7613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4" y="1"/>
                </a:cxn>
                <a:cxn ang="0">
                  <a:pos x="39" y="9"/>
                </a:cxn>
                <a:cxn ang="0">
                  <a:pos x="28" y="17"/>
                </a:cxn>
                <a:cxn ang="0">
                  <a:pos x="4" y="16"/>
                </a:cxn>
                <a:cxn ang="0">
                  <a:pos x="0" y="22"/>
                </a:cxn>
                <a:cxn ang="0">
                  <a:pos x="13" y="29"/>
                </a:cxn>
                <a:cxn ang="0">
                  <a:pos x="15" y="32"/>
                </a:cxn>
                <a:cxn ang="0">
                  <a:pos x="7" y="32"/>
                </a:cxn>
                <a:cxn ang="0">
                  <a:pos x="4" y="42"/>
                </a:cxn>
                <a:cxn ang="0">
                  <a:pos x="8" y="48"/>
                </a:cxn>
                <a:cxn ang="0">
                  <a:pos x="16" y="43"/>
                </a:cxn>
                <a:cxn ang="0">
                  <a:pos x="20" y="48"/>
                </a:cxn>
                <a:cxn ang="0">
                  <a:pos x="18" y="51"/>
                </a:cxn>
                <a:cxn ang="0">
                  <a:pos x="18" y="56"/>
                </a:cxn>
                <a:cxn ang="0">
                  <a:pos x="26" y="53"/>
                </a:cxn>
                <a:cxn ang="0">
                  <a:pos x="24" y="46"/>
                </a:cxn>
                <a:cxn ang="0">
                  <a:pos x="32" y="45"/>
                </a:cxn>
                <a:cxn ang="0">
                  <a:pos x="32" y="40"/>
                </a:cxn>
                <a:cxn ang="0">
                  <a:pos x="26" y="34"/>
                </a:cxn>
                <a:cxn ang="0">
                  <a:pos x="44" y="35"/>
                </a:cxn>
                <a:cxn ang="0">
                  <a:pos x="45" y="29"/>
                </a:cxn>
                <a:cxn ang="0">
                  <a:pos x="40" y="25"/>
                </a:cxn>
                <a:cxn ang="0">
                  <a:pos x="58" y="21"/>
                </a:cxn>
                <a:cxn ang="0">
                  <a:pos x="58" y="13"/>
                </a:cxn>
                <a:cxn ang="0">
                  <a:pos x="55" y="9"/>
                </a:cxn>
                <a:cxn ang="0">
                  <a:pos x="48" y="5"/>
                </a:cxn>
                <a:cxn ang="0">
                  <a:pos x="50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34" y="1"/>
                  </a:lnTo>
                  <a:lnTo>
                    <a:pt x="39" y="9"/>
                  </a:lnTo>
                  <a:lnTo>
                    <a:pt x="28" y="17"/>
                  </a:lnTo>
                  <a:lnTo>
                    <a:pt x="4" y="16"/>
                  </a:lnTo>
                  <a:lnTo>
                    <a:pt x="0" y="22"/>
                  </a:lnTo>
                  <a:lnTo>
                    <a:pt x="13" y="29"/>
                  </a:lnTo>
                  <a:lnTo>
                    <a:pt x="15" y="32"/>
                  </a:lnTo>
                  <a:lnTo>
                    <a:pt x="7" y="32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6" y="43"/>
                  </a:lnTo>
                  <a:lnTo>
                    <a:pt x="20" y="48"/>
                  </a:lnTo>
                  <a:lnTo>
                    <a:pt x="18" y="51"/>
                  </a:lnTo>
                  <a:lnTo>
                    <a:pt x="18" y="56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32" y="45"/>
                  </a:lnTo>
                  <a:lnTo>
                    <a:pt x="32" y="40"/>
                  </a:lnTo>
                  <a:lnTo>
                    <a:pt x="26" y="34"/>
                  </a:lnTo>
                  <a:lnTo>
                    <a:pt x="44" y="35"/>
                  </a:lnTo>
                  <a:lnTo>
                    <a:pt x="45" y="29"/>
                  </a:lnTo>
                  <a:lnTo>
                    <a:pt x="40" y="25"/>
                  </a:lnTo>
                  <a:lnTo>
                    <a:pt x="58" y="21"/>
                  </a:lnTo>
                  <a:lnTo>
                    <a:pt x="58" y="13"/>
                  </a:lnTo>
                  <a:lnTo>
                    <a:pt x="55" y="9"/>
                  </a:lnTo>
                  <a:lnTo>
                    <a:pt x="48" y="5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4" name="Freeform 401">
              <a:extLst>
                <a:ext uri="{FF2B5EF4-FFF2-40B4-BE49-F238E27FC236}">
                  <a16:creationId xmlns:a16="http://schemas.microsoft.com/office/drawing/2014/main" id="{651C374A-8251-8E96-84BB-CE11A7B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28" y="-3572142"/>
              <a:ext cx="23113" cy="1903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7" y="8"/>
                </a:cxn>
                <a:cxn ang="0">
                  <a:pos x="13" y="11"/>
                </a:cxn>
                <a:cxn ang="0">
                  <a:pos x="15" y="14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7" h="14">
                  <a:moveTo>
                    <a:pt x="7" y="0"/>
                  </a:moveTo>
                  <a:lnTo>
                    <a:pt x="17" y="8"/>
                  </a:lnTo>
                  <a:lnTo>
                    <a:pt x="13" y="11"/>
                  </a:lnTo>
                  <a:lnTo>
                    <a:pt x="15" y="14"/>
                  </a:lnTo>
                  <a:lnTo>
                    <a:pt x="0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5" name="Freeform 402">
              <a:extLst>
                <a:ext uri="{FF2B5EF4-FFF2-40B4-BE49-F238E27FC236}">
                  <a16:creationId xmlns:a16="http://schemas.microsoft.com/office/drawing/2014/main" id="{B7E0A4A3-7B8D-95C4-B524-F6B650AA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3569423"/>
              <a:ext cx="20394" cy="2311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0" y="14"/>
                </a:cxn>
                <a:cxn ang="0">
                  <a:pos x="15" y="17"/>
                </a:cxn>
                <a:cxn ang="0">
                  <a:pos x="13" y="11"/>
                </a:cxn>
                <a:cxn ang="0">
                  <a:pos x="15" y="3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17">
                  <a:moveTo>
                    <a:pt x="10" y="0"/>
                  </a:moveTo>
                  <a:lnTo>
                    <a:pt x="0" y="3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5" y="17"/>
                  </a:lnTo>
                  <a:lnTo>
                    <a:pt x="13" y="11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6" name="Freeform 403">
              <a:extLst>
                <a:ext uri="{FF2B5EF4-FFF2-40B4-BE49-F238E27FC236}">
                  <a16:creationId xmlns:a16="http://schemas.microsoft.com/office/drawing/2014/main" id="{0A3E4A4A-9A4A-09E8-D471-ABCF09E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203" y="-3581659"/>
              <a:ext cx="32629" cy="3398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0"/>
                </a:cxn>
                <a:cxn ang="0">
                  <a:pos x="3" y="20"/>
                </a:cxn>
                <a:cxn ang="0">
                  <a:pos x="11" y="25"/>
                </a:cxn>
                <a:cxn ang="0">
                  <a:pos x="8" y="17"/>
                </a:cxn>
                <a:cxn ang="0">
                  <a:pos x="24" y="1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4" h="25">
                  <a:moveTo>
                    <a:pt x="11" y="0"/>
                  </a:moveTo>
                  <a:lnTo>
                    <a:pt x="0" y="0"/>
                  </a:lnTo>
                  <a:lnTo>
                    <a:pt x="3" y="10"/>
                  </a:lnTo>
                  <a:lnTo>
                    <a:pt x="3" y="20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24" y="1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7" name="Freeform 404">
              <a:extLst>
                <a:ext uri="{FF2B5EF4-FFF2-40B4-BE49-F238E27FC236}">
                  <a16:creationId xmlns:a16="http://schemas.microsoft.com/office/drawing/2014/main" id="{5630056F-DD7F-6A86-27A5-3E2DE41D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113" y="-3547670"/>
              <a:ext cx="20394" cy="1495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6"/>
                </a:cxn>
                <a:cxn ang="0">
                  <a:pos x="8" y="11"/>
                </a:cxn>
                <a:cxn ang="0">
                  <a:pos x="15" y="9"/>
                </a:cxn>
                <a:cxn ang="0">
                  <a:pos x="13" y="3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lnTo>
                    <a:pt x="0" y="6"/>
                  </a:lnTo>
                  <a:lnTo>
                    <a:pt x="8" y="11"/>
                  </a:lnTo>
                  <a:lnTo>
                    <a:pt x="15" y="9"/>
                  </a:lnTo>
                  <a:lnTo>
                    <a:pt x="13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8" name="Freeform 405">
              <a:extLst>
                <a:ext uri="{FF2B5EF4-FFF2-40B4-BE49-F238E27FC236}">
                  <a16:creationId xmlns:a16="http://schemas.microsoft.com/office/drawing/2014/main" id="{5E5F37D6-8E91-A896-A88B-D9273DCF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832" y="-3618367"/>
              <a:ext cx="46225" cy="46225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2" y="7"/>
                </a:cxn>
                <a:cxn ang="0">
                  <a:pos x="0" y="23"/>
                </a:cxn>
                <a:cxn ang="0">
                  <a:pos x="6" y="34"/>
                </a:cxn>
                <a:cxn ang="0">
                  <a:pos x="29" y="32"/>
                </a:cxn>
                <a:cxn ang="0">
                  <a:pos x="23" y="16"/>
                </a:cxn>
                <a:cxn ang="0">
                  <a:pos x="34" y="13"/>
                </a:cxn>
                <a:cxn ang="0">
                  <a:pos x="27" y="0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34" h="34">
                  <a:moveTo>
                    <a:pt x="11" y="7"/>
                  </a:moveTo>
                  <a:lnTo>
                    <a:pt x="2" y="7"/>
                  </a:lnTo>
                  <a:lnTo>
                    <a:pt x="0" y="23"/>
                  </a:lnTo>
                  <a:lnTo>
                    <a:pt x="6" y="34"/>
                  </a:lnTo>
                  <a:lnTo>
                    <a:pt x="29" y="32"/>
                  </a:lnTo>
                  <a:lnTo>
                    <a:pt x="23" y="16"/>
                  </a:lnTo>
                  <a:lnTo>
                    <a:pt x="34" y="13"/>
                  </a:lnTo>
                  <a:lnTo>
                    <a:pt x="27" y="0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9" name="Freeform 407">
              <a:extLst>
                <a:ext uri="{FF2B5EF4-FFF2-40B4-BE49-F238E27FC236}">
                  <a16:creationId xmlns:a16="http://schemas.microsoft.com/office/drawing/2014/main" id="{8D6CEF59-45E3-5188-A871-016B6F0CE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630" y="-3636042"/>
              <a:ext cx="24472" cy="176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10"/>
                </a:cxn>
                <a:cxn ang="0">
                  <a:pos x="16" y="13"/>
                </a:cxn>
                <a:cxn ang="0">
                  <a:pos x="18" y="8"/>
                </a:cxn>
                <a:cxn ang="0">
                  <a:pos x="14" y="7"/>
                </a:cxn>
                <a:cxn ang="0">
                  <a:pos x="14" y="4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8" h="13">
                  <a:moveTo>
                    <a:pt x="9" y="0"/>
                  </a:moveTo>
                  <a:lnTo>
                    <a:pt x="0" y="10"/>
                  </a:lnTo>
                  <a:lnTo>
                    <a:pt x="16" y="13"/>
                  </a:lnTo>
                  <a:lnTo>
                    <a:pt x="18" y="8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0" name="Freeform 408">
              <a:extLst>
                <a:ext uri="{FF2B5EF4-FFF2-40B4-BE49-F238E27FC236}">
                  <a16:creationId xmlns:a16="http://schemas.microsoft.com/office/drawing/2014/main" id="{374D4D2E-EF9D-4460-BB66-B8FE21AE1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3661873"/>
              <a:ext cx="47585" cy="5710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0" y="18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13" y="42"/>
                </a:cxn>
                <a:cxn ang="0">
                  <a:pos x="19" y="27"/>
                </a:cxn>
                <a:cxn ang="0">
                  <a:pos x="35" y="26"/>
                </a:cxn>
                <a:cxn ang="0">
                  <a:pos x="24" y="13"/>
                </a:cxn>
                <a:cxn ang="0">
                  <a:pos x="24" y="8"/>
                </a:cxn>
                <a:cxn ang="0">
                  <a:pos x="24" y="2"/>
                </a:cxn>
                <a:cxn ang="0">
                  <a:pos x="22" y="0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35" h="42">
                  <a:moveTo>
                    <a:pt x="8" y="5"/>
                  </a:moveTo>
                  <a:lnTo>
                    <a:pt x="0" y="18"/>
                  </a:lnTo>
                  <a:lnTo>
                    <a:pt x="3" y="23"/>
                  </a:lnTo>
                  <a:lnTo>
                    <a:pt x="0" y="29"/>
                  </a:lnTo>
                  <a:lnTo>
                    <a:pt x="13" y="42"/>
                  </a:lnTo>
                  <a:lnTo>
                    <a:pt x="19" y="27"/>
                  </a:lnTo>
                  <a:lnTo>
                    <a:pt x="35" y="26"/>
                  </a:lnTo>
                  <a:lnTo>
                    <a:pt x="24" y="13"/>
                  </a:lnTo>
                  <a:lnTo>
                    <a:pt x="24" y="8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1" name="Freeform 409">
              <a:extLst>
                <a:ext uri="{FF2B5EF4-FFF2-40B4-BE49-F238E27FC236}">
                  <a16:creationId xmlns:a16="http://schemas.microsoft.com/office/drawing/2014/main" id="{A8E59AF1-64ED-925E-23BD-2945B8D3E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102" y="-3691783"/>
              <a:ext cx="21753" cy="679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5"/>
                </a:cxn>
                <a:cxn ang="0">
                  <a:pos x="11" y="5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5">
                  <a:moveTo>
                    <a:pt x="14" y="0"/>
                  </a:moveTo>
                  <a:lnTo>
                    <a:pt x="16" y="5"/>
                  </a:lnTo>
                  <a:lnTo>
                    <a:pt x="11" y="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2" name="Freeform 410">
              <a:extLst>
                <a:ext uri="{FF2B5EF4-FFF2-40B4-BE49-F238E27FC236}">
                  <a16:creationId xmlns:a16="http://schemas.microsoft.com/office/drawing/2014/main" id="{65F46169-327C-3235-F380-00C095DF2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701300"/>
              <a:ext cx="16315" cy="1631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2"/>
                </a:cxn>
                <a:cxn ang="0">
                  <a:pos x="0" y="8"/>
                </a:cxn>
                <a:cxn ang="0">
                  <a:pos x="4" y="12"/>
                </a:cxn>
                <a:cxn ang="0">
                  <a:pos x="12" y="4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4" y="12"/>
                  </a:lnTo>
                  <a:lnTo>
                    <a:pt x="12" y="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3" name="Freeform 411">
              <a:extLst>
                <a:ext uri="{FF2B5EF4-FFF2-40B4-BE49-F238E27FC236}">
                  <a16:creationId xmlns:a16="http://schemas.microsoft.com/office/drawing/2014/main" id="{3128B73D-F389-D341-C380-2069A2987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450" y="-3676828"/>
              <a:ext cx="25832" cy="1495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8"/>
                </a:cxn>
                <a:cxn ang="0">
                  <a:pos x="18" y="11"/>
                </a:cxn>
                <a:cxn ang="0">
                  <a:pos x="19" y="8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0" y="8"/>
                  </a:lnTo>
                  <a:lnTo>
                    <a:pt x="18" y="11"/>
                  </a:lnTo>
                  <a:lnTo>
                    <a:pt x="19" y="8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4" name="Freeform 412">
              <a:extLst>
                <a:ext uri="{FF2B5EF4-FFF2-40B4-BE49-F238E27FC236}">
                  <a16:creationId xmlns:a16="http://schemas.microsoft.com/office/drawing/2014/main" id="{E769079F-4DC6-1220-E94C-A1129FBBE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776" y="-3661873"/>
              <a:ext cx="36708" cy="2039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0"/>
                </a:cxn>
                <a:cxn ang="0">
                  <a:pos x="13" y="7"/>
                </a:cxn>
                <a:cxn ang="0">
                  <a:pos x="11" y="11"/>
                </a:cxn>
                <a:cxn ang="0">
                  <a:pos x="0" y="8"/>
                </a:cxn>
                <a:cxn ang="0">
                  <a:pos x="5" y="15"/>
                </a:cxn>
                <a:cxn ang="0">
                  <a:pos x="27" y="8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27" h="15">
                  <a:moveTo>
                    <a:pt x="11" y="0"/>
                  </a:moveTo>
                  <a:lnTo>
                    <a:pt x="10" y="0"/>
                  </a:lnTo>
                  <a:lnTo>
                    <a:pt x="13" y="7"/>
                  </a:lnTo>
                  <a:lnTo>
                    <a:pt x="11" y="11"/>
                  </a:lnTo>
                  <a:lnTo>
                    <a:pt x="0" y="8"/>
                  </a:lnTo>
                  <a:lnTo>
                    <a:pt x="5" y="15"/>
                  </a:lnTo>
                  <a:lnTo>
                    <a:pt x="27" y="8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5" name="Freeform 413">
              <a:extLst>
                <a:ext uri="{FF2B5EF4-FFF2-40B4-BE49-F238E27FC236}">
                  <a16:creationId xmlns:a16="http://schemas.microsoft.com/office/drawing/2014/main" id="{5F0519CE-4004-B258-5936-F7EB70A9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282" y="-3615648"/>
              <a:ext cx="17675" cy="1223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6" name="Freeform 414">
              <a:extLst>
                <a:ext uri="{FF2B5EF4-FFF2-40B4-BE49-F238E27FC236}">
                  <a16:creationId xmlns:a16="http://schemas.microsoft.com/office/drawing/2014/main" id="{57CC8F3A-E76B-4BD0-7B87-7C827638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292" y="-3603412"/>
              <a:ext cx="23113" cy="1087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4"/>
                </a:cxn>
                <a:cxn ang="0">
                  <a:pos x="1" y="8"/>
                </a:cxn>
                <a:cxn ang="0">
                  <a:pos x="17" y="5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7" h="8">
                  <a:moveTo>
                    <a:pt x="6" y="0"/>
                  </a:moveTo>
                  <a:lnTo>
                    <a:pt x="0" y="4"/>
                  </a:lnTo>
                  <a:lnTo>
                    <a:pt x="1" y="8"/>
                  </a:lnTo>
                  <a:lnTo>
                    <a:pt x="17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7" name="Freeform 415">
              <a:extLst>
                <a:ext uri="{FF2B5EF4-FFF2-40B4-BE49-F238E27FC236}">
                  <a16:creationId xmlns:a16="http://schemas.microsoft.com/office/drawing/2014/main" id="{C9C39276-6F1C-0A38-493B-51D7F71A4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3615648"/>
              <a:ext cx="31270" cy="1223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"/>
                </a:cxn>
                <a:cxn ang="0">
                  <a:pos x="8" y="9"/>
                </a:cxn>
                <a:cxn ang="0">
                  <a:pos x="23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9">
                  <a:moveTo>
                    <a:pt x="7" y="0"/>
                  </a:moveTo>
                  <a:lnTo>
                    <a:pt x="0" y="1"/>
                  </a:lnTo>
                  <a:lnTo>
                    <a:pt x="8" y="9"/>
                  </a:lnTo>
                  <a:lnTo>
                    <a:pt x="23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8" name="Freeform 416">
              <a:extLst>
                <a:ext uri="{FF2B5EF4-FFF2-40B4-BE49-F238E27FC236}">
                  <a16:creationId xmlns:a16="http://schemas.microsoft.com/office/drawing/2014/main" id="{4D0B1189-DE6B-C5F3-CE7B-EADA5D2BF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540" y="-3630603"/>
              <a:ext cx="54382" cy="32629"/>
            </a:xfrm>
            <a:custGeom>
              <a:avLst/>
              <a:gdLst/>
              <a:ahLst/>
              <a:cxnLst>
                <a:cxn ang="0">
                  <a:pos x="17" y="4"/>
                </a:cxn>
                <a:cxn ang="0">
                  <a:pos x="1" y="0"/>
                </a:cxn>
                <a:cxn ang="0">
                  <a:pos x="0" y="4"/>
                </a:cxn>
                <a:cxn ang="0">
                  <a:pos x="4" y="8"/>
                </a:cxn>
                <a:cxn ang="0">
                  <a:pos x="28" y="17"/>
                </a:cxn>
                <a:cxn ang="0">
                  <a:pos x="33" y="24"/>
                </a:cxn>
                <a:cxn ang="0">
                  <a:pos x="40" y="17"/>
                </a:cxn>
                <a:cxn ang="0">
                  <a:pos x="17" y="4"/>
                </a:cxn>
                <a:cxn ang="0">
                  <a:pos x="17" y="4"/>
                </a:cxn>
              </a:cxnLst>
              <a:rect l="0" t="0" r="r" b="b"/>
              <a:pathLst>
                <a:path w="40" h="24">
                  <a:moveTo>
                    <a:pt x="17" y="4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4" y="8"/>
                  </a:lnTo>
                  <a:lnTo>
                    <a:pt x="28" y="17"/>
                  </a:lnTo>
                  <a:lnTo>
                    <a:pt x="33" y="24"/>
                  </a:lnTo>
                  <a:lnTo>
                    <a:pt x="40" y="17"/>
                  </a:lnTo>
                  <a:lnTo>
                    <a:pt x="17" y="4"/>
                  </a:lnTo>
                  <a:lnTo>
                    <a:pt x="1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49" name="Freeform 417">
              <a:extLst>
                <a:ext uri="{FF2B5EF4-FFF2-40B4-BE49-F238E27FC236}">
                  <a16:creationId xmlns:a16="http://schemas.microsoft.com/office/drawing/2014/main" id="{991F71E6-39C3-B64E-85AF-2A462F41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372" y="-3630603"/>
              <a:ext cx="33989" cy="1903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17" y="14"/>
                </a:cxn>
                <a:cxn ang="0">
                  <a:pos x="25" y="1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5" h="14">
                  <a:moveTo>
                    <a:pt x="8" y="0"/>
                  </a:moveTo>
                  <a:lnTo>
                    <a:pt x="0" y="0"/>
                  </a:lnTo>
                  <a:lnTo>
                    <a:pt x="17" y="14"/>
                  </a:lnTo>
                  <a:lnTo>
                    <a:pt x="25" y="1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0" name="Freeform 418">
              <a:extLst>
                <a:ext uri="{FF2B5EF4-FFF2-40B4-BE49-F238E27FC236}">
                  <a16:creationId xmlns:a16="http://schemas.microsoft.com/office/drawing/2014/main" id="{7790EA4B-59FA-91AE-5DEA-6D2E5A732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900" y="-2965779"/>
              <a:ext cx="39428" cy="2991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11" y="0"/>
                </a:cxn>
                <a:cxn ang="0">
                  <a:pos x="24" y="9"/>
                </a:cxn>
                <a:cxn ang="0">
                  <a:pos x="24" y="6"/>
                </a:cxn>
                <a:cxn ang="0">
                  <a:pos x="29" y="11"/>
                </a:cxn>
                <a:cxn ang="0">
                  <a:pos x="29" y="14"/>
                </a:cxn>
                <a:cxn ang="0">
                  <a:pos x="26" y="11"/>
                </a:cxn>
                <a:cxn ang="0">
                  <a:pos x="19" y="19"/>
                </a:cxn>
                <a:cxn ang="0">
                  <a:pos x="13" y="22"/>
                </a:cxn>
                <a:cxn ang="0">
                  <a:pos x="8" y="22"/>
                </a:cxn>
                <a:cxn ang="0">
                  <a:pos x="3" y="19"/>
                </a:cxn>
                <a:cxn ang="0">
                  <a:pos x="3" y="22"/>
                </a:cxn>
                <a:cxn ang="0">
                  <a:pos x="2" y="19"/>
                </a:cxn>
                <a:cxn ang="0">
                  <a:pos x="0" y="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29" h="22">
                  <a:moveTo>
                    <a:pt x="5" y="1"/>
                  </a:moveTo>
                  <a:lnTo>
                    <a:pt x="11" y="0"/>
                  </a:lnTo>
                  <a:lnTo>
                    <a:pt x="24" y="9"/>
                  </a:lnTo>
                  <a:lnTo>
                    <a:pt x="24" y="6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6" y="11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8" y="22"/>
                  </a:lnTo>
                  <a:lnTo>
                    <a:pt x="3" y="19"/>
                  </a:lnTo>
                  <a:lnTo>
                    <a:pt x="3" y="22"/>
                  </a:lnTo>
                  <a:lnTo>
                    <a:pt x="2" y="19"/>
                  </a:lnTo>
                  <a:lnTo>
                    <a:pt x="0" y="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1" name="Freeform 419">
              <a:extLst>
                <a:ext uri="{FF2B5EF4-FFF2-40B4-BE49-F238E27FC236}">
                  <a16:creationId xmlns:a16="http://schemas.microsoft.com/office/drawing/2014/main" id="{AB160939-2745-28D6-DA37-EE1E93984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045" y="-3135725"/>
              <a:ext cx="115563" cy="12779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6" y="0"/>
                </a:cxn>
                <a:cxn ang="0">
                  <a:pos x="56" y="8"/>
                </a:cxn>
                <a:cxn ang="0">
                  <a:pos x="49" y="11"/>
                </a:cxn>
                <a:cxn ang="0">
                  <a:pos x="56" y="14"/>
                </a:cxn>
                <a:cxn ang="0">
                  <a:pos x="5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51" y="24"/>
                </a:cxn>
                <a:cxn ang="0">
                  <a:pos x="48" y="32"/>
                </a:cxn>
                <a:cxn ang="0">
                  <a:pos x="49" y="41"/>
                </a:cxn>
                <a:cxn ang="0">
                  <a:pos x="49" y="49"/>
                </a:cxn>
                <a:cxn ang="0">
                  <a:pos x="54" y="61"/>
                </a:cxn>
                <a:cxn ang="0">
                  <a:pos x="62" y="73"/>
                </a:cxn>
                <a:cxn ang="0">
                  <a:pos x="85" y="88"/>
                </a:cxn>
                <a:cxn ang="0">
                  <a:pos x="81" y="93"/>
                </a:cxn>
                <a:cxn ang="0">
                  <a:pos x="80" y="94"/>
                </a:cxn>
                <a:cxn ang="0">
                  <a:pos x="72" y="89"/>
                </a:cxn>
                <a:cxn ang="0">
                  <a:pos x="72" y="86"/>
                </a:cxn>
                <a:cxn ang="0">
                  <a:pos x="67" y="89"/>
                </a:cxn>
                <a:cxn ang="0">
                  <a:pos x="70" y="93"/>
                </a:cxn>
                <a:cxn ang="0">
                  <a:pos x="57" y="88"/>
                </a:cxn>
                <a:cxn ang="0">
                  <a:pos x="54" y="93"/>
                </a:cxn>
                <a:cxn ang="0">
                  <a:pos x="48" y="88"/>
                </a:cxn>
                <a:cxn ang="0">
                  <a:pos x="35" y="86"/>
                </a:cxn>
                <a:cxn ang="0">
                  <a:pos x="32" y="78"/>
                </a:cxn>
                <a:cxn ang="0">
                  <a:pos x="40" y="77"/>
                </a:cxn>
                <a:cxn ang="0">
                  <a:pos x="30" y="72"/>
                </a:cxn>
                <a:cxn ang="0">
                  <a:pos x="33" y="64"/>
                </a:cxn>
                <a:cxn ang="0">
                  <a:pos x="28" y="70"/>
                </a:cxn>
                <a:cxn ang="0">
                  <a:pos x="27" y="62"/>
                </a:cxn>
                <a:cxn ang="0">
                  <a:pos x="19" y="65"/>
                </a:cxn>
                <a:cxn ang="0">
                  <a:pos x="17" y="61"/>
                </a:cxn>
                <a:cxn ang="0">
                  <a:pos x="16" y="59"/>
                </a:cxn>
                <a:cxn ang="0">
                  <a:pos x="14" y="64"/>
                </a:cxn>
                <a:cxn ang="0">
                  <a:pos x="12" y="62"/>
                </a:cxn>
                <a:cxn ang="0">
                  <a:pos x="9" y="64"/>
                </a:cxn>
                <a:cxn ang="0">
                  <a:pos x="3" y="61"/>
                </a:cxn>
                <a:cxn ang="0">
                  <a:pos x="0" y="54"/>
                </a:cxn>
                <a:cxn ang="0">
                  <a:pos x="0" y="46"/>
                </a:cxn>
                <a:cxn ang="0">
                  <a:pos x="8" y="43"/>
                </a:cxn>
                <a:cxn ang="0">
                  <a:pos x="9" y="46"/>
                </a:cxn>
                <a:cxn ang="0">
                  <a:pos x="11" y="38"/>
                </a:cxn>
                <a:cxn ang="0">
                  <a:pos x="12" y="38"/>
                </a:cxn>
                <a:cxn ang="0">
                  <a:pos x="11" y="35"/>
                </a:cxn>
                <a:cxn ang="0">
                  <a:pos x="16" y="27"/>
                </a:cxn>
                <a:cxn ang="0">
                  <a:pos x="12" y="30"/>
                </a:cxn>
                <a:cxn ang="0">
                  <a:pos x="12" y="28"/>
                </a:cxn>
                <a:cxn ang="0">
                  <a:pos x="12" y="25"/>
                </a:cxn>
                <a:cxn ang="0">
                  <a:pos x="6" y="24"/>
                </a:cxn>
                <a:cxn ang="0">
                  <a:pos x="8" y="20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6" y="14"/>
                </a:cxn>
                <a:cxn ang="0">
                  <a:pos x="14" y="9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85" h="94">
                  <a:moveTo>
                    <a:pt x="20" y="3"/>
                  </a:moveTo>
                  <a:lnTo>
                    <a:pt x="36" y="0"/>
                  </a:lnTo>
                  <a:lnTo>
                    <a:pt x="56" y="8"/>
                  </a:lnTo>
                  <a:lnTo>
                    <a:pt x="49" y="11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51" y="24"/>
                  </a:lnTo>
                  <a:lnTo>
                    <a:pt x="48" y="32"/>
                  </a:lnTo>
                  <a:lnTo>
                    <a:pt x="49" y="41"/>
                  </a:lnTo>
                  <a:lnTo>
                    <a:pt x="49" y="49"/>
                  </a:lnTo>
                  <a:lnTo>
                    <a:pt x="54" y="61"/>
                  </a:lnTo>
                  <a:lnTo>
                    <a:pt x="62" y="73"/>
                  </a:lnTo>
                  <a:lnTo>
                    <a:pt x="85" y="88"/>
                  </a:lnTo>
                  <a:lnTo>
                    <a:pt x="81" y="93"/>
                  </a:lnTo>
                  <a:lnTo>
                    <a:pt x="80" y="94"/>
                  </a:lnTo>
                  <a:lnTo>
                    <a:pt x="72" y="89"/>
                  </a:lnTo>
                  <a:lnTo>
                    <a:pt x="72" y="86"/>
                  </a:lnTo>
                  <a:lnTo>
                    <a:pt x="67" y="89"/>
                  </a:lnTo>
                  <a:lnTo>
                    <a:pt x="70" y="93"/>
                  </a:lnTo>
                  <a:lnTo>
                    <a:pt x="57" y="88"/>
                  </a:lnTo>
                  <a:lnTo>
                    <a:pt x="54" y="93"/>
                  </a:lnTo>
                  <a:lnTo>
                    <a:pt x="48" y="88"/>
                  </a:lnTo>
                  <a:lnTo>
                    <a:pt x="35" y="86"/>
                  </a:lnTo>
                  <a:lnTo>
                    <a:pt x="32" y="78"/>
                  </a:lnTo>
                  <a:lnTo>
                    <a:pt x="40" y="77"/>
                  </a:lnTo>
                  <a:lnTo>
                    <a:pt x="30" y="72"/>
                  </a:lnTo>
                  <a:lnTo>
                    <a:pt x="33" y="64"/>
                  </a:lnTo>
                  <a:lnTo>
                    <a:pt x="28" y="70"/>
                  </a:lnTo>
                  <a:lnTo>
                    <a:pt x="27" y="62"/>
                  </a:lnTo>
                  <a:lnTo>
                    <a:pt x="19" y="65"/>
                  </a:lnTo>
                  <a:lnTo>
                    <a:pt x="17" y="61"/>
                  </a:lnTo>
                  <a:lnTo>
                    <a:pt x="16" y="59"/>
                  </a:lnTo>
                  <a:lnTo>
                    <a:pt x="14" y="64"/>
                  </a:lnTo>
                  <a:lnTo>
                    <a:pt x="12" y="62"/>
                  </a:lnTo>
                  <a:lnTo>
                    <a:pt x="9" y="64"/>
                  </a:lnTo>
                  <a:lnTo>
                    <a:pt x="3" y="61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8" y="43"/>
                  </a:lnTo>
                  <a:lnTo>
                    <a:pt x="9" y="46"/>
                  </a:lnTo>
                  <a:lnTo>
                    <a:pt x="11" y="38"/>
                  </a:lnTo>
                  <a:lnTo>
                    <a:pt x="12" y="38"/>
                  </a:lnTo>
                  <a:lnTo>
                    <a:pt x="11" y="35"/>
                  </a:lnTo>
                  <a:lnTo>
                    <a:pt x="16" y="2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5"/>
                  </a:lnTo>
                  <a:lnTo>
                    <a:pt x="6" y="24"/>
                  </a:lnTo>
                  <a:lnTo>
                    <a:pt x="8" y="20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4" y="9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2" name="Freeform 420">
              <a:extLst>
                <a:ext uri="{FF2B5EF4-FFF2-40B4-BE49-F238E27FC236}">
                  <a16:creationId xmlns:a16="http://schemas.microsoft.com/office/drawing/2014/main" id="{9EC31B4B-5A4B-C9CA-7B58-B88C34CD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1158" y="-3332860"/>
              <a:ext cx="235204" cy="20257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11" y="121"/>
                </a:cxn>
                <a:cxn ang="0">
                  <a:pos x="15" y="114"/>
                </a:cxn>
                <a:cxn ang="0">
                  <a:pos x="15" y="108"/>
                </a:cxn>
                <a:cxn ang="0">
                  <a:pos x="19" y="103"/>
                </a:cxn>
                <a:cxn ang="0">
                  <a:pos x="18" y="95"/>
                </a:cxn>
                <a:cxn ang="0">
                  <a:pos x="16" y="87"/>
                </a:cxn>
                <a:cxn ang="0">
                  <a:pos x="15" y="77"/>
                </a:cxn>
                <a:cxn ang="0">
                  <a:pos x="26" y="79"/>
                </a:cxn>
                <a:cxn ang="0">
                  <a:pos x="37" y="72"/>
                </a:cxn>
                <a:cxn ang="0">
                  <a:pos x="40" y="64"/>
                </a:cxn>
                <a:cxn ang="0">
                  <a:pos x="48" y="58"/>
                </a:cxn>
                <a:cxn ang="0">
                  <a:pos x="69" y="37"/>
                </a:cxn>
                <a:cxn ang="0">
                  <a:pos x="69" y="44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90" y="32"/>
                </a:cxn>
                <a:cxn ang="0">
                  <a:pos x="93" y="36"/>
                </a:cxn>
                <a:cxn ang="0">
                  <a:pos x="132" y="21"/>
                </a:cxn>
                <a:cxn ang="0">
                  <a:pos x="130" y="13"/>
                </a:cxn>
                <a:cxn ang="0">
                  <a:pos x="148" y="0"/>
                </a:cxn>
                <a:cxn ang="0">
                  <a:pos x="167" y="7"/>
                </a:cxn>
                <a:cxn ang="0">
                  <a:pos x="170" y="21"/>
                </a:cxn>
                <a:cxn ang="0">
                  <a:pos x="165" y="34"/>
                </a:cxn>
                <a:cxn ang="0">
                  <a:pos x="162" y="34"/>
                </a:cxn>
                <a:cxn ang="0">
                  <a:pos x="133" y="47"/>
                </a:cxn>
                <a:cxn ang="0">
                  <a:pos x="111" y="55"/>
                </a:cxn>
                <a:cxn ang="0">
                  <a:pos x="96" y="69"/>
                </a:cxn>
                <a:cxn ang="0">
                  <a:pos x="77" y="80"/>
                </a:cxn>
                <a:cxn ang="0">
                  <a:pos x="82" y="87"/>
                </a:cxn>
                <a:cxn ang="0">
                  <a:pos x="77" y="97"/>
                </a:cxn>
                <a:cxn ang="0">
                  <a:pos x="74" y="103"/>
                </a:cxn>
                <a:cxn ang="0">
                  <a:pos x="66" y="103"/>
                </a:cxn>
                <a:cxn ang="0">
                  <a:pos x="64" y="106"/>
                </a:cxn>
                <a:cxn ang="0">
                  <a:pos x="53" y="101"/>
                </a:cxn>
                <a:cxn ang="0">
                  <a:pos x="58" y="116"/>
                </a:cxn>
                <a:cxn ang="0">
                  <a:pos x="58" y="119"/>
                </a:cxn>
                <a:cxn ang="0">
                  <a:pos x="56" y="122"/>
                </a:cxn>
                <a:cxn ang="0">
                  <a:pos x="47" y="114"/>
                </a:cxn>
                <a:cxn ang="0">
                  <a:pos x="47" y="119"/>
                </a:cxn>
                <a:cxn ang="0">
                  <a:pos x="52" y="125"/>
                </a:cxn>
                <a:cxn ang="0">
                  <a:pos x="52" y="132"/>
                </a:cxn>
                <a:cxn ang="0">
                  <a:pos x="50" y="137"/>
                </a:cxn>
                <a:cxn ang="0">
                  <a:pos x="40" y="135"/>
                </a:cxn>
                <a:cxn ang="0">
                  <a:pos x="42" y="149"/>
                </a:cxn>
                <a:cxn ang="0">
                  <a:pos x="8" y="146"/>
                </a:cxn>
                <a:cxn ang="0">
                  <a:pos x="10" y="143"/>
                </a:cxn>
                <a:cxn ang="0">
                  <a:pos x="18" y="133"/>
                </a:cxn>
                <a:cxn ang="0">
                  <a:pos x="0" y="130"/>
                </a:cxn>
              </a:cxnLst>
              <a:rect l="0" t="0" r="r" b="b"/>
              <a:pathLst>
                <a:path w="173" h="149">
                  <a:moveTo>
                    <a:pt x="0" y="130"/>
                  </a:moveTo>
                  <a:lnTo>
                    <a:pt x="11" y="124"/>
                  </a:lnTo>
                  <a:lnTo>
                    <a:pt x="11" y="124"/>
                  </a:lnTo>
                  <a:lnTo>
                    <a:pt x="11" y="121"/>
                  </a:lnTo>
                  <a:lnTo>
                    <a:pt x="15" y="117"/>
                  </a:lnTo>
                  <a:lnTo>
                    <a:pt x="15" y="114"/>
                  </a:lnTo>
                  <a:lnTo>
                    <a:pt x="21" y="113"/>
                  </a:lnTo>
                  <a:lnTo>
                    <a:pt x="15" y="108"/>
                  </a:lnTo>
                  <a:lnTo>
                    <a:pt x="26" y="106"/>
                  </a:lnTo>
                  <a:lnTo>
                    <a:pt x="19" y="103"/>
                  </a:lnTo>
                  <a:lnTo>
                    <a:pt x="18" y="98"/>
                  </a:lnTo>
                  <a:lnTo>
                    <a:pt x="18" y="95"/>
                  </a:lnTo>
                  <a:lnTo>
                    <a:pt x="21" y="87"/>
                  </a:lnTo>
                  <a:lnTo>
                    <a:pt x="16" y="87"/>
                  </a:lnTo>
                  <a:lnTo>
                    <a:pt x="13" y="84"/>
                  </a:lnTo>
                  <a:lnTo>
                    <a:pt x="15" y="77"/>
                  </a:lnTo>
                  <a:lnTo>
                    <a:pt x="21" y="82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37" y="72"/>
                  </a:lnTo>
                  <a:lnTo>
                    <a:pt x="42" y="69"/>
                  </a:lnTo>
                  <a:lnTo>
                    <a:pt x="40" y="64"/>
                  </a:lnTo>
                  <a:lnTo>
                    <a:pt x="42" y="61"/>
                  </a:lnTo>
                  <a:lnTo>
                    <a:pt x="48" y="58"/>
                  </a:lnTo>
                  <a:lnTo>
                    <a:pt x="50" y="52"/>
                  </a:lnTo>
                  <a:lnTo>
                    <a:pt x="69" y="37"/>
                  </a:lnTo>
                  <a:lnTo>
                    <a:pt x="72" y="39"/>
                  </a:lnTo>
                  <a:lnTo>
                    <a:pt x="69" y="44"/>
                  </a:lnTo>
                  <a:lnTo>
                    <a:pt x="77" y="40"/>
                  </a:lnTo>
                  <a:lnTo>
                    <a:pt x="77" y="39"/>
                  </a:lnTo>
                  <a:lnTo>
                    <a:pt x="74" y="36"/>
                  </a:lnTo>
                  <a:lnTo>
                    <a:pt x="76" y="31"/>
                  </a:lnTo>
                  <a:lnTo>
                    <a:pt x="74" y="31"/>
                  </a:lnTo>
                  <a:lnTo>
                    <a:pt x="90" y="32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116" y="29"/>
                  </a:lnTo>
                  <a:lnTo>
                    <a:pt x="132" y="21"/>
                  </a:lnTo>
                  <a:lnTo>
                    <a:pt x="133" y="20"/>
                  </a:lnTo>
                  <a:lnTo>
                    <a:pt x="130" y="13"/>
                  </a:lnTo>
                  <a:lnTo>
                    <a:pt x="132" y="12"/>
                  </a:lnTo>
                  <a:lnTo>
                    <a:pt x="148" y="0"/>
                  </a:lnTo>
                  <a:lnTo>
                    <a:pt x="162" y="4"/>
                  </a:lnTo>
                  <a:lnTo>
                    <a:pt x="167" y="7"/>
                  </a:lnTo>
                  <a:lnTo>
                    <a:pt x="172" y="15"/>
                  </a:lnTo>
                  <a:lnTo>
                    <a:pt x="170" y="21"/>
                  </a:lnTo>
                  <a:lnTo>
                    <a:pt x="173" y="21"/>
                  </a:lnTo>
                  <a:lnTo>
                    <a:pt x="165" y="34"/>
                  </a:lnTo>
                  <a:lnTo>
                    <a:pt x="167" y="36"/>
                  </a:lnTo>
                  <a:lnTo>
                    <a:pt x="162" y="34"/>
                  </a:lnTo>
                  <a:lnTo>
                    <a:pt x="153" y="42"/>
                  </a:lnTo>
                  <a:lnTo>
                    <a:pt x="133" y="47"/>
                  </a:lnTo>
                  <a:lnTo>
                    <a:pt x="116" y="58"/>
                  </a:lnTo>
                  <a:lnTo>
                    <a:pt x="111" y="55"/>
                  </a:lnTo>
                  <a:lnTo>
                    <a:pt x="111" y="60"/>
                  </a:lnTo>
                  <a:lnTo>
                    <a:pt x="96" y="69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76" y="84"/>
                  </a:lnTo>
                  <a:lnTo>
                    <a:pt x="82" y="87"/>
                  </a:lnTo>
                  <a:lnTo>
                    <a:pt x="76" y="93"/>
                  </a:lnTo>
                  <a:lnTo>
                    <a:pt x="77" y="97"/>
                  </a:lnTo>
                  <a:lnTo>
                    <a:pt x="66" y="93"/>
                  </a:lnTo>
                  <a:lnTo>
                    <a:pt x="74" y="103"/>
                  </a:lnTo>
                  <a:lnTo>
                    <a:pt x="63" y="98"/>
                  </a:lnTo>
                  <a:lnTo>
                    <a:pt x="66" y="103"/>
                  </a:lnTo>
                  <a:lnTo>
                    <a:pt x="63" y="101"/>
                  </a:lnTo>
                  <a:lnTo>
                    <a:pt x="64" y="106"/>
                  </a:lnTo>
                  <a:lnTo>
                    <a:pt x="61" y="108"/>
                  </a:lnTo>
                  <a:lnTo>
                    <a:pt x="53" y="101"/>
                  </a:lnTo>
                  <a:lnTo>
                    <a:pt x="61" y="114"/>
                  </a:lnTo>
                  <a:lnTo>
                    <a:pt x="58" y="116"/>
                  </a:lnTo>
                  <a:lnTo>
                    <a:pt x="60" y="119"/>
                  </a:lnTo>
                  <a:lnTo>
                    <a:pt x="58" y="119"/>
                  </a:lnTo>
                  <a:lnTo>
                    <a:pt x="56" y="117"/>
                  </a:lnTo>
                  <a:lnTo>
                    <a:pt x="56" y="122"/>
                  </a:lnTo>
                  <a:lnTo>
                    <a:pt x="55" y="122"/>
                  </a:lnTo>
                  <a:lnTo>
                    <a:pt x="47" y="114"/>
                  </a:lnTo>
                  <a:lnTo>
                    <a:pt x="45" y="117"/>
                  </a:lnTo>
                  <a:lnTo>
                    <a:pt x="47" y="119"/>
                  </a:lnTo>
                  <a:lnTo>
                    <a:pt x="44" y="121"/>
                  </a:lnTo>
                  <a:lnTo>
                    <a:pt x="52" y="125"/>
                  </a:lnTo>
                  <a:lnTo>
                    <a:pt x="52" y="127"/>
                  </a:lnTo>
                  <a:lnTo>
                    <a:pt x="52" y="132"/>
                  </a:lnTo>
                  <a:lnTo>
                    <a:pt x="45" y="130"/>
                  </a:lnTo>
                  <a:lnTo>
                    <a:pt x="50" y="137"/>
                  </a:lnTo>
                  <a:lnTo>
                    <a:pt x="48" y="138"/>
                  </a:lnTo>
                  <a:lnTo>
                    <a:pt x="40" y="135"/>
                  </a:lnTo>
                  <a:lnTo>
                    <a:pt x="47" y="143"/>
                  </a:lnTo>
                  <a:lnTo>
                    <a:pt x="42" y="149"/>
                  </a:lnTo>
                  <a:lnTo>
                    <a:pt x="21" y="143"/>
                  </a:lnTo>
                  <a:lnTo>
                    <a:pt x="8" y="146"/>
                  </a:lnTo>
                  <a:lnTo>
                    <a:pt x="11" y="143"/>
                  </a:lnTo>
                  <a:lnTo>
                    <a:pt x="10" y="143"/>
                  </a:lnTo>
                  <a:lnTo>
                    <a:pt x="10" y="138"/>
                  </a:lnTo>
                  <a:lnTo>
                    <a:pt x="18" y="133"/>
                  </a:lnTo>
                  <a:lnTo>
                    <a:pt x="5" y="137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3" name="Freeform 421">
              <a:extLst>
                <a:ext uri="{FF2B5EF4-FFF2-40B4-BE49-F238E27FC236}">
                  <a16:creationId xmlns:a16="http://schemas.microsoft.com/office/drawing/2014/main" id="{730F4D9A-9A91-6922-8176-700451713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360" y="-3041915"/>
              <a:ext cx="20394" cy="16315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0"/>
                </a:cxn>
                <a:cxn ang="0">
                  <a:pos x="13" y="4"/>
                </a:cxn>
                <a:cxn ang="0">
                  <a:pos x="15" y="12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5" h="12">
                  <a:moveTo>
                    <a:pt x="0" y="1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5" y="12"/>
                  </a:lnTo>
                  <a:lnTo>
                    <a:pt x="7" y="3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4" name="Freeform 422">
              <a:extLst>
                <a:ext uri="{FF2B5EF4-FFF2-40B4-BE49-F238E27FC236}">
                  <a16:creationId xmlns:a16="http://schemas.microsoft.com/office/drawing/2014/main" id="{B303DBAF-ACCC-705E-3192-B2699C42A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642" y="-3005207"/>
              <a:ext cx="39428" cy="29910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0" y="6"/>
                </a:cxn>
                <a:cxn ang="0">
                  <a:pos x="5" y="6"/>
                </a:cxn>
                <a:cxn ang="0">
                  <a:pos x="2" y="5"/>
                </a:cxn>
                <a:cxn ang="0">
                  <a:pos x="6" y="0"/>
                </a:cxn>
                <a:cxn ang="0">
                  <a:pos x="29" y="19"/>
                </a:cxn>
                <a:cxn ang="0">
                  <a:pos x="27" y="22"/>
                </a:cxn>
                <a:cxn ang="0">
                  <a:pos x="21" y="22"/>
                </a:cxn>
                <a:cxn ang="0">
                  <a:pos x="8" y="16"/>
                </a:cxn>
                <a:cxn ang="0">
                  <a:pos x="11" y="21"/>
                </a:cxn>
                <a:cxn ang="0">
                  <a:pos x="5" y="14"/>
                </a:cxn>
                <a:cxn ang="0">
                  <a:pos x="5" y="14"/>
                </a:cxn>
              </a:cxnLst>
              <a:rect l="0" t="0" r="r" b="b"/>
              <a:pathLst>
                <a:path w="29" h="22">
                  <a:moveTo>
                    <a:pt x="5" y="14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" y="5"/>
                  </a:lnTo>
                  <a:lnTo>
                    <a:pt x="6" y="0"/>
                  </a:lnTo>
                  <a:lnTo>
                    <a:pt x="29" y="19"/>
                  </a:lnTo>
                  <a:lnTo>
                    <a:pt x="27" y="22"/>
                  </a:lnTo>
                  <a:lnTo>
                    <a:pt x="21" y="22"/>
                  </a:lnTo>
                  <a:lnTo>
                    <a:pt x="8" y="16"/>
                  </a:lnTo>
                  <a:lnTo>
                    <a:pt x="11" y="21"/>
                  </a:lnTo>
                  <a:lnTo>
                    <a:pt x="5" y="14"/>
                  </a:lnTo>
                  <a:lnTo>
                    <a:pt x="5" y="1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5" name="Freeform 423">
              <a:extLst>
                <a:ext uri="{FF2B5EF4-FFF2-40B4-BE49-F238E27FC236}">
                  <a16:creationId xmlns:a16="http://schemas.microsoft.com/office/drawing/2014/main" id="{A17FCE47-E328-20D2-C01E-45EA72FD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2103" y="-3141163"/>
              <a:ext cx="25832" cy="20394"/>
            </a:xfrm>
            <a:custGeom>
              <a:avLst/>
              <a:gdLst/>
              <a:ahLst/>
              <a:cxnLst>
                <a:cxn ang="0">
                  <a:pos x="3" y="15"/>
                </a:cxn>
                <a:cxn ang="0">
                  <a:pos x="1" y="15"/>
                </a:cxn>
                <a:cxn ang="0">
                  <a:pos x="1" y="10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19" y="8"/>
                </a:cxn>
                <a:cxn ang="0">
                  <a:pos x="6" y="13"/>
                </a:cxn>
                <a:cxn ang="0">
                  <a:pos x="4" y="12"/>
                </a:cxn>
                <a:cxn ang="0">
                  <a:pos x="3" y="15"/>
                </a:cxn>
                <a:cxn ang="0">
                  <a:pos x="3" y="15"/>
                </a:cxn>
              </a:cxnLst>
              <a:rect l="0" t="0" r="r" b="b"/>
              <a:pathLst>
                <a:path w="19" h="15">
                  <a:moveTo>
                    <a:pt x="3" y="15"/>
                  </a:moveTo>
                  <a:lnTo>
                    <a:pt x="1" y="15"/>
                  </a:lnTo>
                  <a:lnTo>
                    <a:pt x="1" y="10"/>
                  </a:lnTo>
                  <a:lnTo>
                    <a:pt x="0" y="5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1" y="7"/>
                  </a:lnTo>
                  <a:lnTo>
                    <a:pt x="19" y="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3" y="15"/>
                  </a:lnTo>
                  <a:lnTo>
                    <a:pt x="3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6" name="Freeform 424">
              <a:extLst>
                <a:ext uri="{FF2B5EF4-FFF2-40B4-BE49-F238E27FC236}">
                  <a16:creationId xmlns:a16="http://schemas.microsoft.com/office/drawing/2014/main" id="{E713CD33-4E1A-6258-238F-FDBA35D75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374" y="-3120769"/>
              <a:ext cx="17675" cy="1223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3"/>
                </a:cxn>
                <a:cxn ang="0">
                  <a:pos x="13" y="9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13" h="9">
                  <a:moveTo>
                    <a:pt x="6" y="0"/>
                  </a:moveTo>
                  <a:lnTo>
                    <a:pt x="9" y="3"/>
                  </a:lnTo>
                  <a:lnTo>
                    <a:pt x="13" y="9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7" name="Freeform 425">
              <a:extLst>
                <a:ext uri="{FF2B5EF4-FFF2-40B4-BE49-F238E27FC236}">
                  <a16:creationId xmlns:a16="http://schemas.microsoft.com/office/drawing/2014/main" id="{84A6D4B8-3F82-268E-1177-31A46ED56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902" y="-3101735"/>
              <a:ext cx="21753" cy="1631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7" y="0"/>
                </a:cxn>
                <a:cxn ang="0">
                  <a:pos x="16" y="3"/>
                </a:cxn>
                <a:cxn ang="0">
                  <a:pos x="11" y="10"/>
                </a:cxn>
                <a:cxn ang="0">
                  <a:pos x="2" y="12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16" h="12">
                  <a:moveTo>
                    <a:pt x="3" y="3"/>
                  </a:moveTo>
                  <a:lnTo>
                    <a:pt x="7" y="0"/>
                  </a:lnTo>
                  <a:lnTo>
                    <a:pt x="16" y="3"/>
                  </a:lnTo>
                  <a:lnTo>
                    <a:pt x="11" y="10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7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8" name="Freeform 426">
              <a:extLst>
                <a:ext uri="{FF2B5EF4-FFF2-40B4-BE49-F238E27FC236}">
                  <a16:creationId xmlns:a16="http://schemas.microsoft.com/office/drawing/2014/main" id="{0BE5404E-C05C-D453-8891-A962E6D1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048" y="-3249927"/>
              <a:ext cx="14956" cy="17675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11" y="7"/>
                </a:cxn>
                <a:cxn ang="0">
                  <a:pos x="8" y="7"/>
                </a:cxn>
                <a:cxn ang="0">
                  <a:pos x="9" y="13"/>
                </a:cxn>
                <a:cxn ang="0">
                  <a:pos x="6" y="7"/>
                </a:cxn>
                <a:cxn ang="0">
                  <a:pos x="1" y="5"/>
                </a:cxn>
                <a:cxn ang="0">
                  <a:pos x="4" y="13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3" y="0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1" h="13">
                  <a:moveTo>
                    <a:pt x="9" y="3"/>
                  </a:moveTo>
                  <a:lnTo>
                    <a:pt x="11" y="7"/>
                  </a:lnTo>
                  <a:lnTo>
                    <a:pt x="8" y="7"/>
                  </a:lnTo>
                  <a:lnTo>
                    <a:pt x="9" y="13"/>
                  </a:lnTo>
                  <a:lnTo>
                    <a:pt x="6" y="7"/>
                  </a:lnTo>
                  <a:lnTo>
                    <a:pt x="1" y="5"/>
                  </a:lnTo>
                  <a:lnTo>
                    <a:pt x="4" y="13"/>
                  </a:lnTo>
                  <a:lnTo>
                    <a:pt x="0" y="5"/>
                  </a:lnTo>
                  <a:lnTo>
                    <a:pt x="4" y="3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59" name="Freeform 427">
              <a:extLst>
                <a:ext uri="{FF2B5EF4-FFF2-40B4-BE49-F238E27FC236}">
                  <a16:creationId xmlns:a16="http://schemas.microsoft.com/office/drawing/2014/main" id="{D19EB354-D881-0B0F-ED02-FFD48874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4105" y="-3012004"/>
              <a:ext cx="10876" cy="135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10">
                  <a:moveTo>
                    <a:pt x="0" y="3"/>
                  </a:moveTo>
                  <a:lnTo>
                    <a:pt x="3" y="0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0" name="Freeform 428">
              <a:extLst>
                <a:ext uri="{FF2B5EF4-FFF2-40B4-BE49-F238E27FC236}">
                  <a16:creationId xmlns:a16="http://schemas.microsoft.com/office/drawing/2014/main" id="{3A4F9ABC-A379-13AD-865F-87D89D0E2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485" y="-2000494"/>
              <a:ext cx="17675" cy="679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1" name="Freeform 429">
              <a:extLst>
                <a:ext uri="{FF2B5EF4-FFF2-40B4-BE49-F238E27FC236}">
                  <a16:creationId xmlns:a16="http://schemas.microsoft.com/office/drawing/2014/main" id="{71B3CA38-5BB8-BAFA-30AA-CFC64ADD2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137" y="-1906685"/>
              <a:ext cx="4079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2" name="Freeform 430">
              <a:extLst>
                <a:ext uri="{FF2B5EF4-FFF2-40B4-BE49-F238E27FC236}">
                  <a16:creationId xmlns:a16="http://schemas.microsoft.com/office/drawing/2014/main" id="{39E7BAF8-9606-9983-BBAF-AD1AECBD5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958348"/>
              <a:ext cx="543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3" name="Freeform 431">
              <a:extLst>
                <a:ext uri="{FF2B5EF4-FFF2-40B4-BE49-F238E27FC236}">
                  <a16:creationId xmlns:a16="http://schemas.microsoft.com/office/drawing/2014/main" id="{40ED38FA-C6A1-7BF7-14B3-37DFF88E0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001" y="-1804718"/>
              <a:ext cx="1360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4" name="Rectangle 432">
              <a:extLst>
                <a:ext uri="{FF2B5EF4-FFF2-40B4-BE49-F238E27FC236}">
                  <a16:creationId xmlns:a16="http://schemas.microsoft.com/office/drawing/2014/main" id="{06990C2F-6DA7-3FB0-BE29-393DCD98B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001" y="-1808797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5" name="Freeform 433">
              <a:extLst>
                <a:ext uri="{FF2B5EF4-FFF2-40B4-BE49-F238E27FC236}">
                  <a16:creationId xmlns:a16="http://schemas.microsoft.com/office/drawing/2014/main" id="{461DFCDE-E781-463F-9263-1B2DC2263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294" y="-1784325"/>
              <a:ext cx="407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6" name="Freeform 434">
              <a:extLst>
                <a:ext uri="{FF2B5EF4-FFF2-40B4-BE49-F238E27FC236}">
                  <a16:creationId xmlns:a16="http://schemas.microsoft.com/office/drawing/2014/main" id="{4A7E6977-3240-4BE9-492A-29E816EF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407" y="-1791122"/>
              <a:ext cx="24472" cy="6798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2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lnTo>
                    <a:pt x="18" y="2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2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7" name="Freeform 435">
              <a:extLst>
                <a:ext uri="{FF2B5EF4-FFF2-40B4-BE49-F238E27FC236}">
                  <a16:creationId xmlns:a16="http://schemas.microsoft.com/office/drawing/2014/main" id="{47B41190-8BD1-B615-358A-5AC27F3CA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8" name="Freeform 436">
              <a:extLst>
                <a:ext uri="{FF2B5EF4-FFF2-40B4-BE49-F238E27FC236}">
                  <a16:creationId xmlns:a16="http://schemas.microsoft.com/office/drawing/2014/main" id="{F3BBCFD3-05C3-AAEB-8ABA-DE2E0189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529" y="-1849584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69" name="Freeform 437">
              <a:extLst>
                <a:ext uri="{FF2B5EF4-FFF2-40B4-BE49-F238E27FC236}">
                  <a16:creationId xmlns:a16="http://schemas.microsoft.com/office/drawing/2014/main" id="{C5AB129D-8366-2DC3-715A-D5215DA2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607" y="-1848224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0" name="Freeform 438">
              <a:extLst>
                <a:ext uri="{FF2B5EF4-FFF2-40B4-BE49-F238E27FC236}">
                  <a16:creationId xmlns:a16="http://schemas.microsoft.com/office/drawing/2014/main" id="{76B5E3EF-CD7D-77D0-1E2F-36F9C3C4F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205788"/>
              <a:ext cx="16315" cy="6798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2" y="5"/>
                </a:cxn>
                <a:cxn ang="0">
                  <a:pos x="7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4"/>
                </a:cxn>
                <a:cxn ang="0">
                  <a:pos x="5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2" h="5">
                  <a:moveTo>
                    <a:pt x="10" y="5"/>
                  </a:moveTo>
                  <a:lnTo>
                    <a:pt x="12" y="5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1" name="Freeform 439">
              <a:extLst>
                <a:ext uri="{FF2B5EF4-FFF2-40B4-BE49-F238E27FC236}">
                  <a16:creationId xmlns:a16="http://schemas.microsoft.com/office/drawing/2014/main" id="{118C2941-37B8-9D74-E17F-66703D27B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168" y="-2189473"/>
              <a:ext cx="6798" cy="5438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2" name="Freeform 440">
              <a:extLst>
                <a:ext uri="{FF2B5EF4-FFF2-40B4-BE49-F238E27FC236}">
                  <a16:creationId xmlns:a16="http://schemas.microsoft.com/office/drawing/2014/main" id="{1A7FE053-72B7-560B-F303-D1E1DB0C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7673" y="-2152764"/>
              <a:ext cx="9517" cy="8157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6">
                  <a:moveTo>
                    <a:pt x="5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3" name="Freeform 441">
              <a:extLst>
                <a:ext uri="{FF2B5EF4-FFF2-40B4-BE49-F238E27FC236}">
                  <a16:creationId xmlns:a16="http://schemas.microsoft.com/office/drawing/2014/main" id="{21B232B1-CA80-2E16-E1F6-2FFF662C0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1482" y="-2141888"/>
              <a:ext cx="43506" cy="19034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32" y="0"/>
                </a:cxn>
                <a:cxn ang="0">
                  <a:pos x="29" y="5"/>
                </a:cxn>
                <a:cxn ang="0">
                  <a:pos x="24" y="9"/>
                </a:cxn>
                <a:cxn ang="0">
                  <a:pos x="12" y="14"/>
                </a:cxn>
                <a:cxn ang="0">
                  <a:pos x="4" y="13"/>
                </a:cxn>
                <a:cxn ang="0">
                  <a:pos x="0" y="9"/>
                </a:cxn>
                <a:cxn ang="0">
                  <a:pos x="10" y="6"/>
                </a:cxn>
                <a:cxn ang="0">
                  <a:pos x="10" y="5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32" h="14">
                  <a:moveTo>
                    <a:pt x="24" y="3"/>
                  </a:moveTo>
                  <a:lnTo>
                    <a:pt x="32" y="0"/>
                  </a:lnTo>
                  <a:lnTo>
                    <a:pt x="29" y="5"/>
                  </a:lnTo>
                  <a:lnTo>
                    <a:pt x="24" y="9"/>
                  </a:lnTo>
                  <a:lnTo>
                    <a:pt x="12" y="14"/>
                  </a:lnTo>
                  <a:lnTo>
                    <a:pt x="4" y="13"/>
                  </a:lnTo>
                  <a:lnTo>
                    <a:pt x="0" y="9"/>
                  </a:lnTo>
                  <a:lnTo>
                    <a:pt x="10" y="6"/>
                  </a:lnTo>
                  <a:lnTo>
                    <a:pt x="10" y="5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4" name="Freeform 442">
              <a:extLst>
                <a:ext uri="{FF2B5EF4-FFF2-40B4-BE49-F238E27FC236}">
                  <a16:creationId xmlns:a16="http://schemas.microsoft.com/office/drawing/2014/main" id="{B977D2DD-8EB4-5055-6166-8DCE78863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7" y="-2228900"/>
              <a:ext cx="4079" cy="1360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3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5" name="Freeform 443">
              <a:extLst>
                <a:ext uri="{FF2B5EF4-FFF2-40B4-BE49-F238E27FC236}">
                  <a16:creationId xmlns:a16="http://schemas.microsoft.com/office/drawing/2014/main" id="{BEECFAAC-9B43-575D-670F-3AFDB77D1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853" y="-2213945"/>
              <a:ext cx="543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6" name="Freeform 444">
              <a:extLst>
                <a:ext uri="{FF2B5EF4-FFF2-40B4-BE49-F238E27FC236}">
                  <a16:creationId xmlns:a16="http://schemas.microsoft.com/office/drawing/2014/main" id="{0503F9D9-D86F-E638-C08C-B1F4B5810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3381" y="-2137810"/>
              <a:ext cx="57101" cy="1087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3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5"/>
                </a:cxn>
                <a:cxn ang="0">
                  <a:pos x="19" y="8"/>
                </a:cxn>
                <a:cxn ang="0">
                  <a:pos x="37" y="6"/>
                </a:cxn>
                <a:cxn ang="0">
                  <a:pos x="40" y="8"/>
                </a:cxn>
                <a:cxn ang="0">
                  <a:pos x="42" y="3"/>
                </a:cxn>
                <a:cxn ang="0">
                  <a:pos x="37" y="5"/>
                </a:cxn>
                <a:cxn ang="0">
                  <a:pos x="32" y="3"/>
                </a:cxn>
                <a:cxn ang="0">
                  <a:pos x="22" y="2"/>
                </a:cxn>
                <a:cxn ang="0">
                  <a:pos x="22" y="2"/>
                </a:cxn>
              </a:cxnLst>
              <a:rect l="0" t="0" r="r" b="b"/>
              <a:pathLst>
                <a:path w="42" h="8">
                  <a:moveTo>
                    <a:pt x="22" y="2"/>
                  </a:moveTo>
                  <a:lnTo>
                    <a:pt x="13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5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37" y="6"/>
                  </a:lnTo>
                  <a:lnTo>
                    <a:pt x="40" y="8"/>
                  </a:lnTo>
                  <a:lnTo>
                    <a:pt x="42" y="3"/>
                  </a:lnTo>
                  <a:lnTo>
                    <a:pt x="37" y="5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7" name="Freeform 445">
              <a:extLst>
                <a:ext uri="{FF2B5EF4-FFF2-40B4-BE49-F238E27FC236}">
                  <a16:creationId xmlns:a16="http://schemas.microsoft.com/office/drawing/2014/main" id="{398506B5-ED4E-C2A3-CE28-59A562763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2415" y="-2178596"/>
              <a:ext cx="6798" cy="5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8" name="Freeform 446">
              <a:extLst>
                <a:ext uri="{FF2B5EF4-FFF2-40B4-BE49-F238E27FC236}">
                  <a16:creationId xmlns:a16="http://schemas.microsoft.com/office/drawing/2014/main" id="{67017276-F267-849A-07EB-F9EA3360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729" y="-216636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9" name="Freeform 447">
              <a:extLst>
                <a:ext uri="{FF2B5EF4-FFF2-40B4-BE49-F238E27FC236}">
                  <a16:creationId xmlns:a16="http://schemas.microsoft.com/office/drawing/2014/main" id="{F36E8794-FF49-795A-79A5-05DBB299C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077" y="-2185394"/>
              <a:ext cx="46225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5" y="3"/>
                </a:cxn>
                <a:cxn ang="0">
                  <a:pos x="3" y="1"/>
                </a:cxn>
                <a:cxn ang="0">
                  <a:pos x="0" y="8"/>
                </a:cxn>
                <a:cxn ang="0">
                  <a:pos x="8" y="13"/>
                </a:cxn>
                <a:cxn ang="0">
                  <a:pos x="8" y="19"/>
                </a:cxn>
                <a:cxn ang="0">
                  <a:pos x="11" y="21"/>
                </a:cxn>
                <a:cxn ang="0">
                  <a:pos x="13" y="17"/>
                </a:cxn>
                <a:cxn ang="0">
                  <a:pos x="16" y="19"/>
                </a:cxn>
                <a:cxn ang="0">
                  <a:pos x="19" y="24"/>
                </a:cxn>
                <a:cxn ang="0">
                  <a:pos x="19" y="24"/>
                </a:cxn>
                <a:cxn ang="0">
                  <a:pos x="21" y="21"/>
                </a:cxn>
                <a:cxn ang="0">
                  <a:pos x="22" y="21"/>
                </a:cxn>
                <a:cxn ang="0">
                  <a:pos x="29" y="24"/>
                </a:cxn>
                <a:cxn ang="0">
                  <a:pos x="26" y="14"/>
                </a:cxn>
                <a:cxn ang="0">
                  <a:pos x="22" y="11"/>
                </a:cxn>
                <a:cxn ang="0">
                  <a:pos x="29" y="14"/>
                </a:cxn>
                <a:cxn ang="0">
                  <a:pos x="34" y="13"/>
                </a:cxn>
                <a:cxn ang="0">
                  <a:pos x="34" y="11"/>
                </a:cxn>
                <a:cxn ang="0">
                  <a:pos x="31" y="9"/>
                </a:cxn>
                <a:cxn ang="0">
                  <a:pos x="27" y="5"/>
                </a:cxn>
                <a:cxn ang="0">
                  <a:pos x="26" y="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34" h="24">
                  <a:moveTo>
                    <a:pt x="11" y="0"/>
                  </a:moveTo>
                  <a:lnTo>
                    <a:pt x="5" y="3"/>
                  </a:lnTo>
                  <a:lnTo>
                    <a:pt x="3" y="1"/>
                  </a:lnTo>
                  <a:lnTo>
                    <a:pt x="0" y="8"/>
                  </a:lnTo>
                  <a:lnTo>
                    <a:pt x="8" y="13"/>
                  </a:lnTo>
                  <a:lnTo>
                    <a:pt x="8" y="19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6" y="1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9" y="24"/>
                  </a:lnTo>
                  <a:lnTo>
                    <a:pt x="26" y="14"/>
                  </a:lnTo>
                  <a:lnTo>
                    <a:pt x="22" y="11"/>
                  </a:lnTo>
                  <a:lnTo>
                    <a:pt x="29" y="14"/>
                  </a:lnTo>
                  <a:lnTo>
                    <a:pt x="34" y="13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5"/>
                  </a:lnTo>
                  <a:lnTo>
                    <a:pt x="26" y="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0" name="Freeform 448">
              <a:extLst>
                <a:ext uri="{FF2B5EF4-FFF2-40B4-BE49-F238E27FC236}">
                  <a16:creationId xmlns:a16="http://schemas.microsoft.com/office/drawing/2014/main" id="{3AAD0A03-3905-8397-67B9-49B506255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185394"/>
              <a:ext cx="9517" cy="4079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7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7" y="3"/>
                </a:cxn>
              </a:cxnLst>
              <a:rect l="0" t="0" r="r" b="b"/>
              <a:pathLst>
                <a:path w="7" h="3">
                  <a:moveTo>
                    <a:pt x="7" y="3"/>
                  </a:moveTo>
                  <a:lnTo>
                    <a:pt x="7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7" y="3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1" name="Freeform 449">
              <a:extLst>
                <a:ext uri="{FF2B5EF4-FFF2-40B4-BE49-F238E27FC236}">
                  <a16:creationId xmlns:a16="http://schemas.microsoft.com/office/drawing/2014/main" id="{86E46070-3CD9-521B-2966-23B07E734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425" y="-2196270"/>
              <a:ext cx="32629" cy="17675"/>
            </a:xfrm>
            <a:custGeom>
              <a:avLst/>
              <a:gdLst/>
              <a:ahLst/>
              <a:cxnLst>
                <a:cxn ang="0">
                  <a:pos x="24" y="11"/>
                </a:cxn>
                <a:cxn ang="0">
                  <a:pos x="24" y="11"/>
                </a:cxn>
                <a:cxn ang="0">
                  <a:pos x="19" y="9"/>
                </a:cxn>
                <a:cxn ang="0">
                  <a:pos x="16" y="5"/>
                </a:cxn>
                <a:cxn ang="0">
                  <a:pos x="9" y="3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21" y="13"/>
                </a:cxn>
                <a:cxn ang="0">
                  <a:pos x="24" y="13"/>
                </a:cxn>
                <a:cxn ang="0">
                  <a:pos x="24" y="11"/>
                </a:cxn>
                <a:cxn ang="0">
                  <a:pos x="24" y="11"/>
                </a:cxn>
              </a:cxnLst>
              <a:rect l="0" t="0" r="r" b="b"/>
              <a:pathLst>
                <a:path w="24" h="13">
                  <a:moveTo>
                    <a:pt x="24" y="11"/>
                  </a:moveTo>
                  <a:lnTo>
                    <a:pt x="24" y="11"/>
                  </a:lnTo>
                  <a:lnTo>
                    <a:pt x="19" y="9"/>
                  </a:lnTo>
                  <a:lnTo>
                    <a:pt x="16" y="5"/>
                  </a:lnTo>
                  <a:lnTo>
                    <a:pt x="9" y="3"/>
                  </a:lnTo>
                  <a:lnTo>
                    <a:pt x="5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1" y="13"/>
                  </a:lnTo>
                  <a:lnTo>
                    <a:pt x="24" y="13"/>
                  </a:lnTo>
                  <a:lnTo>
                    <a:pt x="24" y="11"/>
                  </a:lnTo>
                  <a:lnTo>
                    <a:pt x="24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2" name="Freeform 450">
              <a:extLst>
                <a:ext uri="{FF2B5EF4-FFF2-40B4-BE49-F238E27FC236}">
                  <a16:creationId xmlns:a16="http://schemas.microsoft.com/office/drawing/2014/main" id="{9F27192A-E17F-DE25-FCBB-AF6CD75E9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2209866"/>
              <a:ext cx="8157" cy="6798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3" name="Freeform 451">
              <a:extLst>
                <a:ext uri="{FF2B5EF4-FFF2-40B4-BE49-F238E27FC236}">
                  <a16:creationId xmlns:a16="http://schemas.microsoft.com/office/drawing/2014/main" id="{7C1983FF-2FB8-00AB-8C3F-A340AAAD8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964" y="-2311833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4" name="Freeform 452">
              <a:extLst>
                <a:ext uri="{FF2B5EF4-FFF2-40B4-BE49-F238E27FC236}">
                  <a16:creationId xmlns:a16="http://schemas.microsoft.com/office/drawing/2014/main" id="{BE8907B6-46A2-FA46-860B-D1EA9F7F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7605" y="-2310473"/>
              <a:ext cx="4079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7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5" name="Freeform 453">
              <a:extLst>
                <a:ext uri="{FF2B5EF4-FFF2-40B4-BE49-F238E27FC236}">
                  <a16:creationId xmlns:a16="http://schemas.microsoft.com/office/drawing/2014/main" id="{4E68FBAC-D8FF-B18E-7E1C-8DE619FAB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11" y="-2277844"/>
              <a:ext cx="8157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6" name="Freeform 454">
              <a:extLst>
                <a:ext uri="{FF2B5EF4-FFF2-40B4-BE49-F238E27FC236}">
                  <a16:creationId xmlns:a16="http://schemas.microsoft.com/office/drawing/2014/main" id="{19312B1E-5B99-6A75-5EF8-88EA528D4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054" y="-2185394"/>
              <a:ext cx="62540" cy="28551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38" y="11"/>
                </a:cxn>
                <a:cxn ang="0">
                  <a:pos x="41" y="17"/>
                </a:cxn>
                <a:cxn ang="0">
                  <a:pos x="40" y="21"/>
                </a:cxn>
                <a:cxn ang="0">
                  <a:pos x="33" y="21"/>
                </a:cxn>
                <a:cxn ang="0">
                  <a:pos x="27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7" y="5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46" h="21">
                  <a:moveTo>
                    <a:pt x="46" y="0"/>
                  </a:moveTo>
                  <a:lnTo>
                    <a:pt x="38" y="11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3" y="21"/>
                  </a:lnTo>
                  <a:lnTo>
                    <a:pt x="27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7" name="Freeform 455">
              <a:extLst>
                <a:ext uri="{FF2B5EF4-FFF2-40B4-BE49-F238E27FC236}">
                  <a16:creationId xmlns:a16="http://schemas.microsoft.com/office/drawing/2014/main" id="{5343DD14-0CB0-DA4B-C006-6A87CCF38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042" y="-2238417"/>
              <a:ext cx="29910" cy="4350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2"/>
                </a:cxn>
                <a:cxn ang="0">
                  <a:pos x="20" y="8"/>
                </a:cxn>
                <a:cxn ang="0">
                  <a:pos x="22" y="26"/>
                </a:cxn>
                <a:cxn ang="0">
                  <a:pos x="19" y="29"/>
                </a:cxn>
                <a:cxn ang="0">
                  <a:pos x="16" y="28"/>
                </a:cxn>
                <a:cxn ang="0">
                  <a:pos x="12" y="31"/>
                </a:cxn>
                <a:cxn ang="0">
                  <a:pos x="9" y="32"/>
                </a:cxn>
                <a:cxn ang="0">
                  <a:pos x="4" y="28"/>
                </a:cxn>
                <a:cxn ang="0">
                  <a:pos x="3" y="24"/>
                </a:cxn>
                <a:cxn ang="0">
                  <a:pos x="4" y="20"/>
                </a:cxn>
                <a:cxn ang="0">
                  <a:pos x="3" y="12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4" y="7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2" h="32">
                  <a:moveTo>
                    <a:pt x="12" y="0"/>
                  </a:moveTo>
                  <a:lnTo>
                    <a:pt x="17" y="2"/>
                  </a:lnTo>
                  <a:lnTo>
                    <a:pt x="20" y="8"/>
                  </a:lnTo>
                  <a:lnTo>
                    <a:pt x="22" y="26"/>
                  </a:lnTo>
                  <a:lnTo>
                    <a:pt x="19" y="29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3" y="24"/>
                  </a:lnTo>
                  <a:lnTo>
                    <a:pt x="4" y="20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4" y="7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8" name="Freeform 456">
              <a:extLst>
                <a:ext uri="{FF2B5EF4-FFF2-40B4-BE49-F238E27FC236}">
                  <a16:creationId xmlns:a16="http://schemas.microsoft.com/office/drawing/2014/main" id="{4DD8F1F6-D071-C162-9E53-621B62EE3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480" y="-2271046"/>
              <a:ext cx="20394" cy="3127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2" y="2"/>
                </a:cxn>
                <a:cxn ang="0">
                  <a:pos x="15" y="11"/>
                </a:cxn>
                <a:cxn ang="0">
                  <a:pos x="10" y="23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7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0" y="0"/>
                </a:cxn>
              </a:cxnLst>
              <a:rect l="0" t="0" r="r" b="b"/>
              <a:pathLst>
                <a:path w="15" h="23">
                  <a:moveTo>
                    <a:pt x="10" y="0"/>
                  </a:moveTo>
                  <a:lnTo>
                    <a:pt x="12" y="2"/>
                  </a:lnTo>
                  <a:lnTo>
                    <a:pt x="15" y="11"/>
                  </a:lnTo>
                  <a:lnTo>
                    <a:pt x="10" y="23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89" name="Freeform 457">
              <a:extLst>
                <a:ext uri="{FF2B5EF4-FFF2-40B4-BE49-F238E27FC236}">
                  <a16:creationId xmlns:a16="http://schemas.microsoft.com/office/drawing/2014/main" id="{2EDE2747-58DF-9F2D-D173-A52E69ED1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196270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5" y="0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0" name="Freeform 458">
              <a:extLst>
                <a:ext uri="{FF2B5EF4-FFF2-40B4-BE49-F238E27FC236}">
                  <a16:creationId xmlns:a16="http://schemas.microsoft.com/office/drawing/2014/main" id="{C823C306-CC83-9363-2011-95F576353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839" y="-2211226"/>
              <a:ext cx="20394" cy="1087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5" y="3"/>
                </a:cxn>
                <a:cxn ang="0">
                  <a:pos x="11" y="8"/>
                </a:cxn>
                <a:cxn ang="0">
                  <a:pos x="7" y="4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5" h="8">
                  <a:moveTo>
                    <a:pt x="11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1" y="8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1" name="Freeform 459">
              <a:extLst>
                <a:ext uri="{FF2B5EF4-FFF2-40B4-BE49-F238E27FC236}">
                  <a16:creationId xmlns:a16="http://schemas.microsoft.com/office/drawing/2014/main" id="{8802B850-EBB0-468D-C75C-E9A0E13A5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6390" y="-2213945"/>
              <a:ext cx="8157" cy="27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lnTo>
                    <a:pt x="6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2" name="Freeform 460">
              <a:extLst>
                <a:ext uri="{FF2B5EF4-FFF2-40B4-BE49-F238E27FC236}">
                  <a16:creationId xmlns:a16="http://schemas.microsoft.com/office/drawing/2014/main" id="{1E0F689B-63CE-2C4D-2C70-81688A16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086" y="-226152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3" name="Freeform 461">
              <a:extLst>
                <a:ext uri="{FF2B5EF4-FFF2-40B4-BE49-F238E27FC236}">
                  <a16:creationId xmlns:a16="http://schemas.microsoft.com/office/drawing/2014/main" id="{2881B34D-81AE-DA83-0570-C2058B0F2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548" y="-2480418"/>
              <a:ext cx="543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4" name="Freeform 462">
              <a:extLst>
                <a:ext uri="{FF2B5EF4-FFF2-40B4-BE49-F238E27FC236}">
                  <a16:creationId xmlns:a16="http://schemas.microsoft.com/office/drawing/2014/main" id="{D8D95078-0C13-6FF7-A1B3-B2C5BC406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5514" y="-2442350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5" name="Freeform 463">
              <a:extLst>
                <a:ext uri="{FF2B5EF4-FFF2-40B4-BE49-F238E27FC236}">
                  <a16:creationId xmlns:a16="http://schemas.microsoft.com/office/drawing/2014/main" id="{C3BDD3DA-FEE6-E8EB-A2BE-E46AE6DCB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7" y="-2582384"/>
              <a:ext cx="10876" cy="2855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16"/>
                </a:cxn>
                <a:cxn ang="0">
                  <a:pos x="8" y="0"/>
                </a:cxn>
                <a:cxn ang="0">
                  <a:pos x="0" y="13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2" y="16"/>
                  </a:lnTo>
                  <a:lnTo>
                    <a:pt x="8" y="0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6" name="Freeform 464">
              <a:extLst>
                <a:ext uri="{FF2B5EF4-FFF2-40B4-BE49-F238E27FC236}">
                  <a16:creationId xmlns:a16="http://schemas.microsoft.com/office/drawing/2014/main" id="{2BCAD908-3150-F6A6-B96B-3193A5B2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597340"/>
              <a:ext cx="14956" cy="2583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1" y="9"/>
                </a:cxn>
                <a:cxn ang="0">
                  <a:pos x="9" y="5"/>
                </a:cxn>
                <a:cxn ang="0">
                  <a:pos x="11" y="0"/>
                </a:cxn>
                <a:cxn ang="0">
                  <a:pos x="6" y="0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1" y="16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11" h="19">
                  <a:moveTo>
                    <a:pt x="0" y="19"/>
                  </a:moveTo>
                  <a:lnTo>
                    <a:pt x="11" y="9"/>
                  </a:lnTo>
                  <a:lnTo>
                    <a:pt x="9" y="5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8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7" name="Freeform 465">
              <a:extLst>
                <a:ext uri="{FF2B5EF4-FFF2-40B4-BE49-F238E27FC236}">
                  <a16:creationId xmlns:a16="http://schemas.microsoft.com/office/drawing/2014/main" id="{84B808B9-132D-D463-0BA1-87454E98A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099" y="-2662599"/>
              <a:ext cx="9517" cy="1087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7" y="8"/>
                </a:cxn>
                <a:cxn ang="0">
                  <a:pos x="7" y="6"/>
                </a:cxn>
                <a:cxn ang="0">
                  <a:pos x="5" y="3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4"/>
                  </a:lnTo>
                  <a:lnTo>
                    <a:pt x="7" y="8"/>
                  </a:lnTo>
                  <a:lnTo>
                    <a:pt x="7" y="6"/>
                  </a:lnTo>
                  <a:lnTo>
                    <a:pt x="5" y="3"/>
                  </a:lnTo>
                  <a:lnTo>
                    <a:pt x="7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8" name="Freeform 466">
              <a:extLst>
                <a:ext uri="{FF2B5EF4-FFF2-40B4-BE49-F238E27FC236}">
                  <a16:creationId xmlns:a16="http://schemas.microsoft.com/office/drawing/2014/main" id="{52C78AF5-23D2-A167-4799-150DFEE9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807" y="-2530721"/>
              <a:ext cx="6798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99" name="Freeform 467">
              <a:extLst>
                <a:ext uri="{FF2B5EF4-FFF2-40B4-BE49-F238E27FC236}">
                  <a16:creationId xmlns:a16="http://schemas.microsoft.com/office/drawing/2014/main" id="{23F3C0A9-D8A6-F9F0-E9BB-5F874AF93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110" y="-2552474"/>
              <a:ext cx="33989" cy="2855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12" y="4"/>
                </a:cxn>
                <a:cxn ang="0">
                  <a:pos x="10" y="7"/>
                </a:cxn>
                <a:cxn ang="0">
                  <a:pos x="12" y="10"/>
                </a:cxn>
                <a:cxn ang="0">
                  <a:pos x="15" y="5"/>
                </a:cxn>
                <a:cxn ang="0">
                  <a:pos x="15" y="7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5"/>
                </a:cxn>
                <a:cxn ang="0">
                  <a:pos x="13" y="4"/>
                </a:cxn>
                <a:cxn ang="0">
                  <a:pos x="20" y="0"/>
                </a:cxn>
                <a:cxn ang="0">
                  <a:pos x="23" y="5"/>
                </a:cxn>
                <a:cxn ang="0">
                  <a:pos x="25" y="10"/>
                </a:cxn>
                <a:cxn ang="0">
                  <a:pos x="20" y="12"/>
                </a:cxn>
                <a:cxn ang="0">
                  <a:pos x="21" y="16"/>
                </a:cxn>
                <a:cxn ang="0">
                  <a:pos x="18" y="18"/>
                </a:cxn>
                <a:cxn ang="0">
                  <a:pos x="18" y="21"/>
                </a:cxn>
                <a:cxn ang="0">
                  <a:pos x="12" y="21"/>
                </a:cxn>
                <a:cxn ang="0">
                  <a:pos x="12" y="20"/>
                </a:cxn>
                <a:cxn ang="0">
                  <a:pos x="13" y="18"/>
                </a:cxn>
                <a:cxn ang="0">
                  <a:pos x="5" y="18"/>
                </a:cxn>
                <a:cxn ang="0">
                  <a:pos x="4" y="15"/>
                </a:cxn>
                <a:cxn ang="0">
                  <a:pos x="4" y="10"/>
                </a:cxn>
                <a:cxn ang="0">
                  <a:pos x="0" y="8"/>
                </a:cxn>
                <a:cxn ang="0">
                  <a:pos x="8" y="5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25" h="21">
                  <a:moveTo>
                    <a:pt x="7" y="4"/>
                  </a:moveTo>
                  <a:lnTo>
                    <a:pt x="12" y="4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5" y="5"/>
                  </a:lnTo>
                  <a:lnTo>
                    <a:pt x="15" y="7"/>
                  </a:lnTo>
                  <a:lnTo>
                    <a:pt x="15" y="8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5" y="10"/>
                  </a:lnTo>
                  <a:lnTo>
                    <a:pt x="20" y="12"/>
                  </a:lnTo>
                  <a:lnTo>
                    <a:pt x="21" y="16"/>
                  </a:lnTo>
                  <a:lnTo>
                    <a:pt x="18" y="18"/>
                  </a:lnTo>
                  <a:lnTo>
                    <a:pt x="18" y="21"/>
                  </a:lnTo>
                  <a:lnTo>
                    <a:pt x="12" y="21"/>
                  </a:lnTo>
                  <a:lnTo>
                    <a:pt x="12" y="20"/>
                  </a:lnTo>
                  <a:lnTo>
                    <a:pt x="13" y="18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0" y="8"/>
                  </a:lnTo>
                  <a:lnTo>
                    <a:pt x="8" y="5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0" name="Freeform 468">
              <a:extLst>
                <a:ext uri="{FF2B5EF4-FFF2-40B4-BE49-F238E27FC236}">
                  <a16:creationId xmlns:a16="http://schemas.microsoft.com/office/drawing/2014/main" id="{75F47483-3931-EE1D-70AC-670B44C64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424" y="-2521205"/>
              <a:ext cx="8157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lnTo>
                    <a:pt x="6" y="1"/>
                  </a:lnTo>
                  <a:lnTo>
                    <a:pt x="5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1" name="Freeform 469">
              <a:extLst>
                <a:ext uri="{FF2B5EF4-FFF2-40B4-BE49-F238E27FC236}">
                  <a16:creationId xmlns:a16="http://schemas.microsoft.com/office/drawing/2014/main" id="{D662FE60-7C74-8D81-24D6-C9B3EB2D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829" y="-2521205"/>
              <a:ext cx="14956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1"/>
                </a:cxn>
                <a:cxn ang="0">
                  <a:pos x="10" y="0"/>
                </a:cxn>
                <a:cxn ang="0">
                  <a:pos x="11" y="5"/>
                </a:cxn>
                <a:cxn ang="0">
                  <a:pos x="6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2" name="Freeform 470">
              <a:extLst>
                <a:ext uri="{FF2B5EF4-FFF2-40B4-BE49-F238E27FC236}">
                  <a16:creationId xmlns:a16="http://schemas.microsoft.com/office/drawing/2014/main" id="{D5A49887-AC86-3916-DC7C-F64AF3DE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6998" y="-2538879"/>
              <a:ext cx="23113" cy="13596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1" y="2"/>
                </a:cxn>
                <a:cxn ang="0">
                  <a:pos x="13" y="0"/>
                </a:cxn>
                <a:cxn ang="0">
                  <a:pos x="17" y="6"/>
                </a:cxn>
                <a:cxn ang="0">
                  <a:pos x="16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5" y="2"/>
                </a:cxn>
                <a:cxn ang="0">
                  <a:pos x="5" y="2"/>
                </a:cxn>
              </a:cxnLst>
              <a:rect l="0" t="0" r="r" b="b"/>
              <a:pathLst>
                <a:path w="17" h="10">
                  <a:moveTo>
                    <a:pt x="5" y="2"/>
                  </a:moveTo>
                  <a:lnTo>
                    <a:pt x="11" y="2"/>
                  </a:lnTo>
                  <a:lnTo>
                    <a:pt x="13" y="0"/>
                  </a:lnTo>
                  <a:lnTo>
                    <a:pt x="17" y="6"/>
                  </a:lnTo>
                  <a:lnTo>
                    <a:pt x="1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3" y="8"/>
                  </a:lnTo>
                  <a:lnTo>
                    <a:pt x="0" y="3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3" name="Freeform 471">
              <a:extLst>
                <a:ext uri="{FF2B5EF4-FFF2-40B4-BE49-F238E27FC236}">
                  <a16:creationId xmlns:a16="http://schemas.microsoft.com/office/drawing/2014/main" id="{EFB6AA77-B4A9-4022-C412-C0EC24029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6031" y="-2528002"/>
              <a:ext cx="6798" cy="1087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5" h="8">
                  <a:moveTo>
                    <a:pt x="3" y="2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2" y="8"/>
                  </a:lnTo>
                  <a:lnTo>
                    <a:pt x="0" y="6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4" name="Freeform 472">
              <a:extLst>
                <a:ext uri="{FF2B5EF4-FFF2-40B4-BE49-F238E27FC236}">
                  <a16:creationId xmlns:a16="http://schemas.microsoft.com/office/drawing/2014/main" id="{6185CA0D-7235-43FA-044F-3D26662D2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514407"/>
              <a:ext cx="10876" cy="8157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8" y="6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6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8" h="6">
                  <a:moveTo>
                    <a:pt x="6" y="3"/>
                  </a:moveTo>
                  <a:lnTo>
                    <a:pt x="8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5" y="3"/>
                  </a:lnTo>
                  <a:lnTo>
                    <a:pt x="2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5" name="Freeform 473">
              <a:extLst>
                <a:ext uri="{FF2B5EF4-FFF2-40B4-BE49-F238E27FC236}">
                  <a16:creationId xmlns:a16="http://schemas.microsoft.com/office/drawing/2014/main" id="{FAEDC687-8DBB-035E-DC3C-58EBC4FA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3167" y="-2658520"/>
              <a:ext cx="4079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6" name="Freeform 474">
              <a:extLst>
                <a:ext uri="{FF2B5EF4-FFF2-40B4-BE49-F238E27FC236}">
                  <a16:creationId xmlns:a16="http://schemas.microsoft.com/office/drawing/2014/main" id="{BCAD5817-D144-2D1F-5C72-301C1E623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5403" y="-2661239"/>
              <a:ext cx="9517" cy="6798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7" h="5">
                  <a:moveTo>
                    <a:pt x="5" y="5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7" name="Freeform 475">
              <a:extLst>
                <a:ext uri="{FF2B5EF4-FFF2-40B4-BE49-F238E27FC236}">
                  <a16:creationId xmlns:a16="http://schemas.microsoft.com/office/drawing/2014/main" id="{0DEFF5DD-45E6-8EA7-9C04-33FAC21DD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1324" y="-2615014"/>
              <a:ext cx="25832" cy="176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3" y="8"/>
                </a:cxn>
                <a:cxn ang="0">
                  <a:pos x="2" y="11"/>
                </a:cxn>
                <a:cxn ang="0">
                  <a:pos x="3" y="13"/>
                </a:cxn>
                <a:cxn ang="0">
                  <a:pos x="6" y="5"/>
                </a:cxn>
                <a:cxn ang="0">
                  <a:pos x="11" y="6"/>
                </a:cxn>
                <a:cxn ang="0">
                  <a:pos x="19" y="1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9" h="13">
                  <a:moveTo>
                    <a:pt x="14" y="0"/>
                  </a:moveTo>
                  <a:lnTo>
                    <a:pt x="0" y="1"/>
                  </a:lnTo>
                  <a:lnTo>
                    <a:pt x="0" y="6"/>
                  </a:lnTo>
                  <a:lnTo>
                    <a:pt x="3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6" y="5"/>
                  </a:lnTo>
                  <a:lnTo>
                    <a:pt x="11" y="6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8" name="Freeform 476">
              <a:extLst>
                <a:ext uri="{FF2B5EF4-FFF2-40B4-BE49-F238E27FC236}">
                  <a16:creationId xmlns:a16="http://schemas.microsoft.com/office/drawing/2014/main" id="{EF73A593-9FC4-02E2-3E82-2DF477B2F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2628609"/>
              <a:ext cx="16315" cy="9517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6" y="0"/>
                </a:cxn>
                <a:cxn ang="0">
                  <a:pos x="4" y="2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4" y="7"/>
                </a:cxn>
                <a:cxn ang="0">
                  <a:pos x="12" y="5"/>
                </a:cxn>
                <a:cxn ang="0">
                  <a:pos x="12" y="2"/>
                </a:cxn>
                <a:cxn ang="0">
                  <a:pos x="9" y="2"/>
                </a:cxn>
                <a:cxn ang="0">
                  <a:pos x="9" y="2"/>
                </a:cxn>
              </a:cxnLst>
              <a:rect l="0" t="0" r="r" b="b"/>
              <a:pathLst>
                <a:path w="12" h="7">
                  <a:moveTo>
                    <a:pt x="9" y="2"/>
                  </a:move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3"/>
                  </a:lnTo>
                  <a:lnTo>
                    <a:pt x="4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09" name="Freeform 477">
              <a:extLst>
                <a:ext uri="{FF2B5EF4-FFF2-40B4-BE49-F238E27FC236}">
                  <a16:creationId xmlns:a16="http://schemas.microsoft.com/office/drawing/2014/main" id="{79B3AE7E-3C89-121F-29EB-0C420819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256" y="-2942667"/>
              <a:ext cx="39428" cy="28551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8" y="0"/>
                </a:cxn>
                <a:cxn ang="0">
                  <a:pos x="21" y="7"/>
                </a:cxn>
                <a:cxn ang="0">
                  <a:pos x="19" y="12"/>
                </a:cxn>
                <a:cxn ang="0">
                  <a:pos x="24" y="7"/>
                </a:cxn>
                <a:cxn ang="0">
                  <a:pos x="24" y="4"/>
                </a:cxn>
                <a:cxn ang="0">
                  <a:pos x="29" y="5"/>
                </a:cxn>
                <a:cxn ang="0">
                  <a:pos x="29" y="10"/>
                </a:cxn>
                <a:cxn ang="0">
                  <a:pos x="22" y="15"/>
                </a:cxn>
                <a:cxn ang="0">
                  <a:pos x="21" y="13"/>
                </a:cxn>
                <a:cxn ang="0">
                  <a:pos x="18" y="18"/>
                </a:cxn>
                <a:cxn ang="0">
                  <a:pos x="16" y="15"/>
                </a:cxn>
                <a:cxn ang="0">
                  <a:pos x="6" y="21"/>
                </a:cxn>
                <a:cxn ang="0">
                  <a:pos x="5" y="20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13" y="13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29" h="21">
                  <a:moveTo>
                    <a:pt x="16" y="2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9" y="12"/>
                  </a:lnTo>
                  <a:lnTo>
                    <a:pt x="24" y="7"/>
                  </a:lnTo>
                  <a:lnTo>
                    <a:pt x="24" y="4"/>
                  </a:lnTo>
                  <a:lnTo>
                    <a:pt x="29" y="5"/>
                  </a:lnTo>
                  <a:lnTo>
                    <a:pt x="29" y="10"/>
                  </a:lnTo>
                  <a:lnTo>
                    <a:pt x="22" y="15"/>
                  </a:lnTo>
                  <a:lnTo>
                    <a:pt x="21" y="13"/>
                  </a:lnTo>
                  <a:lnTo>
                    <a:pt x="18" y="18"/>
                  </a:lnTo>
                  <a:lnTo>
                    <a:pt x="16" y="15"/>
                  </a:lnTo>
                  <a:lnTo>
                    <a:pt x="6" y="21"/>
                  </a:lnTo>
                  <a:lnTo>
                    <a:pt x="5" y="20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13" y="13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0" name="Freeform 478">
              <a:extLst>
                <a:ext uri="{FF2B5EF4-FFF2-40B4-BE49-F238E27FC236}">
                  <a16:creationId xmlns:a16="http://schemas.microsoft.com/office/drawing/2014/main" id="{E804F749-A2F0-47DA-8640-57F4C58F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975" y="-2942667"/>
              <a:ext cx="14956" cy="1631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9" y="4"/>
                </a:cxn>
                <a:cxn ang="0">
                  <a:pos x="11" y="10"/>
                </a:cxn>
                <a:cxn ang="0">
                  <a:pos x="6" y="12"/>
                </a:cxn>
                <a:cxn ang="0">
                  <a:pos x="4" y="10"/>
                </a:cxn>
                <a:cxn ang="0">
                  <a:pos x="8" y="7"/>
                </a:cxn>
                <a:cxn ang="0">
                  <a:pos x="0" y="12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4" y="2"/>
                  </a:lnTo>
                  <a:lnTo>
                    <a:pt x="8" y="4"/>
                  </a:lnTo>
                  <a:lnTo>
                    <a:pt x="6" y="0"/>
                  </a:lnTo>
                  <a:lnTo>
                    <a:pt x="9" y="4"/>
                  </a:lnTo>
                  <a:lnTo>
                    <a:pt x="11" y="10"/>
                  </a:lnTo>
                  <a:lnTo>
                    <a:pt x="6" y="12"/>
                  </a:lnTo>
                  <a:lnTo>
                    <a:pt x="4" y="10"/>
                  </a:lnTo>
                  <a:lnTo>
                    <a:pt x="8" y="7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1" name="Freeform 479">
              <a:extLst>
                <a:ext uri="{FF2B5EF4-FFF2-40B4-BE49-F238E27FC236}">
                  <a16:creationId xmlns:a16="http://schemas.microsoft.com/office/drawing/2014/main" id="{618D882D-E8D3-7F96-1A60-C58819E55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290" y="-2954903"/>
              <a:ext cx="10876" cy="10876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5" y="0"/>
                </a:cxn>
                <a:cxn ang="0">
                  <a:pos x="8" y="0"/>
                </a:cxn>
                <a:cxn ang="0">
                  <a:pos x="4" y="8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8" h="8">
                  <a:moveTo>
                    <a:pt x="4" y="3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4" y="8"/>
                  </a:lnTo>
                  <a:lnTo>
                    <a:pt x="0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2" name="Freeform 480">
              <a:extLst>
                <a:ext uri="{FF2B5EF4-FFF2-40B4-BE49-F238E27FC236}">
                  <a16:creationId xmlns:a16="http://schemas.microsoft.com/office/drawing/2014/main" id="{F412CF5A-E0AC-8977-D422-EF17A40F5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900521"/>
              <a:ext cx="10876" cy="6798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8" y="0"/>
                </a:cxn>
                <a:cxn ang="0">
                  <a:pos x="4" y="5"/>
                </a:cxn>
                <a:cxn ang="0">
                  <a:pos x="0" y="5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5">
                  <a:moveTo>
                    <a:pt x="4" y="1"/>
                  </a:moveTo>
                  <a:lnTo>
                    <a:pt x="2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0" y="5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3" name="Freeform 481">
              <a:extLst>
                <a:ext uri="{FF2B5EF4-FFF2-40B4-BE49-F238E27FC236}">
                  <a16:creationId xmlns:a16="http://schemas.microsoft.com/office/drawing/2014/main" id="{38828837-4FF9-DE84-C3F0-814BAE40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5762" y="-2965779"/>
              <a:ext cx="19034" cy="21753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0" y="6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4" y="6"/>
                </a:cxn>
                <a:cxn ang="0">
                  <a:pos x="13" y="11"/>
                </a:cxn>
                <a:cxn ang="0">
                  <a:pos x="0" y="16"/>
                </a:cxn>
                <a:cxn ang="0">
                  <a:pos x="0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1"/>
                </a:cxn>
              </a:cxnLst>
              <a:rect l="0" t="0" r="r" b="b"/>
              <a:pathLst>
                <a:path w="14" h="16">
                  <a:moveTo>
                    <a:pt x="2" y="11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6"/>
                  </a:lnTo>
                  <a:lnTo>
                    <a:pt x="13" y="11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2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4" name="Freeform 482">
              <a:extLst>
                <a:ext uri="{FF2B5EF4-FFF2-40B4-BE49-F238E27FC236}">
                  <a16:creationId xmlns:a16="http://schemas.microsoft.com/office/drawing/2014/main" id="{8CF39963-DC5C-9F7D-6893-0C88C862D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796" y="-2976656"/>
              <a:ext cx="17675" cy="1087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1"/>
                </a:cxn>
                <a:cxn ang="0">
                  <a:pos x="10" y="6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4" y="4"/>
                </a:cxn>
                <a:cxn ang="0">
                  <a:pos x="4" y="4"/>
                </a:cxn>
              </a:cxnLst>
              <a:rect l="0" t="0" r="r" b="b"/>
              <a:pathLst>
                <a:path w="13" h="8">
                  <a:moveTo>
                    <a:pt x="4" y="4"/>
                  </a:moveTo>
                  <a:lnTo>
                    <a:pt x="8" y="3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0" y="6"/>
                  </a:lnTo>
                  <a:lnTo>
                    <a:pt x="5" y="8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5" name="Freeform 483">
              <a:extLst>
                <a:ext uri="{FF2B5EF4-FFF2-40B4-BE49-F238E27FC236}">
                  <a16:creationId xmlns:a16="http://schemas.microsoft.com/office/drawing/2014/main" id="{1E6D2E5A-8591-DE31-3676-16D18242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391" y="-2983454"/>
              <a:ext cx="13596" cy="8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6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6" name="Freeform 484">
              <a:extLst>
                <a:ext uri="{FF2B5EF4-FFF2-40B4-BE49-F238E27FC236}">
                  <a16:creationId xmlns:a16="http://schemas.microsoft.com/office/drawing/2014/main" id="{ED57EA04-B140-CA56-D789-B5CF1C493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1987" y="-2992971"/>
              <a:ext cx="8157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6" y="5"/>
                </a:cxn>
                <a:cxn ang="0">
                  <a:pos x="1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6" h="5">
                  <a:moveTo>
                    <a:pt x="3" y="2"/>
                  </a:moveTo>
                  <a:lnTo>
                    <a:pt x="6" y="5"/>
                  </a:lnTo>
                  <a:lnTo>
                    <a:pt x="1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7" name="Freeform 485">
              <a:extLst>
                <a:ext uri="{FF2B5EF4-FFF2-40B4-BE49-F238E27FC236}">
                  <a16:creationId xmlns:a16="http://schemas.microsoft.com/office/drawing/2014/main" id="{06FBAC61-B13B-D6BA-C7BE-61CFBB5DC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942" y="-2992971"/>
              <a:ext cx="6798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2"/>
                </a:cxn>
                <a:cxn ang="0">
                  <a:pos x="5" y="5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2"/>
                  </a:lnTo>
                  <a:lnTo>
                    <a:pt x="5" y="5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8" name="Freeform 486">
              <a:extLst>
                <a:ext uri="{FF2B5EF4-FFF2-40B4-BE49-F238E27FC236}">
                  <a16:creationId xmlns:a16="http://schemas.microsoft.com/office/drawing/2014/main" id="{AF4CF651-B6D8-6121-4AEE-4734DBC61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290" y="-2997050"/>
              <a:ext cx="8157" cy="4079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6" h="3">
                  <a:moveTo>
                    <a:pt x="4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19" name="Freeform 487">
              <a:extLst>
                <a:ext uri="{FF2B5EF4-FFF2-40B4-BE49-F238E27FC236}">
                  <a16:creationId xmlns:a16="http://schemas.microsoft.com/office/drawing/2014/main" id="{D64BA9AF-6A7C-A98D-A398-40A0AF256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774" y="-3014724"/>
              <a:ext cx="20394" cy="10876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1" y="0"/>
                </a:cxn>
                <a:cxn ang="0">
                  <a:pos x="15" y="4"/>
                </a:cxn>
                <a:cxn ang="0">
                  <a:pos x="11" y="7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8">
                  <a:moveTo>
                    <a:pt x="5" y="4"/>
                  </a:moveTo>
                  <a:lnTo>
                    <a:pt x="11" y="0"/>
                  </a:lnTo>
                  <a:lnTo>
                    <a:pt x="15" y="4"/>
                  </a:lnTo>
                  <a:lnTo>
                    <a:pt x="11" y="7"/>
                  </a:lnTo>
                  <a:lnTo>
                    <a:pt x="3" y="8"/>
                  </a:lnTo>
                  <a:lnTo>
                    <a:pt x="0" y="5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0" name="Freeform 488">
              <a:extLst>
                <a:ext uri="{FF2B5EF4-FFF2-40B4-BE49-F238E27FC236}">
                  <a16:creationId xmlns:a16="http://schemas.microsoft.com/office/drawing/2014/main" id="{FA6A67E2-06EA-62B0-6C98-1C2E9107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0448" y="-3007926"/>
              <a:ext cx="1087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2" y="8"/>
                </a:cxn>
                <a:cxn ang="0">
                  <a:pos x="0" y="3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8" h="8">
                  <a:moveTo>
                    <a:pt x="6" y="8"/>
                  </a:moveTo>
                  <a:lnTo>
                    <a:pt x="2" y="8"/>
                  </a:lnTo>
                  <a:lnTo>
                    <a:pt x="0" y="3"/>
                  </a:lnTo>
                  <a:lnTo>
                    <a:pt x="6" y="0"/>
                  </a:lnTo>
                  <a:lnTo>
                    <a:pt x="8" y="3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1" name="Freeform 489">
              <a:extLst>
                <a:ext uri="{FF2B5EF4-FFF2-40B4-BE49-F238E27FC236}">
                  <a16:creationId xmlns:a16="http://schemas.microsoft.com/office/drawing/2014/main" id="{E913A8CE-31BC-D691-F3B1-99DECF0BE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4043" y="-3012004"/>
              <a:ext cx="5438" cy="815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4" y="5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4" h="6">
                  <a:moveTo>
                    <a:pt x="3" y="5"/>
                  </a:moveTo>
                  <a:lnTo>
                    <a:pt x="1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2" name="Freeform 490">
              <a:extLst>
                <a:ext uri="{FF2B5EF4-FFF2-40B4-BE49-F238E27FC236}">
                  <a16:creationId xmlns:a16="http://schemas.microsoft.com/office/drawing/2014/main" id="{21F32767-1A72-17C6-D931-34D4A1AD2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875" y="-3029679"/>
              <a:ext cx="1223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9" y="5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9" h="5">
                  <a:moveTo>
                    <a:pt x="6" y="0"/>
                  </a:moveTo>
                  <a:lnTo>
                    <a:pt x="9" y="5"/>
                  </a:lnTo>
                  <a:lnTo>
                    <a:pt x="0" y="3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3" name="Freeform 491">
              <a:extLst>
                <a:ext uri="{FF2B5EF4-FFF2-40B4-BE49-F238E27FC236}">
                  <a16:creationId xmlns:a16="http://schemas.microsoft.com/office/drawing/2014/main" id="{C13616DD-F2C9-8BA2-4FAE-7DB3AFAEC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368" y="-2759127"/>
              <a:ext cx="12236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9" y="2"/>
                </a:cxn>
                <a:cxn ang="0">
                  <a:pos x="1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4" name="Freeform 492">
              <a:extLst>
                <a:ext uri="{FF2B5EF4-FFF2-40B4-BE49-F238E27FC236}">
                  <a16:creationId xmlns:a16="http://schemas.microsoft.com/office/drawing/2014/main" id="{A46720B2-F472-D66A-9F14-1F607FB58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783" y="-2719700"/>
              <a:ext cx="4079" cy="407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5" name="Freeform 493">
              <a:extLst>
                <a:ext uri="{FF2B5EF4-FFF2-40B4-BE49-F238E27FC236}">
                  <a16:creationId xmlns:a16="http://schemas.microsoft.com/office/drawing/2014/main" id="{E77D4843-E546-D554-DB69-8677F741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986" y="-2650362"/>
              <a:ext cx="1360" cy="6798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6" name="Freeform 494">
              <a:extLst>
                <a:ext uri="{FF2B5EF4-FFF2-40B4-BE49-F238E27FC236}">
                  <a16:creationId xmlns:a16="http://schemas.microsoft.com/office/drawing/2014/main" id="{E1BBFA6A-2456-C388-65EA-DA4BD9E43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67" y="-2632688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7" name="Freeform 495">
              <a:extLst>
                <a:ext uri="{FF2B5EF4-FFF2-40B4-BE49-F238E27FC236}">
                  <a16:creationId xmlns:a16="http://schemas.microsoft.com/office/drawing/2014/main" id="{7B1AA464-D75D-2125-9A17-FA5DF180C0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366" y="-2022247"/>
              <a:ext cx="12236" cy="815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6" y="3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8" name="Freeform 496">
              <a:extLst>
                <a:ext uri="{FF2B5EF4-FFF2-40B4-BE49-F238E27FC236}">
                  <a16:creationId xmlns:a16="http://schemas.microsoft.com/office/drawing/2014/main" id="{D2D891FF-DB8E-FC72-ABE4-86C53B34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119" y="-2015450"/>
              <a:ext cx="8157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5"/>
                </a:cxn>
                <a:cxn ang="0">
                  <a:pos x="3" y="5"/>
                </a:cxn>
                <a:cxn ang="0">
                  <a:pos x="5" y="5"/>
                </a:cxn>
                <a:cxn ang="0">
                  <a:pos x="6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6" h="5">
                  <a:moveTo>
                    <a:pt x="1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9" name="Freeform 497">
              <a:extLst>
                <a:ext uri="{FF2B5EF4-FFF2-40B4-BE49-F238E27FC236}">
                  <a16:creationId xmlns:a16="http://schemas.microsoft.com/office/drawing/2014/main" id="{5FB56282-FFE4-1E7E-0172-62845FEB0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669" y="-2024966"/>
              <a:ext cx="10876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6" y="0"/>
                </a:cxn>
                <a:cxn ang="0">
                  <a:pos x="1" y="7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6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0" name="Freeform 498">
              <a:extLst>
                <a:ext uri="{FF2B5EF4-FFF2-40B4-BE49-F238E27FC236}">
                  <a16:creationId xmlns:a16="http://schemas.microsoft.com/office/drawing/2014/main" id="{837767CF-F77F-4FE0-31A7-9F5EA92E8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546" y="-2030404"/>
              <a:ext cx="8157" cy="407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1" name="Freeform 499">
              <a:extLst>
                <a:ext uri="{FF2B5EF4-FFF2-40B4-BE49-F238E27FC236}">
                  <a16:creationId xmlns:a16="http://schemas.microsoft.com/office/drawing/2014/main" id="{8FABC06E-0917-7B81-44FD-5F7DA03A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705" y="-21092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2" name="Freeform 500">
              <a:extLst>
                <a:ext uri="{FF2B5EF4-FFF2-40B4-BE49-F238E27FC236}">
                  <a16:creationId xmlns:a16="http://schemas.microsoft.com/office/drawing/2014/main" id="{161D2CBC-153A-9853-DEEA-6A4ADE13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20" y="-1838707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3" name="Freeform 501">
              <a:extLst>
                <a:ext uri="{FF2B5EF4-FFF2-40B4-BE49-F238E27FC236}">
                  <a16:creationId xmlns:a16="http://schemas.microsoft.com/office/drawing/2014/main" id="{6E83499C-6978-D889-38B8-905CFD253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9101" y="-1834628"/>
              <a:ext cx="10876" cy="407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8" y="3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8" h="3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3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4" name="Freeform 502">
              <a:extLst>
                <a:ext uri="{FF2B5EF4-FFF2-40B4-BE49-F238E27FC236}">
                  <a16:creationId xmlns:a16="http://schemas.microsoft.com/office/drawing/2014/main" id="{FF91A76A-1B42-F437-622E-A767CA68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81" y="-1458031"/>
              <a:ext cx="4079" cy="679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5" name="Freeform 503">
              <a:extLst>
                <a:ext uri="{FF2B5EF4-FFF2-40B4-BE49-F238E27FC236}">
                  <a16:creationId xmlns:a16="http://schemas.microsoft.com/office/drawing/2014/main" id="{5A543CF3-8939-C9EE-AEF7-E004B2D6D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057" y="-1444436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6" name="Freeform 504">
              <a:extLst>
                <a:ext uri="{FF2B5EF4-FFF2-40B4-BE49-F238E27FC236}">
                  <a16:creationId xmlns:a16="http://schemas.microsoft.com/office/drawing/2014/main" id="{D50B2F29-A774-B5CF-D0FA-8CD7FEC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7293" y="-1447155"/>
              <a:ext cx="5438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7" name="Freeform 505">
              <a:extLst>
                <a:ext uri="{FF2B5EF4-FFF2-40B4-BE49-F238E27FC236}">
                  <a16:creationId xmlns:a16="http://schemas.microsoft.com/office/drawing/2014/main" id="{DA2686A6-7ABB-A74E-4086-58BC98F4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967" y="-1437637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8" name="Freeform 506">
              <a:extLst>
                <a:ext uri="{FF2B5EF4-FFF2-40B4-BE49-F238E27FC236}">
                  <a16:creationId xmlns:a16="http://schemas.microsoft.com/office/drawing/2014/main" id="{53A8E4C4-375E-3DE4-15C8-91E2BC06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169" y="-1546402"/>
              <a:ext cx="1360" cy="54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39" name="Freeform 507">
              <a:extLst>
                <a:ext uri="{FF2B5EF4-FFF2-40B4-BE49-F238E27FC236}">
                  <a16:creationId xmlns:a16="http://schemas.microsoft.com/office/drawing/2014/main" id="{C13EB3FF-AA69-DC03-C4D5-598FBEB2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7652" y="-1535526"/>
              <a:ext cx="6798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8">
                  <a:moveTo>
                    <a:pt x="0" y="0"/>
                  </a:moveTo>
                  <a:lnTo>
                    <a:pt x="5" y="8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0" name="Freeform 508">
              <a:extLst>
                <a:ext uri="{FF2B5EF4-FFF2-40B4-BE49-F238E27FC236}">
                  <a16:creationId xmlns:a16="http://schemas.microsoft.com/office/drawing/2014/main" id="{E743C699-6DD9-EAAC-3C86-DDB51DA1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720" y="-1485222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1" name="Freeform 509">
              <a:extLst>
                <a:ext uri="{FF2B5EF4-FFF2-40B4-BE49-F238E27FC236}">
                  <a16:creationId xmlns:a16="http://schemas.microsoft.com/office/drawing/2014/main" id="{7031F2E7-2B64-7470-4CFB-82CAE8769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855" y="-1447155"/>
              <a:ext cx="145473" cy="197136"/>
            </a:xfrm>
            <a:custGeom>
              <a:avLst/>
              <a:gdLst/>
              <a:ahLst/>
              <a:cxnLst>
                <a:cxn ang="0">
                  <a:pos x="12" y="42"/>
                </a:cxn>
                <a:cxn ang="0">
                  <a:pos x="24" y="40"/>
                </a:cxn>
                <a:cxn ang="0">
                  <a:pos x="27" y="40"/>
                </a:cxn>
                <a:cxn ang="0">
                  <a:pos x="30" y="39"/>
                </a:cxn>
                <a:cxn ang="0">
                  <a:pos x="36" y="37"/>
                </a:cxn>
                <a:cxn ang="0">
                  <a:pos x="46" y="42"/>
                </a:cxn>
                <a:cxn ang="0">
                  <a:pos x="41" y="36"/>
                </a:cxn>
                <a:cxn ang="0">
                  <a:pos x="51" y="32"/>
                </a:cxn>
                <a:cxn ang="0">
                  <a:pos x="56" y="36"/>
                </a:cxn>
                <a:cxn ang="0">
                  <a:pos x="56" y="28"/>
                </a:cxn>
                <a:cxn ang="0">
                  <a:pos x="57" y="31"/>
                </a:cxn>
                <a:cxn ang="0">
                  <a:pos x="65" y="26"/>
                </a:cxn>
                <a:cxn ang="0">
                  <a:pos x="64" y="21"/>
                </a:cxn>
                <a:cxn ang="0">
                  <a:pos x="62" y="16"/>
                </a:cxn>
                <a:cxn ang="0">
                  <a:pos x="67" y="16"/>
                </a:cxn>
                <a:cxn ang="0">
                  <a:pos x="72" y="12"/>
                </a:cxn>
                <a:cxn ang="0">
                  <a:pos x="77" y="12"/>
                </a:cxn>
                <a:cxn ang="0">
                  <a:pos x="75" y="4"/>
                </a:cxn>
                <a:cxn ang="0">
                  <a:pos x="81" y="0"/>
                </a:cxn>
                <a:cxn ang="0">
                  <a:pos x="107" y="34"/>
                </a:cxn>
                <a:cxn ang="0">
                  <a:pos x="102" y="40"/>
                </a:cxn>
                <a:cxn ang="0">
                  <a:pos x="96" y="34"/>
                </a:cxn>
                <a:cxn ang="0">
                  <a:pos x="99" y="47"/>
                </a:cxn>
                <a:cxn ang="0">
                  <a:pos x="94" y="69"/>
                </a:cxn>
                <a:cxn ang="0">
                  <a:pos x="75" y="127"/>
                </a:cxn>
                <a:cxn ang="0">
                  <a:pos x="69" y="137"/>
                </a:cxn>
                <a:cxn ang="0">
                  <a:pos x="51" y="141"/>
                </a:cxn>
                <a:cxn ang="0">
                  <a:pos x="19" y="137"/>
                </a:cxn>
                <a:cxn ang="0">
                  <a:pos x="11" y="127"/>
                </a:cxn>
                <a:cxn ang="0">
                  <a:pos x="8" y="116"/>
                </a:cxn>
                <a:cxn ang="0">
                  <a:pos x="0" y="103"/>
                </a:cxn>
                <a:cxn ang="0">
                  <a:pos x="6" y="97"/>
                </a:cxn>
                <a:cxn ang="0">
                  <a:pos x="9" y="92"/>
                </a:cxn>
                <a:cxn ang="0">
                  <a:pos x="17" y="79"/>
                </a:cxn>
                <a:cxn ang="0">
                  <a:pos x="8" y="60"/>
                </a:cxn>
                <a:cxn ang="0">
                  <a:pos x="11" y="47"/>
                </a:cxn>
                <a:cxn ang="0">
                  <a:pos x="11" y="44"/>
                </a:cxn>
              </a:cxnLst>
              <a:rect l="0" t="0" r="r" b="b"/>
              <a:pathLst>
                <a:path w="107" h="145">
                  <a:moveTo>
                    <a:pt x="11" y="44"/>
                  </a:moveTo>
                  <a:lnTo>
                    <a:pt x="12" y="42"/>
                  </a:lnTo>
                  <a:lnTo>
                    <a:pt x="19" y="42"/>
                  </a:lnTo>
                  <a:lnTo>
                    <a:pt x="24" y="40"/>
                  </a:lnTo>
                  <a:lnTo>
                    <a:pt x="25" y="42"/>
                  </a:lnTo>
                  <a:lnTo>
                    <a:pt x="27" y="40"/>
                  </a:lnTo>
                  <a:lnTo>
                    <a:pt x="28" y="40"/>
                  </a:lnTo>
                  <a:lnTo>
                    <a:pt x="30" y="39"/>
                  </a:lnTo>
                  <a:lnTo>
                    <a:pt x="35" y="39"/>
                  </a:lnTo>
                  <a:lnTo>
                    <a:pt x="36" y="37"/>
                  </a:lnTo>
                  <a:lnTo>
                    <a:pt x="41" y="40"/>
                  </a:lnTo>
                  <a:lnTo>
                    <a:pt x="46" y="42"/>
                  </a:lnTo>
                  <a:lnTo>
                    <a:pt x="41" y="37"/>
                  </a:lnTo>
                  <a:lnTo>
                    <a:pt x="41" y="36"/>
                  </a:lnTo>
                  <a:lnTo>
                    <a:pt x="48" y="32"/>
                  </a:lnTo>
                  <a:lnTo>
                    <a:pt x="51" y="32"/>
                  </a:lnTo>
                  <a:lnTo>
                    <a:pt x="51" y="36"/>
                  </a:lnTo>
                  <a:lnTo>
                    <a:pt x="56" y="36"/>
                  </a:lnTo>
                  <a:lnTo>
                    <a:pt x="52" y="32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65" y="26"/>
                  </a:lnTo>
                  <a:lnTo>
                    <a:pt x="60" y="24"/>
                  </a:lnTo>
                  <a:lnTo>
                    <a:pt x="64" y="21"/>
                  </a:lnTo>
                  <a:lnTo>
                    <a:pt x="65" y="21"/>
                  </a:lnTo>
                  <a:lnTo>
                    <a:pt x="62" y="16"/>
                  </a:lnTo>
                  <a:lnTo>
                    <a:pt x="64" y="15"/>
                  </a:lnTo>
                  <a:lnTo>
                    <a:pt x="67" y="16"/>
                  </a:lnTo>
                  <a:lnTo>
                    <a:pt x="69" y="18"/>
                  </a:lnTo>
                  <a:lnTo>
                    <a:pt x="72" y="12"/>
                  </a:lnTo>
                  <a:lnTo>
                    <a:pt x="73" y="13"/>
                  </a:lnTo>
                  <a:lnTo>
                    <a:pt x="77" y="12"/>
                  </a:lnTo>
                  <a:lnTo>
                    <a:pt x="77" y="5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81" y="0"/>
                  </a:lnTo>
                  <a:lnTo>
                    <a:pt x="94" y="10"/>
                  </a:lnTo>
                  <a:lnTo>
                    <a:pt x="107" y="34"/>
                  </a:lnTo>
                  <a:lnTo>
                    <a:pt x="105" y="39"/>
                  </a:lnTo>
                  <a:lnTo>
                    <a:pt x="102" y="40"/>
                  </a:lnTo>
                  <a:lnTo>
                    <a:pt x="99" y="34"/>
                  </a:lnTo>
                  <a:lnTo>
                    <a:pt x="96" y="34"/>
                  </a:lnTo>
                  <a:lnTo>
                    <a:pt x="96" y="42"/>
                  </a:lnTo>
                  <a:lnTo>
                    <a:pt x="99" y="47"/>
                  </a:lnTo>
                  <a:lnTo>
                    <a:pt x="94" y="53"/>
                  </a:lnTo>
                  <a:lnTo>
                    <a:pt x="94" y="69"/>
                  </a:lnTo>
                  <a:lnTo>
                    <a:pt x="85" y="92"/>
                  </a:lnTo>
                  <a:lnTo>
                    <a:pt x="75" y="127"/>
                  </a:lnTo>
                  <a:lnTo>
                    <a:pt x="72" y="133"/>
                  </a:lnTo>
                  <a:lnTo>
                    <a:pt x="69" y="137"/>
                  </a:lnTo>
                  <a:lnTo>
                    <a:pt x="62" y="140"/>
                  </a:lnTo>
                  <a:lnTo>
                    <a:pt x="51" y="141"/>
                  </a:lnTo>
                  <a:lnTo>
                    <a:pt x="38" y="145"/>
                  </a:lnTo>
                  <a:lnTo>
                    <a:pt x="19" y="137"/>
                  </a:lnTo>
                  <a:lnTo>
                    <a:pt x="14" y="133"/>
                  </a:lnTo>
                  <a:lnTo>
                    <a:pt x="11" y="127"/>
                  </a:lnTo>
                  <a:lnTo>
                    <a:pt x="11" y="122"/>
                  </a:lnTo>
                  <a:lnTo>
                    <a:pt x="8" y="116"/>
                  </a:lnTo>
                  <a:lnTo>
                    <a:pt x="1" y="113"/>
                  </a:lnTo>
                  <a:lnTo>
                    <a:pt x="0" y="103"/>
                  </a:lnTo>
                  <a:lnTo>
                    <a:pt x="4" y="98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2"/>
                  </a:lnTo>
                  <a:lnTo>
                    <a:pt x="17" y="82"/>
                  </a:lnTo>
                  <a:lnTo>
                    <a:pt x="17" y="79"/>
                  </a:lnTo>
                  <a:lnTo>
                    <a:pt x="12" y="71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11" y="47"/>
                  </a:lnTo>
                  <a:lnTo>
                    <a:pt x="11" y="44"/>
                  </a:lnTo>
                  <a:lnTo>
                    <a:pt x="11" y="4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2" name="Freeform 510">
              <a:extLst>
                <a:ext uri="{FF2B5EF4-FFF2-40B4-BE49-F238E27FC236}">
                  <a16:creationId xmlns:a16="http://schemas.microsoft.com/office/drawing/2014/main" id="{D46AC4DE-AB03-1648-447A-6907B30B5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233" y="-1667403"/>
              <a:ext cx="10876" cy="9517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5" y="7"/>
                </a:cxn>
                <a:cxn ang="0">
                  <a:pos x="0" y="5"/>
                </a:cxn>
                <a:cxn ang="0">
                  <a:pos x="4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5" y="7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3" name="Freeform 511">
              <a:extLst>
                <a:ext uri="{FF2B5EF4-FFF2-40B4-BE49-F238E27FC236}">
                  <a16:creationId xmlns:a16="http://schemas.microsoft.com/office/drawing/2014/main" id="{06653A72-5F86-92FC-A1DF-3F805E5D0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121" y="-1638852"/>
              <a:ext cx="1360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4" name="Freeform 512">
              <a:extLst>
                <a:ext uri="{FF2B5EF4-FFF2-40B4-BE49-F238E27FC236}">
                  <a16:creationId xmlns:a16="http://schemas.microsoft.com/office/drawing/2014/main" id="{BF1C09FC-81D4-CBA3-5F6A-98E73719E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446" y="-1618459"/>
              <a:ext cx="6798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5" y="1"/>
                </a:cxn>
                <a:cxn ang="0">
                  <a:pos x="3" y="3"/>
                </a:cxn>
                <a:cxn ang="0">
                  <a:pos x="0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lnTo>
                    <a:pt x="5" y="1"/>
                  </a:lnTo>
                  <a:lnTo>
                    <a:pt x="3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5" name="Freeform 513">
              <a:extLst>
                <a:ext uri="{FF2B5EF4-FFF2-40B4-BE49-F238E27FC236}">
                  <a16:creationId xmlns:a16="http://schemas.microsoft.com/office/drawing/2014/main" id="{F1D66F10-B231-E4B8-456C-0C41D087F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73" y="-1595346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6" name="Freeform 514">
              <a:extLst>
                <a:ext uri="{FF2B5EF4-FFF2-40B4-BE49-F238E27FC236}">
                  <a16:creationId xmlns:a16="http://schemas.microsoft.com/office/drawing/2014/main" id="{8981D947-E914-71B2-F3DA-01EF41E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287" y="-2090225"/>
              <a:ext cx="815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"/>
                </a:cxn>
                <a:cxn ang="0">
                  <a:pos x="4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lnTo>
                    <a:pt x="0" y="2"/>
                  </a:lnTo>
                  <a:lnTo>
                    <a:pt x="4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7" name="Freeform 515">
              <a:extLst>
                <a:ext uri="{FF2B5EF4-FFF2-40B4-BE49-F238E27FC236}">
                  <a16:creationId xmlns:a16="http://schemas.microsoft.com/office/drawing/2014/main" id="{C63DCC58-40D7-10CD-CA24-A900384DE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1242" y="-2094304"/>
              <a:ext cx="1360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8" name="Freeform 516">
              <a:extLst>
                <a:ext uri="{FF2B5EF4-FFF2-40B4-BE49-F238E27FC236}">
                  <a16:creationId xmlns:a16="http://schemas.microsoft.com/office/drawing/2014/main" id="{EA8017AF-6C10-37F8-8854-E40F40AC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6825" y="-1849584"/>
              <a:ext cx="9517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1">
                  <a:moveTo>
                    <a:pt x="5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49" name="Freeform 517">
              <a:extLst>
                <a:ext uri="{FF2B5EF4-FFF2-40B4-BE49-F238E27FC236}">
                  <a16:creationId xmlns:a16="http://schemas.microsoft.com/office/drawing/2014/main" id="{CA7128CB-F1A5-C303-0B4F-6241CC896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1842785"/>
              <a:ext cx="6798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0" name="Freeform 518">
              <a:extLst>
                <a:ext uri="{FF2B5EF4-FFF2-40B4-BE49-F238E27FC236}">
                  <a16:creationId xmlns:a16="http://schemas.microsoft.com/office/drawing/2014/main" id="{679686DE-8731-1421-C48F-2947B7FF3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48224"/>
              <a:ext cx="2719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1" name="Freeform 519">
              <a:extLst>
                <a:ext uri="{FF2B5EF4-FFF2-40B4-BE49-F238E27FC236}">
                  <a16:creationId xmlns:a16="http://schemas.microsoft.com/office/drawing/2014/main" id="{5C05F1FD-4292-1D4A-9CBB-EB6BC346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7129" y="-1837347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2" name="Freeform 520">
              <a:extLst>
                <a:ext uri="{FF2B5EF4-FFF2-40B4-BE49-F238E27FC236}">
                  <a16:creationId xmlns:a16="http://schemas.microsoft.com/office/drawing/2014/main" id="{346D3ABC-C579-5D86-8EDC-3A980D4C8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455" y="-1823752"/>
              <a:ext cx="6798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3" name="Freeform 521">
              <a:extLst>
                <a:ext uri="{FF2B5EF4-FFF2-40B4-BE49-F238E27FC236}">
                  <a16:creationId xmlns:a16="http://schemas.microsoft.com/office/drawing/2014/main" id="{67AE586E-0013-63AA-AE85-B124C312D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500" y="-1819673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4" name="Freeform 522">
              <a:extLst>
                <a:ext uri="{FF2B5EF4-FFF2-40B4-BE49-F238E27FC236}">
                  <a16:creationId xmlns:a16="http://schemas.microsoft.com/office/drawing/2014/main" id="{60632A8C-5905-412E-D750-E397425DD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8937" y="-2203068"/>
              <a:ext cx="2719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5" name="Rectangle 523">
              <a:extLst>
                <a:ext uri="{FF2B5EF4-FFF2-40B4-BE49-F238E27FC236}">
                  <a16:creationId xmlns:a16="http://schemas.microsoft.com/office/drawing/2014/main" id="{FE043459-6F96-B470-89CC-998818124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241" y="-2185394"/>
              <a:ext cx="1360" cy="1360"/>
            </a:xfrm>
            <a:prstGeom prst="rect">
              <a:avLst/>
            </a:pr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6" name="Freeform 524">
              <a:extLst>
                <a:ext uri="{FF2B5EF4-FFF2-40B4-BE49-F238E27FC236}">
                  <a16:creationId xmlns:a16="http://schemas.microsoft.com/office/drawing/2014/main" id="{0F37840B-7871-232F-9080-D4B8F6F4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319" y="-2185394"/>
              <a:ext cx="8157" cy="1360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6" h="1">
                  <a:moveTo>
                    <a:pt x="5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7" name="Freeform 525">
              <a:extLst>
                <a:ext uri="{FF2B5EF4-FFF2-40B4-BE49-F238E27FC236}">
                  <a16:creationId xmlns:a16="http://schemas.microsoft.com/office/drawing/2014/main" id="{EB70EB82-089D-690D-34A4-57E8CB1A4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399" y="-2188113"/>
              <a:ext cx="9517" cy="2719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2">
                  <a:moveTo>
                    <a:pt x="7" y="2"/>
                  </a:moveTo>
                  <a:lnTo>
                    <a:pt x="0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8" name="Freeform 526">
              <a:extLst>
                <a:ext uri="{FF2B5EF4-FFF2-40B4-BE49-F238E27FC236}">
                  <a16:creationId xmlns:a16="http://schemas.microsoft.com/office/drawing/2014/main" id="{E0046566-FE0F-75BC-C540-AD961E9AE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072" y="-2189473"/>
              <a:ext cx="6798" cy="136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1">
                  <a:moveTo>
                    <a:pt x="3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59" name="Freeform 527">
              <a:extLst>
                <a:ext uri="{FF2B5EF4-FFF2-40B4-BE49-F238E27FC236}">
                  <a16:creationId xmlns:a16="http://schemas.microsoft.com/office/drawing/2014/main" id="{ED42483B-2B0D-76D1-FF8B-830FD467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2174517"/>
              <a:ext cx="12236" cy="4079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0" y="0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9" h="3">
                  <a:moveTo>
                    <a:pt x="9" y="1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0" name="Freeform 528">
              <a:extLst>
                <a:ext uri="{FF2B5EF4-FFF2-40B4-BE49-F238E27FC236}">
                  <a16:creationId xmlns:a16="http://schemas.microsoft.com/office/drawing/2014/main" id="{538F55AD-48DC-0CAC-2F0A-2E6CD6A1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578" y="-2159563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1" name="Freeform 529">
              <a:extLst>
                <a:ext uri="{FF2B5EF4-FFF2-40B4-BE49-F238E27FC236}">
                  <a16:creationId xmlns:a16="http://schemas.microsoft.com/office/drawing/2014/main" id="{4BED762B-AAC3-21F9-C8EB-DF5CF4D9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28" y="-2668037"/>
              <a:ext cx="10876" cy="203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5" y="8"/>
                </a:cxn>
                <a:cxn ang="0">
                  <a:pos x="3" y="15"/>
                </a:cxn>
                <a:cxn ang="0">
                  <a:pos x="6" y="12"/>
                </a:cxn>
                <a:cxn ang="0">
                  <a:pos x="8" y="4"/>
                </a:cxn>
                <a:cxn ang="0">
                  <a:pos x="5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5">
                  <a:moveTo>
                    <a:pt x="5" y="0"/>
                  </a:moveTo>
                  <a:lnTo>
                    <a:pt x="2" y="2"/>
                  </a:lnTo>
                  <a:lnTo>
                    <a:pt x="3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3" y="15"/>
                  </a:lnTo>
                  <a:lnTo>
                    <a:pt x="6" y="12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2" name="Freeform 530">
              <a:extLst>
                <a:ext uri="{FF2B5EF4-FFF2-40B4-BE49-F238E27FC236}">
                  <a16:creationId xmlns:a16="http://schemas.microsoft.com/office/drawing/2014/main" id="{C886A79D-7C09-F8F8-5B25-BBB9B1774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08216"/>
              <a:ext cx="16315" cy="190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4" y="3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8" y="6"/>
                </a:cxn>
                <a:cxn ang="0">
                  <a:pos x="12" y="4"/>
                </a:cxn>
                <a:cxn ang="0">
                  <a:pos x="10" y="3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4" y="3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4"/>
                  </a:lnTo>
                  <a:lnTo>
                    <a:pt x="8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3" name="Freeform 531">
              <a:extLst>
                <a:ext uri="{FF2B5EF4-FFF2-40B4-BE49-F238E27FC236}">
                  <a16:creationId xmlns:a16="http://schemas.microsoft.com/office/drawing/2014/main" id="{FA6BCAD6-F4D5-4EC9-30F4-9C4039388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063" y="-258646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0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4" name="Freeform 532">
              <a:extLst>
                <a:ext uri="{FF2B5EF4-FFF2-40B4-BE49-F238E27FC236}">
                  <a16:creationId xmlns:a16="http://schemas.microsoft.com/office/drawing/2014/main" id="{B6E3BE5B-8E60-1DD3-8ACF-9FB125BAF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917" y="-2628609"/>
              <a:ext cx="10876" cy="6798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3" y="3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8" y="5"/>
                </a:cxn>
                <a:cxn ang="0">
                  <a:pos x="8" y="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3" y="3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8" y="5"/>
                  </a:lnTo>
                  <a:lnTo>
                    <a:pt x="8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5" name="Freeform 533">
              <a:extLst>
                <a:ext uri="{FF2B5EF4-FFF2-40B4-BE49-F238E27FC236}">
                  <a16:creationId xmlns:a16="http://schemas.microsoft.com/office/drawing/2014/main" id="{62BCAC1A-BE14-5B4D-F5CF-A854B8AC9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198" y="-2621812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6" name="Freeform 534">
              <a:extLst>
                <a:ext uri="{FF2B5EF4-FFF2-40B4-BE49-F238E27FC236}">
                  <a16:creationId xmlns:a16="http://schemas.microsoft.com/office/drawing/2014/main" id="{A1E04A01-6F13-D628-EFA0-07BDD8B7B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7895" y="-2613655"/>
              <a:ext cx="150911" cy="205294"/>
            </a:xfrm>
            <a:custGeom>
              <a:avLst/>
              <a:gdLst/>
              <a:ahLst/>
              <a:cxnLst>
                <a:cxn ang="0">
                  <a:pos x="58" y="140"/>
                </a:cxn>
                <a:cxn ang="0">
                  <a:pos x="67" y="137"/>
                </a:cxn>
                <a:cxn ang="0">
                  <a:pos x="106" y="132"/>
                </a:cxn>
                <a:cxn ang="0">
                  <a:pos x="96" y="127"/>
                </a:cxn>
                <a:cxn ang="0">
                  <a:pos x="104" y="122"/>
                </a:cxn>
                <a:cxn ang="0">
                  <a:pos x="111" y="110"/>
                </a:cxn>
                <a:cxn ang="0">
                  <a:pos x="95" y="103"/>
                </a:cxn>
                <a:cxn ang="0">
                  <a:pos x="87" y="105"/>
                </a:cxn>
                <a:cxn ang="0">
                  <a:pos x="88" y="92"/>
                </a:cxn>
                <a:cxn ang="0">
                  <a:pos x="69" y="74"/>
                </a:cxn>
                <a:cxn ang="0">
                  <a:pos x="56" y="52"/>
                </a:cxn>
                <a:cxn ang="0">
                  <a:pos x="42" y="47"/>
                </a:cxn>
                <a:cxn ang="0">
                  <a:pos x="48" y="41"/>
                </a:cxn>
                <a:cxn ang="0">
                  <a:pos x="59" y="25"/>
                </a:cxn>
                <a:cxn ang="0">
                  <a:pos x="27" y="21"/>
                </a:cxn>
                <a:cxn ang="0">
                  <a:pos x="31" y="17"/>
                </a:cxn>
                <a:cxn ang="0">
                  <a:pos x="40" y="5"/>
                </a:cxn>
                <a:cxn ang="0">
                  <a:pos x="16" y="2"/>
                </a:cxn>
                <a:cxn ang="0">
                  <a:pos x="11" y="10"/>
                </a:cxn>
                <a:cxn ang="0">
                  <a:pos x="5" y="17"/>
                </a:cxn>
                <a:cxn ang="0">
                  <a:pos x="3" y="21"/>
                </a:cxn>
                <a:cxn ang="0">
                  <a:pos x="7" y="26"/>
                </a:cxn>
                <a:cxn ang="0">
                  <a:pos x="0" y="37"/>
                </a:cxn>
                <a:cxn ang="0">
                  <a:pos x="7" y="52"/>
                </a:cxn>
                <a:cxn ang="0">
                  <a:pos x="8" y="61"/>
                </a:cxn>
                <a:cxn ang="0">
                  <a:pos x="15" y="47"/>
                </a:cxn>
                <a:cxn ang="0">
                  <a:pos x="16" y="49"/>
                </a:cxn>
                <a:cxn ang="0">
                  <a:pos x="18" y="55"/>
                </a:cxn>
                <a:cxn ang="0">
                  <a:pos x="13" y="69"/>
                </a:cxn>
                <a:cxn ang="0">
                  <a:pos x="18" y="71"/>
                </a:cxn>
                <a:cxn ang="0">
                  <a:pos x="42" y="69"/>
                </a:cxn>
                <a:cxn ang="0">
                  <a:pos x="40" y="84"/>
                </a:cxn>
                <a:cxn ang="0">
                  <a:pos x="47" y="90"/>
                </a:cxn>
                <a:cxn ang="0">
                  <a:pos x="43" y="97"/>
                </a:cxn>
                <a:cxn ang="0">
                  <a:pos x="29" y="103"/>
                </a:cxn>
                <a:cxn ang="0">
                  <a:pos x="29" y="114"/>
                </a:cxn>
                <a:cxn ang="0">
                  <a:pos x="24" y="122"/>
                </a:cxn>
                <a:cxn ang="0">
                  <a:pos x="39" y="129"/>
                </a:cxn>
                <a:cxn ang="0">
                  <a:pos x="43" y="132"/>
                </a:cxn>
                <a:cxn ang="0">
                  <a:pos x="8" y="151"/>
                </a:cxn>
                <a:cxn ang="0">
                  <a:pos x="21" y="146"/>
                </a:cxn>
                <a:cxn ang="0">
                  <a:pos x="48" y="138"/>
                </a:cxn>
              </a:cxnLst>
              <a:rect l="0" t="0" r="r" b="b"/>
              <a:pathLst>
                <a:path w="111" h="151">
                  <a:moveTo>
                    <a:pt x="51" y="143"/>
                  </a:moveTo>
                  <a:lnTo>
                    <a:pt x="59" y="142"/>
                  </a:lnTo>
                  <a:lnTo>
                    <a:pt x="58" y="140"/>
                  </a:lnTo>
                  <a:lnTo>
                    <a:pt x="66" y="140"/>
                  </a:lnTo>
                  <a:lnTo>
                    <a:pt x="67" y="138"/>
                  </a:lnTo>
                  <a:lnTo>
                    <a:pt x="67" y="137"/>
                  </a:lnTo>
                  <a:lnTo>
                    <a:pt x="76" y="138"/>
                  </a:lnTo>
                  <a:lnTo>
                    <a:pt x="101" y="135"/>
                  </a:lnTo>
                  <a:lnTo>
                    <a:pt x="106" y="132"/>
                  </a:lnTo>
                  <a:lnTo>
                    <a:pt x="108" y="130"/>
                  </a:lnTo>
                  <a:lnTo>
                    <a:pt x="96" y="129"/>
                  </a:lnTo>
                  <a:lnTo>
                    <a:pt x="96" y="127"/>
                  </a:lnTo>
                  <a:lnTo>
                    <a:pt x="100" y="124"/>
                  </a:lnTo>
                  <a:lnTo>
                    <a:pt x="98" y="122"/>
                  </a:lnTo>
                  <a:lnTo>
                    <a:pt x="104" y="122"/>
                  </a:lnTo>
                  <a:lnTo>
                    <a:pt x="104" y="119"/>
                  </a:lnTo>
                  <a:lnTo>
                    <a:pt x="109" y="116"/>
                  </a:lnTo>
                  <a:lnTo>
                    <a:pt x="111" y="110"/>
                  </a:lnTo>
                  <a:lnTo>
                    <a:pt x="111" y="106"/>
                  </a:lnTo>
                  <a:lnTo>
                    <a:pt x="103" y="103"/>
                  </a:lnTo>
                  <a:lnTo>
                    <a:pt x="95" y="103"/>
                  </a:lnTo>
                  <a:lnTo>
                    <a:pt x="92" y="106"/>
                  </a:lnTo>
                  <a:lnTo>
                    <a:pt x="88" y="105"/>
                  </a:lnTo>
                  <a:lnTo>
                    <a:pt x="87" y="105"/>
                  </a:lnTo>
                  <a:lnTo>
                    <a:pt x="92" y="97"/>
                  </a:lnTo>
                  <a:lnTo>
                    <a:pt x="82" y="90"/>
                  </a:lnTo>
                  <a:lnTo>
                    <a:pt x="88" y="92"/>
                  </a:lnTo>
                  <a:lnTo>
                    <a:pt x="88" y="89"/>
                  </a:lnTo>
                  <a:lnTo>
                    <a:pt x="77" y="76"/>
                  </a:lnTo>
                  <a:lnTo>
                    <a:pt x="69" y="74"/>
                  </a:lnTo>
                  <a:lnTo>
                    <a:pt x="64" y="65"/>
                  </a:lnTo>
                  <a:lnTo>
                    <a:pt x="63" y="58"/>
                  </a:lnTo>
                  <a:lnTo>
                    <a:pt x="56" y="52"/>
                  </a:lnTo>
                  <a:lnTo>
                    <a:pt x="50" y="50"/>
                  </a:lnTo>
                  <a:lnTo>
                    <a:pt x="40" y="50"/>
                  </a:lnTo>
                  <a:lnTo>
                    <a:pt x="42" y="47"/>
                  </a:lnTo>
                  <a:lnTo>
                    <a:pt x="48" y="45"/>
                  </a:lnTo>
                  <a:lnTo>
                    <a:pt x="45" y="42"/>
                  </a:lnTo>
                  <a:lnTo>
                    <a:pt x="48" y="41"/>
                  </a:lnTo>
                  <a:lnTo>
                    <a:pt x="53" y="34"/>
                  </a:lnTo>
                  <a:lnTo>
                    <a:pt x="56" y="28"/>
                  </a:lnTo>
                  <a:lnTo>
                    <a:pt x="59" y="25"/>
                  </a:lnTo>
                  <a:lnTo>
                    <a:pt x="58" y="18"/>
                  </a:lnTo>
                  <a:lnTo>
                    <a:pt x="39" y="18"/>
                  </a:lnTo>
                  <a:lnTo>
                    <a:pt x="27" y="21"/>
                  </a:lnTo>
                  <a:lnTo>
                    <a:pt x="27" y="20"/>
                  </a:lnTo>
                  <a:lnTo>
                    <a:pt x="26" y="18"/>
                  </a:lnTo>
                  <a:lnTo>
                    <a:pt x="31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40" y="5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16" y="2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10" y="12"/>
                  </a:lnTo>
                  <a:lnTo>
                    <a:pt x="11" y="13"/>
                  </a:lnTo>
                  <a:lnTo>
                    <a:pt x="5" y="17"/>
                  </a:lnTo>
                  <a:lnTo>
                    <a:pt x="5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3" y="25"/>
                  </a:lnTo>
                  <a:lnTo>
                    <a:pt x="8" y="25"/>
                  </a:lnTo>
                  <a:lnTo>
                    <a:pt x="7" y="26"/>
                  </a:lnTo>
                  <a:lnTo>
                    <a:pt x="8" y="26"/>
                  </a:lnTo>
                  <a:lnTo>
                    <a:pt x="3" y="36"/>
                  </a:lnTo>
                  <a:lnTo>
                    <a:pt x="0" y="37"/>
                  </a:lnTo>
                  <a:lnTo>
                    <a:pt x="7" y="42"/>
                  </a:lnTo>
                  <a:lnTo>
                    <a:pt x="11" y="39"/>
                  </a:lnTo>
                  <a:lnTo>
                    <a:pt x="7" y="52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11" y="55"/>
                  </a:lnTo>
                  <a:lnTo>
                    <a:pt x="10" y="50"/>
                  </a:lnTo>
                  <a:lnTo>
                    <a:pt x="15" y="47"/>
                  </a:lnTo>
                  <a:lnTo>
                    <a:pt x="11" y="53"/>
                  </a:lnTo>
                  <a:lnTo>
                    <a:pt x="16" y="52"/>
                  </a:lnTo>
                  <a:lnTo>
                    <a:pt x="16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8" y="55"/>
                  </a:lnTo>
                  <a:lnTo>
                    <a:pt x="21" y="60"/>
                  </a:lnTo>
                  <a:lnTo>
                    <a:pt x="16" y="69"/>
                  </a:lnTo>
                  <a:lnTo>
                    <a:pt x="13" y="69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8" y="71"/>
                  </a:lnTo>
                  <a:lnTo>
                    <a:pt x="24" y="73"/>
                  </a:lnTo>
                  <a:lnTo>
                    <a:pt x="24" y="71"/>
                  </a:lnTo>
                  <a:lnTo>
                    <a:pt x="42" y="69"/>
                  </a:lnTo>
                  <a:lnTo>
                    <a:pt x="39" y="71"/>
                  </a:lnTo>
                  <a:lnTo>
                    <a:pt x="35" y="77"/>
                  </a:lnTo>
                  <a:lnTo>
                    <a:pt x="40" y="84"/>
                  </a:lnTo>
                  <a:lnTo>
                    <a:pt x="48" y="81"/>
                  </a:lnTo>
                  <a:lnTo>
                    <a:pt x="43" y="89"/>
                  </a:lnTo>
                  <a:lnTo>
                    <a:pt x="47" y="90"/>
                  </a:lnTo>
                  <a:lnTo>
                    <a:pt x="43" y="93"/>
                  </a:lnTo>
                  <a:lnTo>
                    <a:pt x="45" y="95"/>
                  </a:lnTo>
                  <a:lnTo>
                    <a:pt x="43" y="97"/>
                  </a:lnTo>
                  <a:lnTo>
                    <a:pt x="34" y="97"/>
                  </a:lnTo>
                  <a:lnTo>
                    <a:pt x="21" y="105"/>
                  </a:lnTo>
                  <a:lnTo>
                    <a:pt x="29" y="103"/>
                  </a:lnTo>
                  <a:lnTo>
                    <a:pt x="29" y="108"/>
                  </a:lnTo>
                  <a:lnTo>
                    <a:pt x="31" y="110"/>
                  </a:lnTo>
                  <a:lnTo>
                    <a:pt x="29" y="114"/>
                  </a:lnTo>
                  <a:lnTo>
                    <a:pt x="13" y="121"/>
                  </a:lnTo>
                  <a:lnTo>
                    <a:pt x="16" y="126"/>
                  </a:lnTo>
                  <a:lnTo>
                    <a:pt x="24" y="122"/>
                  </a:lnTo>
                  <a:lnTo>
                    <a:pt x="26" y="126"/>
                  </a:lnTo>
                  <a:lnTo>
                    <a:pt x="32" y="124"/>
                  </a:lnTo>
                  <a:lnTo>
                    <a:pt x="39" y="129"/>
                  </a:lnTo>
                  <a:lnTo>
                    <a:pt x="50" y="124"/>
                  </a:lnTo>
                  <a:lnTo>
                    <a:pt x="51" y="124"/>
                  </a:lnTo>
                  <a:lnTo>
                    <a:pt x="43" y="132"/>
                  </a:lnTo>
                  <a:lnTo>
                    <a:pt x="29" y="132"/>
                  </a:lnTo>
                  <a:lnTo>
                    <a:pt x="8" y="150"/>
                  </a:lnTo>
                  <a:lnTo>
                    <a:pt x="8" y="151"/>
                  </a:lnTo>
                  <a:lnTo>
                    <a:pt x="10" y="150"/>
                  </a:lnTo>
                  <a:lnTo>
                    <a:pt x="15" y="151"/>
                  </a:lnTo>
                  <a:lnTo>
                    <a:pt x="21" y="146"/>
                  </a:lnTo>
                  <a:lnTo>
                    <a:pt x="35" y="146"/>
                  </a:lnTo>
                  <a:lnTo>
                    <a:pt x="39" y="142"/>
                  </a:lnTo>
                  <a:lnTo>
                    <a:pt x="48" y="138"/>
                  </a:lnTo>
                  <a:lnTo>
                    <a:pt x="51" y="143"/>
                  </a:lnTo>
                  <a:lnTo>
                    <a:pt x="51" y="14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7" name="Freeform 535">
              <a:extLst>
                <a:ext uri="{FF2B5EF4-FFF2-40B4-BE49-F238E27FC236}">
                  <a16:creationId xmlns:a16="http://schemas.microsoft.com/office/drawing/2014/main" id="{0808348C-AC62-CE72-E2D1-2F005396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2423317"/>
              <a:ext cx="6798" cy="27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2">
                  <a:moveTo>
                    <a:pt x="4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8" name="Freeform 536">
              <a:extLst>
                <a:ext uri="{FF2B5EF4-FFF2-40B4-BE49-F238E27FC236}">
                  <a16:creationId xmlns:a16="http://schemas.microsoft.com/office/drawing/2014/main" id="{1199C6FA-499F-ECDE-C3C7-708B79E2D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524" y="-2484496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69" name="Freeform 537">
              <a:extLst>
                <a:ext uri="{FF2B5EF4-FFF2-40B4-BE49-F238E27FC236}">
                  <a16:creationId xmlns:a16="http://schemas.microsoft.com/office/drawing/2014/main" id="{0521E1F7-DDF1-2E92-3929-7AFEE5DD3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726" y="-2506249"/>
              <a:ext cx="9517" cy="679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5" y="3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" h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0" name="Freeform 538">
              <a:extLst>
                <a:ext uri="{FF2B5EF4-FFF2-40B4-BE49-F238E27FC236}">
                  <a16:creationId xmlns:a16="http://schemas.microsoft.com/office/drawing/2014/main" id="{4D91C79C-D5D2-0479-B9B4-6DD3FD3FC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850" y="-2538879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1" name="Freeform 539">
              <a:extLst>
                <a:ext uri="{FF2B5EF4-FFF2-40B4-BE49-F238E27FC236}">
                  <a16:creationId xmlns:a16="http://schemas.microsoft.com/office/drawing/2014/main" id="{255433E8-BFD0-AA44-4566-866620EAF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097" y="-2542958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0" y="1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2" name="Freeform 540">
              <a:extLst>
                <a:ext uri="{FF2B5EF4-FFF2-40B4-BE49-F238E27FC236}">
                  <a16:creationId xmlns:a16="http://schemas.microsoft.com/office/drawing/2014/main" id="{78A6840E-FB0F-22A9-65CF-2184AD6B7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614" y="-2547036"/>
              <a:ext cx="4079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3" name="Freeform 541">
              <a:extLst>
                <a:ext uri="{FF2B5EF4-FFF2-40B4-BE49-F238E27FC236}">
                  <a16:creationId xmlns:a16="http://schemas.microsoft.com/office/drawing/2014/main" id="{73456B88-224D-49A8-1766-185964EEE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3816" y="-2560632"/>
              <a:ext cx="10876" cy="679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" y="5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8" h="5">
                  <a:moveTo>
                    <a:pt x="0" y="5"/>
                  </a:moveTo>
                  <a:lnTo>
                    <a:pt x="8" y="5"/>
                  </a:lnTo>
                  <a:lnTo>
                    <a:pt x="3" y="0"/>
                  </a:lnTo>
                  <a:lnTo>
                    <a:pt x="2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4" name="Freeform 542">
              <a:extLst>
                <a:ext uri="{FF2B5EF4-FFF2-40B4-BE49-F238E27FC236}">
                  <a16:creationId xmlns:a16="http://schemas.microsoft.com/office/drawing/2014/main" id="{D4B7B9F3-C09B-DE26-E918-E1E0403BB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019" y="-2589183"/>
              <a:ext cx="17675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7"/>
                </a:cxn>
                <a:cxn ang="0">
                  <a:pos x="2" y="7"/>
                </a:cxn>
                <a:cxn ang="0">
                  <a:pos x="5" y="11"/>
                </a:cxn>
                <a:cxn ang="0">
                  <a:pos x="11" y="11"/>
                </a:cxn>
                <a:cxn ang="0">
                  <a:pos x="13" y="10"/>
                </a:cxn>
                <a:cxn ang="0">
                  <a:pos x="8" y="8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3" y="5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8" y="8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5" name="Freeform 543">
              <a:extLst>
                <a:ext uri="{FF2B5EF4-FFF2-40B4-BE49-F238E27FC236}">
                  <a16:creationId xmlns:a16="http://schemas.microsoft.com/office/drawing/2014/main" id="{6801862C-ECBD-5B9F-A794-59BB0202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800" y="-3343736"/>
              <a:ext cx="50304" cy="1631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0"/>
                </a:cxn>
                <a:cxn ang="0">
                  <a:pos x="22" y="0"/>
                </a:cxn>
                <a:cxn ang="0">
                  <a:pos x="37" y="8"/>
                </a:cxn>
                <a:cxn ang="0">
                  <a:pos x="27" y="1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37" h="12">
                  <a:moveTo>
                    <a:pt x="0" y="7"/>
                  </a:moveTo>
                  <a:lnTo>
                    <a:pt x="8" y="0"/>
                  </a:lnTo>
                  <a:lnTo>
                    <a:pt x="22" y="0"/>
                  </a:lnTo>
                  <a:lnTo>
                    <a:pt x="37" y="8"/>
                  </a:lnTo>
                  <a:lnTo>
                    <a:pt x="27" y="1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6" name="Freeform 544">
              <a:extLst>
                <a:ext uri="{FF2B5EF4-FFF2-40B4-BE49-F238E27FC236}">
                  <a16:creationId xmlns:a16="http://schemas.microsoft.com/office/drawing/2014/main" id="{C402EF4A-E3D5-78D3-699B-9E729A40F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1981" y="-3738008"/>
              <a:ext cx="29910" cy="353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2" y="26"/>
                </a:cxn>
                <a:cxn ang="0">
                  <a:pos x="3" y="1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22" h="26">
                  <a:moveTo>
                    <a:pt x="3" y="0"/>
                  </a:moveTo>
                  <a:lnTo>
                    <a:pt x="22" y="26"/>
                  </a:lnTo>
                  <a:lnTo>
                    <a:pt x="3" y="18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7" name="Freeform 545">
              <a:extLst>
                <a:ext uri="{FF2B5EF4-FFF2-40B4-BE49-F238E27FC236}">
                  <a16:creationId xmlns:a16="http://schemas.microsoft.com/office/drawing/2014/main" id="{B674ADA7-0AF3-F7D1-62B8-D431A5F81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071" y="-3774716"/>
              <a:ext cx="43506" cy="6525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8" y="0"/>
                </a:cxn>
                <a:cxn ang="0">
                  <a:pos x="32" y="25"/>
                </a:cxn>
                <a:cxn ang="0">
                  <a:pos x="24" y="35"/>
                </a:cxn>
                <a:cxn ang="0">
                  <a:pos x="24" y="48"/>
                </a:cxn>
                <a:cxn ang="0">
                  <a:pos x="6" y="22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2" h="48">
                  <a:moveTo>
                    <a:pt x="0" y="3"/>
                  </a:moveTo>
                  <a:lnTo>
                    <a:pt x="18" y="0"/>
                  </a:lnTo>
                  <a:lnTo>
                    <a:pt x="32" y="25"/>
                  </a:lnTo>
                  <a:lnTo>
                    <a:pt x="24" y="35"/>
                  </a:lnTo>
                  <a:lnTo>
                    <a:pt x="24" y="48"/>
                  </a:lnTo>
                  <a:lnTo>
                    <a:pt x="6" y="22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8" name="Freeform 546">
              <a:extLst>
                <a:ext uri="{FF2B5EF4-FFF2-40B4-BE49-F238E27FC236}">
                  <a16:creationId xmlns:a16="http://schemas.microsoft.com/office/drawing/2014/main" id="{6C581799-13C4-2444-E1BB-58017D583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746" y="-3820941"/>
              <a:ext cx="24472" cy="2583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18" y="19"/>
                </a:cxn>
                <a:cxn ang="0">
                  <a:pos x="6" y="15"/>
                </a:cxn>
                <a:cxn ang="0">
                  <a:pos x="6" y="15"/>
                </a:cxn>
              </a:cxnLst>
              <a:rect l="0" t="0" r="r" b="b"/>
              <a:pathLst>
                <a:path w="18" h="19">
                  <a:moveTo>
                    <a:pt x="6" y="15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" y="19"/>
                  </a:lnTo>
                  <a:lnTo>
                    <a:pt x="6" y="15"/>
                  </a:lnTo>
                  <a:lnTo>
                    <a:pt x="6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79" name="Freeform 547">
              <a:extLst>
                <a:ext uri="{FF2B5EF4-FFF2-40B4-BE49-F238E27FC236}">
                  <a16:creationId xmlns:a16="http://schemas.microsoft.com/office/drawing/2014/main" id="{652A6776-CC19-532B-C54B-55305C5C1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29099"/>
              <a:ext cx="17675" cy="217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9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" h="16">
                  <a:moveTo>
                    <a:pt x="0" y="0"/>
                  </a:moveTo>
                  <a:lnTo>
                    <a:pt x="13" y="8"/>
                  </a:lnTo>
                  <a:lnTo>
                    <a:pt x="9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0" name="Freeform 548">
              <a:extLst>
                <a:ext uri="{FF2B5EF4-FFF2-40B4-BE49-F238E27FC236}">
                  <a16:creationId xmlns:a16="http://schemas.microsoft.com/office/drawing/2014/main" id="{AE0F6273-CBD2-D536-7F37-F63F52ED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555" y="-3856290"/>
              <a:ext cx="25832" cy="3127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9" y="23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9" h="23">
                  <a:moveTo>
                    <a:pt x="1" y="0"/>
                  </a:moveTo>
                  <a:lnTo>
                    <a:pt x="19" y="23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1" name="Freeform 549">
              <a:extLst>
                <a:ext uri="{FF2B5EF4-FFF2-40B4-BE49-F238E27FC236}">
                  <a16:creationId xmlns:a16="http://schemas.microsoft.com/office/drawing/2014/main" id="{DE5FB6C9-99F9-3A42-13F8-FE0DCB7F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1815" y="-3724412"/>
              <a:ext cx="21753" cy="2991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6" y="22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22">
                  <a:moveTo>
                    <a:pt x="3" y="0"/>
                  </a:moveTo>
                  <a:lnTo>
                    <a:pt x="16" y="22"/>
                  </a:lnTo>
                  <a:lnTo>
                    <a:pt x="2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2" name="Freeform 550">
              <a:extLst>
                <a:ext uri="{FF2B5EF4-FFF2-40B4-BE49-F238E27FC236}">
                  <a16:creationId xmlns:a16="http://schemas.microsoft.com/office/drawing/2014/main" id="{C6EC3F71-3FDF-8D19-C4D6-E24C6AE2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489" y="-3553108"/>
              <a:ext cx="12236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9" y="5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9" h="13">
                  <a:moveTo>
                    <a:pt x="3" y="0"/>
                  </a:moveTo>
                  <a:lnTo>
                    <a:pt x="9" y="5"/>
                  </a:lnTo>
                  <a:lnTo>
                    <a:pt x="0" y="13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3" name="Freeform 551">
              <a:extLst>
                <a:ext uri="{FF2B5EF4-FFF2-40B4-BE49-F238E27FC236}">
                  <a16:creationId xmlns:a16="http://schemas.microsoft.com/office/drawing/2014/main" id="{B641087C-CE04-3ADD-2D22-32CE4B5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040" y="-3471535"/>
              <a:ext cx="8157" cy="1223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6" y="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6" h="9">
                  <a:moveTo>
                    <a:pt x="3" y="0"/>
                  </a:moveTo>
                  <a:lnTo>
                    <a:pt x="6" y="4"/>
                  </a:lnTo>
                  <a:lnTo>
                    <a:pt x="0" y="9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4" name="Freeform 552">
              <a:extLst>
                <a:ext uri="{FF2B5EF4-FFF2-40B4-BE49-F238E27FC236}">
                  <a16:creationId xmlns:a16="http://schemas.microsoft.com/office/drawing/2014/main" id="{B19E0436-4008-837A-B13B-FCFEB22F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601" y="-3383164"/>
              <a:ext cx="1087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4"/>
                </a:cxn>
                <a:cxn ang="0">
                  <a:pos x="7" y="10"/>
                </a:cxn>
                <a:cxn ang="0">
                  <a:pos x="0" y="1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3">
                  <a:moveTo>
                    <a:pt x="5" y="0"/>
                  </a:moveTo>
                  <a:lnTo>
                    <a:pt x="8" y="4"/>
                  </a:lnTo>
                  <a:lnTo>
                    <a:pt x="7" y="10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5" name="Freeform 553">
              <a:extLst>
                <a:ext uri="{FF2B5EF4-FFF2-40B4-BE49-F238E27FC236}">
                  <a16:creationId xmlns:a16="http://schemas.microsoft.com/office/drawing/2014/main" id="{47ECF038-396B-D4C0-3F9B-684930E12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419" y="-2987532"/>
              <a:ext cx="51663" cy="3942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4" y="3"/>
                </a:cxn>
                <a:cxn ang="0">
                  <a:pos x="30" y="14"/>
                </a:cxn>
                <a:cxn ang="0">
                  <a:pos x="38" y="17"/>
                </a:cxn>
                <a:cxn ang="0">
                  <a:pos x="38" y="21"/>
                </a:cxn>
                <a:cxn ang="0">
                  <a:pos x="33" y="25"/>
                </a:cxn>
                <a:cxn ang="0">
                  <a:pos x="19" y="29"/>
                </a:cxn>
                <a:cxn ang="0">
                  <a:pos x="8" y="27"/>
                </a:cxn>
                <a:cxn ang="0">
                  <a:pos x="17" y="24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6" y="19"/>
                </a:cxn>
                <a:cxn ang="0">
                  <a:pos x="0" y="14"/>
                </a:cxn>
                <a:cxn ang="0">
                  <a:pos x="9" y="11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38" h="29">
                  <a:moveTo>
                    <a:pt x="9" y="0"/>
                  </a:moveTo>
                  <a:lnTo>
                    <a:pt x="24" y="3"/>
                  </a:lnTo>
                  <a:lnTo>
                    <a:pt x="30" y="14"/>
                  </a:lnTo>
                  <a:lnTo>
                    <a:pt x="38" y="17"/>
                  </a:lnTo>
                  <a:lnTo>
                    <a:pt x="38" y="21"/>
                  </a:lnTo>
                  <a:lnTo>
                    <a:pt x="33" y="25"/>
                  </a:lnTo>
                  <a:lnTo>
                    <a:pt x="19" y="29"/>
                  </a:lnTo>
                  <a:lnTo>
                    <a:pt x="8" y="27"/>
                  </a:lnTo>
                  <a:lnTo>
                    <a:pt x="17" y="2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3" y="4"/>
                  </a:lnTo>
                  <a:lnTo>
                    <a:pt x="3" y="1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6" name="Freeform 554">
              <a:extLst>
                <a:ext uri="{FF2B5EF4-FFF2-40B4-BE49-F238E27FC236}">
                  <a16:creationId xmlns:a16="http://schemas.microsoft.com/office/drawing/2014/main" id="{0401381D-A39D-756E-C882-7F93D08E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308388"/>
              <a:ext cx="6798" cy="46225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5" y="34"/>
                </a:cxn>
                <a:cxn ang="0">
                  <a:pos x="3" y="18"/>
                </a:cxn>
                <a:cxn ang="0">
                  <a:pos x="0" y="8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5" y="10"/>
                </a:cxn>
                <a:cxn ang="0">
                  <a:pos x="5" y="10"/>
                </a:cxn>
              </a:cxnLst>
              <a:rect l="0" t="0" r="r" b="b"/>
              <a:pathLst>
                <a:path w="5" h="34">
                  <a:moveTo>
                    <a:pt x="5" y="10"/>
                  </a:moveTo>
                  <a:lnTo>
                    <a:pt x="5" y="34"/>
                  </a:lnTo>
                  <a:lnTo>
                    <a:pt x="3" y="18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0"/>
                  </a:lnTo>
                  <a:lnTo>
                    <a:pt x="5" y="10"/>
                  </a:lnTo>
                  <a:lnTo>
                    <a:pt x="5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7" name="Freeform 555">
              <a:extLst>
                <a:ext uri="{FF2B5EF4-FFF2-40B4-BE49-F238E27FC236}">
                  <a16:creationId xmlns:a16="http://schemas.microsoft.com/office/drawing/2014/main" id="{071E439B-3817-DD72-4824-2CB33411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568" y="-3232253"/>
              <a:ext cx="25832" cy="25832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0" y="8"/>
                </a:cxn>
                <a:cxn ang="0">
                  <a:pos x="13" y="13"/>
                </a:cxn>
                <a:cxn ang="0">
                  <a:pos x="19" y="11"/>
                </a:cxn>
                <a:cxn ang="0">
                  <a:pos x="18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13" y="0"/>
                </a:cxn>
                <a:cxn ang="0">
                  <a:pos x="13" y="3"/>
                </a:cxn>
                <a:cxn ang="0">
                  <a:pos x="13" y="3"/>
                </a:cxn>
              </a:cxnLst>
              <a:rect l="0" t="0" r="r" b="b"/>
              <a:pathLst>
                <a:path w="19" h="19">
                  <a:moveTo>
                    <a:pt x="13" y="3"/>
                  </a:moveTo>
                  <a:lnTo>
                    <a:pt x="10" y="8"/>
                  </a:lnTo>
                  <a:lnTo>
                    <a:pt x="13" y="13"/>
                  </a:lnTo>
                  <a:lnTo>
                    <a:pt x="19" y="11"/>
                  </a:lnTo>
                  <a:lnTo>
                    <a:pt x="18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13" y="0"/>
                  </a:lnTo>
                  <a:lnTo>
                    <a:pt x="13" y="3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8" name="Freeform 556">
              <a:extLst>
                <a:ext uri="{FF2B5EF4-FFF2-40B4-BE49-F238E27FC236}">
                  <a16:creationId xmlns:a16="http://schemas.microsoft.com/office/drawing/2014/main" id="{ED5D0953-1385-75F9-B396-95C111FB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85" y="-3177870"/>
              <a:ext cx="32629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7"/>
                </a:cxn>
                <a:cxn ang="0">
                  <a:pos x="11" y="11"/>
                </a:cxn>
                <a:cxn ang="0">
                  <a:pos x="24" y="7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24" h="11">
                  <a:moveTo>
                    <a:pt x="5" y="0"/>
                  </a:moveTo>
                  <a:lnTo>
                    <a:pt x="0" y="7"/>
                  </a:lnTo>
                  <a:lnTo>
                    <a:pt x="11" y="11"/>
                  </a:lnTo>
                  <a:lnTo>
                    <a:pt x="24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89" name="Freeform 557">
              <a:extLst>
                <a:ext uri="{FF2B5EF4-FFF2-40B4-BE49-F238E27FC236}">
                  <a16:creationId xmlns:a16="http://schemas.microsoft.com/office/drawing/2014/main" id="{DFEC9DC9-2B4E-B258-545E-5C34FAEAD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927" y="-3130286"/>
              <a:ext cx="47585" cy="1767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0" y="12"/>
                </a:cxn>
                <a:cxn ang="0">
                  <a:pos x="17" y="13"/>
                </a:cxn>
                <a:cxn ang="0">
                  <a:pos x="35" y="10"/>
                </a:cxn>
                <a:cxn ang="0">
                  <a:pos x="30" y="7"/>
                </a:cxn>
                <a:cxn ang="0">
                  <a:pos x="8" y="0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35" h="13">
                  <a:moveTo>
                    <a:pt x="1" y="8"/>
                  </a:moveTo>
                  <a:lnTo>
                    <a:pt x="0" y="12"/>
                  </a:lnTo>
                  <a:lnTo>
                    <a:pt x="17" y="13"/>
                  </a:lnTo>
                  <a:lnTo>
                    <a:pt x="35" y="10"/>
                  </a:lnTo>
                  <a:lnTo>
                    <a:pt x="30" y="7"/>
                  </a:lnTo>
                  <a:lnTo>
                    <a:pt x="8" y="0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0" name="Freeform 558">
              <a:extLst>
                <a:ext uri="{FF2B5EF4-FFF2-40B4-BE49-F238E27FC236}">
                  <a16:creationId xmlns:a16="http://schemas.microsoft.com/office/drawing/2014/main" id="{5E773A49-4641-5C08-A3C8-CA4A84437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1601" y="-3112612"/>
              <a:ext cx="44866" cy="17675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30" y="8"/>
                </a:cxn>
                <a:cxn ang="0">
                  <a:pos x="33" y="11"/>
                </a:cxn>
                <a:cxn ang="0">
                  <a:pos x="30" y="13"/>
                </a:cxn>
                <a:cxn ang="0">
                  <a:pos x="17" y="5"/>
                </a:cxn>
                <a:cxn ang="0">
                  <a:pos x="4" y="5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33" y="7"/>
                </a:cxn>
                <a:cxn ang="0">
                  <a:pos x="33" y="7"/>
                </a:cxn>
              </a:cxnLst>
              <a:rect l="0" t="0" r="r" b="b"/>
              <a:pathLst>
                <a:path w="33" h="13">
                  <a:moveTo>
                    <a:pt x="33" y="7"/>
                  </a:moveTo>
                  <a:lnTo>
                    <a:pt x="30" y="8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17" y="5"/>
                  </a:lnTo>
                  <a:lnTo>
                    <a:pt x="4" y="5"/>
                  </a:lnTo>
                  <a:lnTo>
                    <a:pt x="0" y="3"/>
                  </a:lnTo>
                  <a:lnTo>
                    <a:pt x="17" y="0"/>
                  </a:lnTo>
                  <a:lnTo>
                    <a:pt x="33" y="7"/>
                  </a:lnTo>
                  <a:lnTo>
                    <a:pt x="33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1" name="Freeform 559">
              <a:extLst>
                <a:ext uri="{FF2B5EF4-FFF2-40B4-BE49-F238E27FC236}">
                  <a16:creationId xmlns:a16="http://schemas.microsoft.com/office/drawing/2014/main" id="{ACE2DDD3-3815-6BF1-43C2-7C20E148D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960" y="-3103095"/>
              <a:ext cx="43506" cy="33989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1" y="13"/>
                </a:cxn>
                <a:cxn ang="0">
                  <a:pos x="32" y="16"/>
                </a:cxn>
                <a:cxn ang="0">
                  <a:pos x="21" y="17"/>
                </a:cxn>
                <a:cxn ang="0">
                  <a:pos x="29" y="21"/>
                </a:cxn>
                <a:cxn ang="0">
                  <a:pos x="29" y="25"/>
                </a:cxn>
                <a:cxn ang="0">
                  <a:pos x="27" y="25"/>
                </a:cxn>
                <a:cxn ang="0">
                  <a:pos x="7" y="14"/>
                </a:cxn>
                <a:cxn ang="0">
                  <a:pos x="2" y="9"/>
                </a:cxn>
                <a:cxn ang="0">
                  <a:pos x="0" y="1"/>
                </a:cxn>
                <a:cxn ang="0">
                  <a:pos x="13" y="0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32" h="25">
                  <a:moveTo>
                    <a:pt x="19" y="4"/>
                  </a:moveTo>
                  <a:lnTo>
                    <a:pt x="31" y="13"/>
                  </a:lnTo>
                  <a:lnTo>
                    <a:pt x="32" y="16"/>
                  </a:lnTo>
                  <a:lnTo>
                    <a:pt x="21" y="17"/>
                  </a:lnTo>
                  <a:lnTo>
                    <a:pt x="29" y="21"/>
                  </a:lnTo>
                  <a:lnTo>
                    <a:pt x="29" y="25"/>
                  </a:lnTo>
                  <a:lnTo>
                    <a:pt x="27" y="25"/>
                  </a:lnTo>
                  <a:lnTo>
                    <a:pt x="7" y="14"/>
                  </a:lnTo>
                  <a:lnTo>
                    <a:pt x="2" y="9"/>
                  </a:lnTo>
                  <a:lnTo>
                    <a:pt x="0" y="1"/>
                  </a:lnTo>
                  <a:lnTo>
                    <a:pt x="13" y="0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2" name="Freeform 560">
              <a:extLst>
                <a:ext uri="{FF2B5EF4-FFF2-40B4-BE49-F238E27FC236}">
                  <a16:creationId xmlns:a16="http://schemas.microsoft.com/office/drawing/2014/main" id="{ACD5F970-890B-8D89-41C2-0100D958F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343" y="-3022881"/>
              <a:ext cx="47585" cy="25832"/>
            </a:xfrm>
            <a:custGeom>
              <a:avLst/>
              <a:gdLst/>
              <a:ahLst/>
              <a:cxnLst>
                <a:cxn ang="0">
                  <a:pos x="35" y="6"/>
                </a:cxn>
                <a:cxn ang="0">
                  <a:pos x="35" y="13"/>
                </a:cxn>
                <a:cxn ang="0">
                  <a:pos x="32" y="14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12" y="6"/>
                </a:cxn>
                <a:cxn ang="0">
                  <a:pos x="28" y="0"/>
                </a:cxn>
                <a:cxn ang="0">
                  <a:pos x="35" y="6"/>
                </a:cxn>
                <a:cxn ang="0">
                  <a:pos x="35" y="6"/>
                </a:cxn>
              </a:cxnLst>
              <a:rect l="0" t="0" r="r" b="b"/>
              <a:pathLst>
                <a:path w="35" h="19">
                  <a:moveTo>
                    <a:pt x="35" y="6"/>
                  </a:moveTo>
                  <a:lnTo>
                    <a:pt x="35" y="13"/>
                  </a:lnTo>
                  <a:lnTo>
                    <a:pt x="32" y="14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12" y="6"/>
                  </a:lnTo>
                  <a:lnTo>
                    <a:pt x="28" y="0"/>
                  </a:lnTo>
                  <a:lnTo>
                    <a:pt x="35" y="6"/>
                  </a:lnTo>
                  <a:lnTo>
                    <a:pt x="3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3" name="Freeform 561">
              <a:extLst>
                <a:ext uri="{FF2B5EF4-FFF2-40B4-BE49-F238E27FC236}">
                  <a16:creationId xmlns:a16="http://schemas.microsoft.com/office/drawing/2014/main" id="{1099768F-B7DC-083E-9D1C-857D913C0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794" y="-3029679"/>
              <a:ext cx="21753" cy="14956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0" y="11"/>
                </a:cxn>
                <a:cxn ang="0">
                  <a:pos x="13" y="7"/>
                </a:cxn>
                <a:cxn ang="0">
                  <a:pos x="16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6" h="11">
                  <a:moveTo>
                    <a:pt x="10" y="3"/>
                  </a:moveTo>
                  <a:lnTo>
                    <a:pt x="0" y="11"/>
                  </a:lnTo>
                  <a:lnTo>
                    <a:pt x="13" y="7"/>
                  </a:lnTo>
                  <a:lnTo>
                    <a:pt x="16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4" name="Freeform 562">
              <a:extLst>
                <a:ext uri="{FF2B5EF4-FFF2-40B4-BE49-F238E27FC236}">
                  <a16:creationId xmlns:a16="http://schemas.microsoft.com/office/drawing/2014/main" id="{54460AB2-7EED-A19E-BD8A-AFD3C437F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725" y="-2850218"/>
              <a:ext cx="199855" cy="101967"/>
            </a:xfrm>
            <a:custGeom>
              <a:avLst/>
              <a:gdLst/>
              <a:ahLst/>
              <a:cxnLst>
                <a:cxn ang="0">
                  <a:pos x="43" y="65"/>
                </a:cxn>
                <a:cxn ang="0">
                  <a:pos x="22" y="61"/>
                </a:cxn>
                <a:cxn ang="0">
                  <a:pos x="35" y="57"/>
                </a:cxn>
                <a:cxn ang="0">
                  <a:pos x="30" y="54"/>
                </a:cxn>
                <a:cxn ang="0">
                  <a:pos x="30" y="51"/>
                </a:cxn>
                <a:cxn ang="0">
                  <a:pos x="6" y="43"/>
                </a:cxn>
                <a:cxn ang="0">
                  <a:pos x="22" y="37"/>
                </a:cxn>
                <a:cxn ang="0">
                  <a:pos x="36" y="33"/>
                </a:cxn>
                <a:cxn ang="0">
                  <a:pos x="25" y="35"/>
                </a:cxn>
                <a:cxn ang="0">
                  <a:pos x="30" y="27"/>
                </a:cxn>
                <a:cxn ang="0">
                  <a:pos x="20" y="24"/>
                </a:cxn>
                <a:cxn ang="0">
                  <a:pos x="0" y="27"/>
                </a:cxn>
                <a:cxn ang="0">
                  <a:pos x="6" y="24"/>
                </a:cxn>
                <a:cxn ang="0">
                  <a:pos x="4" y="19"/>
                </a:cxn>
                <a:cxn ang="0">
                  <a:pos x="17" y="22"/>
                </a:cxn>
                <a:cxn ang="0">
                  <a:pos x="16" y="19"/>
                </a:cxn>
                <a:cxn ang="0">
                  <a:pos x="12" y="16"/>
                </a:cxn>
                <a:cxn ang="0">
                  <a:pos x="12" y="14"/>
                </a:cxn>
                <a:cxn ang="0">
                  <a:pos x="14" y="13"/>
                </a:cxn>
                <a:cxn ang="0">
                  <a:pos x="19" y="11"/>
                </a:cxn>
                <a:cxn ang="0">
                  <a:pos x="22" y="13"/>
                </a:cxn>
                <a:cxn ang="0">
                  <a:pos x="25" y="16"/>
                </a:cxn>
                <a:cxn ang="0">
                  <a:pos x="28" y="16"/>
                </a:cxn>
                <a:cxn ang="0">
                  <a:pos x="22" y="8"/>
                </a:cxn>
                <a:cxn ang="0">
                  <a:pos x="27" y="8"/>
                </a:cxn>
                <a:cxn ang="0">
                  <a:pos x="19" y="4"/>
                </a:cxn>
                <a:cxn ang="0">
                  <a:pos x="28" y="3"/>
                </a:cxn>
                <a:cxn ang="0">
                  <a:pos x="40" y="14"/>
                </a:cxn>
                <a:cxn ang="0">
                  <a:pos x="43" y="1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7"/>
                </a:cxn>
                <a:cxn ang="0">
                  <a:pos x="43" y="32"/>
                </a:cxn>
                <a:cxn ang="0">
                  <a:pos x="48" y="29"/>
                </a:cxn>
                <a:cxn ang="0">
                  <a:pos x="54" y="25"/>
                </a:cxn>
                <a:cxn ang="0">
                  <a:pos x="56" y="17"/>
                </a:cxn>
                <a:cxn ang="0">
                  <a:pos x="57" y="11"/>
                </a:cxn>
                <a:cxn ang="0">
                  <a:pos x="69" y="16"/>
                </a:cxn>
                <a:cxn ang="0">
                  <a:pos x="78" y="8"/>
                </a:cxn>
                <a:cxn ang="0">
                  <a:pos x="86" y="16"/>
                </a:cxn>
                <a:cxn ang="0">
                  <a:pos x="88" y="9"/>
                </a:cxn>
                <a:cxn ang="0">
                  <a:pos x="96" y="13"/>
                </a:cxn>
                <a:cxn ang="0">
                  <a:pos x="107" y="9"/>
                </a:cxn>
                <a:cxn ang="0">
                  <a:pos x="112" y="0"/>
                </a:cxn>
                <a:cxn ang="0">
                  <a:pos x="117" y="6"/>
                </a:cxn>
                <a:cxn ang="0">
                  <a:pos x="133" y="3"/>
                </a:cxn>
                <a:cxn ang="0">
                  <a:pos x="125" y="11"/>
                </a:cxn>
                <a:cxn ang="0">
                  <a:pos x="131" y="11"/>
                </a:cxn>
                <a:cxn ang="0">
                  <a:pos x="131" y="21"/>
                </a:cxn>
                <a:cxn ang="0">
                  <a:pos x="136" y="22"/>
                </a:cxn>
                <a:cxn ang="0">
                  <a:pos x="141" y="21"/>
                </a:cxn>
                <a:cxn ang="0">
                  <a:pos x="142" y="30"/>
                </a:cxn>
                <a:cxn ang="0">
                  <a:pos x="147" y="32"/>
                </a:cxn>
                <a:cxn ang="0">
                  <a:pos x="144" y="40"/>
                </a:cxn>
                <a:cxn ang="0">
                  <a:pos x="133" y="46"/>
                </a:cxn>
                <a:cxn ang="0">
                  <a:pos x="128" y="56"/>
                </a:cxn>
                <a:cxn ang="0">
                  <a:pos x="121" y="54"/>
                </a:cxn>
                <a:cxn ang="0">
                  <a:pos x="99" y="64"/>
                </a:cxn>
                <a:cxn ang="0">
                  <a:pos x="77" y="75"/>
                </a:cxn>
                <a:cxn ang="0">
                  <a:pos x="59" y="72"/>
                </a:cxn>
              </a:cxnLst>
              <a:rect l="0" t="0" r="r" b="b"/>
              <a:pathLst>
                <a:path w="147" h="75">
                  <a:moveTo>
                    <a:pt x="59" y="72"/>
                  </a:moveTo>
                  <a:lnTo>
                    <a:pt x="43" y="65"/>
                  </a:lnTo>
                  <a:lnTo>
                    <a:pt x="22" y="65"/>
                  </a:lnTo>
                  <a:lnTo>
                    <a:pt x="22" y="61"/>
                  </a:lnTo>
                  <a:lnTo>
                    <a:pt x="25" y="62"/>
                  </a:lnTo>
                  <a:lnTo>
                    <a:pt x="35" y="57"/>
                  </a:lnTo>
                  <a:lnTo>
                    <a:pt x="35" y="54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51"/>
                  </a:lnTo>
                  <a:lnTo>
                    <a:pt x="25" y="43"/>
                  </a:lnTo>
                  <a:lnTo>
                    <a:pt x="6" y="43"/>
                  </a:lnTo>
                  <a:lnTo>
                    <a:pt x="6" y="41"/>
                  </a:lnTo>
                  <a:lnTo>
                    <a:pt x="22" y="37"/>
                  </a:lnTo>
                  <a:lnTo>
                    <a:pt x="33" y="38"/>
                  </a:lnTo>
                  <a:lnTo>
                    <a:pt x="36" y="33"/>
                  </a:lnTo>
                  <a:lnTo>
                    <a:pt x="33" y="35"/>
                  </a:lnTo>
                  <a:lnTo>
                    <a:pt x="25" y="35"/>
                  </a:lnTo>
                  <a:lnTo>
                    <a:pt x="35" y="27"/>
                  </a:lnTo>
                  <a:lnTo>
                    <a:pt x="30" y="27"/>
                  </a:lnTo>
                  <a:lnTo>
                    <a:pt x="27" y="24"/>
                  </a:lnTo>
                  <a:lnTo>
                    <a:pt x="20" y="24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" y="24"/>
                  </a:lnTo>
                  <a:lnTo>
                    <a:pt x="6" y="24"/>
                  </a:lnTo>
                  <a:lnTo>
                    <a:pt x="8" y="22"/>
                  </a:lnTo>
                  <a:lnTo>
                    <a:pt x="4" y="19"/>
                  </a:lnTo>
                  <a:lnTo>
                    <a:pt x="12" y="22"/>
                  </a:lnTo>
                  <a:lnTo>
                    <a:pt x="17" y="22"/>
                  </a:lnTo>
                  <a:lnTo>
                    <a:pt x="14" y="21"/>
                  </a:lnTo>
                  <a:lnTo>
                    <a:pt x="16" y="19"/>
                  </a:lnTo>
                  <a:lnTo>
                    <a:pt x="9" y="17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12" y="14"/>
                  </a:lnTo>
                  <a:lnTo>
                    <a:pt x="11" y="11"/>
                  </a:lnTo>
                  <a:lnTo>
                    <a:pt x="14" y="13"/>
                  </a:lnTo>
                  <a:lnTo>
                    <a:pt x="12" y="9"/>
                  </a:lnTo>
                  <a:lnTo>
                    <a:pt x="19" y="11"/>
                  </a:lnTo>
                  <a:lnTo>
                    <a:pt x="19" y="14"/>
                  </a:lnTo>
                  <a:lnTo>
                    <a:pt x="22" y="13"/>
                  </a:lnTo>
                  <a:lnTo>
                    <a:pt x="25" y="17"/>
                  </a:lnTo>
                  <a:lnTo>
                    <a:pt x="25" y="16"/>
                  </a:lnTo>
                  <a:lnTo>
                    <a:pt x="27" y="17"/>
                  </a:lnTo>
                  <a:lnTo>
                    <a:pt x="28" y="16"/>
                  </a:lnTo>
                  <a:lnTo>
                    <a:pt x="27" y="11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7" y="8"/>
                  </a:lnTo>
                  <a:lnTo>
                    <a:pt x="25" y="4"/>
                  </a:lnTo>
                  <a:lnTo>
                    <a:pt x="19" y="4"/>
                  </a:lnTo>
                  <a:lnTo>
                    <a:pt x="19" y="1"/>
                  </a:lnTo>
                  <a:lnTo>
                    <a:pt x="28" y="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43" y="16"/>
                  </a:lnTo>
                  <a:lnTo>
                    <a:pt x="43" y="19"/>
                  </a:lnTo>
                  <a:lnTo>
                    <a:pt x="40" y="21"/>
                  </a:lnTo>
                  <a:lnTo>
                    <a:pt x="41" y="24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5"/>
                  </a:lnTo>
                  <a:lnTo>
                    <a:pt x="41" y="27"/>
                  </a:lnTo>
                  <a:lnTo>
                    <a:pt x="43" y="29"/>
                  </a:lnTo>
                  <a:lnTo>
                    <a:pt x="43" y="32"/>
                  </a:lnTo>
                  <a:lnTo>
                    <a:pt x="46" y="29"/>
                  </a:lnTo>
                  <a:lnTo>
                    <a:pt x="48" y="29"/>
                  </a:lnTo>
                  <a:lnTo>
                    <a:pt x="49" y="22"/>
                  </a:lnTo>
                  <a:lnTo>
                    <a:pt x="54" y="25"/>
                  </a:lnTo>
                  <a:lnTo>
                    <a:pt x="56" y="24"/>
                  </a:lnTo>
                  <a:lnTo>
                    <a:pt x="56" y="17"/>
                  </a:lnTo>
                  <a:lnTo>
                    <a:pt x="56" y="11"/>
                  </a:lnTo>
                  <a:lnTo>
                    <a:pt x="57" y="11"/>
                  </a:lnTo>
                  <a:lnTo>
                    <a:pt x="67" y="21"/>
                  </a:lnTo>
                  <a:lnTo>
                    <a:pt x="69" y="16"/>
                  </a:lnTo>
                  <a:lnTo>
                    <a:pt x="69" y="13"/>
                  </a:lnTo>
                  <a:lnTo>
                    <a:pt x="78" y="8"/>
                  </a:lnTo>
                  <a:lnTo>
                    <a:pt x="85" y="22"/>
                  </a:lnTo>
                  <a:lnTo>
                    <a:pt x="86" y="16"/>
                  </a:lnTo>
                  <a:lnTo>
                    <a:pt x="83" y="9"/>
                  </a:lnTo>
                  <a:lnTo>
                    <a:pt x="88" y="9"/>
                  </a:lnTo>
                  <a:lnTo>
                    <a:pt x="91" y="13"/>
                  </a:lnTo>
                  <a:lnTo>
                    <a:pt x="96" y="13"/>
                  </a:lnTo>
                  <a:lnTo>
                    <a:pt x="96" y="9"/>
                  </a:lnTo>
                  <a:lnTo>
                    <a:pt x="107" y="9"/>
                  </a:lnTo>
                  <a:lnTo>
                    <a:pt x="107" y="1"/>
                  </a:lnTo>
                  <a:lnTo>
                    <a:pt x="112" y="0"/>
                  </a:lnTo>
                  <a:lnTo>
                    <a:pt x="117" y="3"/>
                  </a:lnTo>
                  <a:lnTo>
                    <a:pt x="117" y="6"/>
                  </a:lnTo>
                  <a:lnTo>
                    <a:pt x="120" y="9"/>
                  </a:lnTo>
                  <a:lnTo>
                    <a:pt x="133" y="3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26" y="13"/>
                  </a:lnTo>
                  <a:lnTo>
                    <a:pt x="131" y="11"/>
                  </a:lnTo>
                  <a:lnTo>
                    <a:pt x="131" y="16"/>
                  </a:lnTo>
                  <a:lnTo>
                    <a:pt x="131" y="21"/>
                  </a:lnTo>
                  <a:lnTo>
                    <a:pt x="136" y="19"/>
                  </a:lnTo>
                  <a:lnTo>
                    <a:pt x="136" y="22"/>
                  </a:lnTo>
                  <a:lnTo>
                    <a:pt x="141" y="24"/>
                  </a:lnTo>
                  <a:lnTo>
                    <a:pt x="141" y="21"/>
                  </a:lnTo>
                  <a:lnTo>
                    <a:pt x="144" y="27"/>
                  </a:lnTo>
                  <a:lnTo>
                    <a:pt x="142" y="30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47" y="35"/>
                  </a:lnTo>
                  <a:lnTo>
                    <a:pt x="144" y="40"/>
                  </a:lnTo>
                  <a:lnTo>
                    <a:pt x="133" y="45"/>
                  </a:lnTo>
                  <a:lnTo>
                    <a:pt x="133" y="46"/>
                  </a:lnTo>
                  <a:lnTo>
                    <a:pt x="137" y="45"/>
                  </a:lnTo>
                  <a:lnTo>
                    <a:pt x="128" y="56"/>
                  </a:lnTo>
                  <a:lnTo>
                    <a:pt x="121" y="51"/>
                  </a:lnTo>
                  <a:lnTo>
                    <a:pt x="121" y="54"/>
                  </a:lnTo>
                  <a:lnTo>
                    <a:pt x="109" y="62"/>
                  </a:lnTo>
                  <a:lnTo>
                    <a:pt x="99" y="64"/>
                  </a:lnTo>
                  <a:lnTo>
                    <a:pt x="85" y="73"/>
                  </a:lnTo>
                  <a:lnTo>
                    <a:pt x="77" y="75"/>
                  </a:lnTo>
                  <a:lnTo>
                    <a:pt x="59" y="72"/>
                  </a:lnTo>
                  <a:lnTo>
                    <a:pt x="59" y="7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5" name="Freeform 563">
              <a:extLst>
                <a:ext uri="{FF2B5EF4-FFF2-40B4-BE49-F238E27FC236}">
                  <a16:creationId xmlns:a16="http://schemas.microsoft.com/office/drawing/2014/main" id="{A1CE13C6-618B-83C1-8066-8830403D8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98" y="-3886200"/>
              <a:ext cx="1014229" cy="1238557"/>
            </a:xfrm>
            <a:custGeom>
              <a:avLst/>
              <a:gdLst/>
              <a:ahLst/>
              <a:cxnLst>
                <a:cxn ang="0">
                  <a:pos x="311" y="909"/>
                </a:cxn>
                <a:cxn ang="0">
                  <a:pos x="271" y="896"/>
                </a:cxn>
                <a:cxn ang="0">
                  <a:pos x="244" y="880"/>
                </a:cxn>
                <a:cxn ang="0">
                  <a:pos x="223" y="853"/>
                </a:cxn>
                <a:cxn ang="0">
                  <a:pos x="225" y="815"/>
                </a:cxn>
                <a:cxn ang="0">
                  <a:pos x="201" y="802"/>
                </a:cxn>
                <a:cxn ang="0">
                  <a:pos x="194" y="773"/>
                </a:cxn>
                <a:cxn ang="0">
                  <a:pos x="188" y="744"/>
                </a:cxn>
                <a:cxn ang="0">
                  <a:pos x="221" y="717"/>
                </a:cxn>
                <a:cxn ang="0">
                  <a:pos x="239" y="693"/>
                </a:cxn>
                <a:cxn ang="0">
                  <a:pos x="209" y="662"/>
                </a:cxn>
                <a:cxn ang="0">
                  <a:pos x="237" y="649"/>
                </a:cxn>
                <a:cxn ang="0">
                  <a:pos x="226" y="617"/>
                </a:cxn>
                <a:cxn ang="0">
                  <a:pos x="177" y="617"/>
                </a:cxn>
                <a:cxn ang="0">
                  <a:pos x="186" y="561"/>
                </a:cxn>
                <a:cxn ang="0">
                  <a:pos x="175" y="513"/>
                </a:cxn>
                <a:cxn ang="0">
                  <a:pos x="136" y="462"/>
                </a:cxn>
                <a:cxn ang="0">
                  <a:pos x="42" y="460"/>
                </a:cxn>
                <a:cxn ang="0">
                  <a:pos x="82" y="407"/>
                </a:cxn>
                <a:cxn ang="0">
                  <a:pos x="31" y="390"/>
                </a:cxn>
                <a:cxn ang="0">
                  <a:pos x="19" y="340"/>
                </a:cxn>
                <a:cxn ang="0">
                  <a:pos x="112" y="268"/>
                </a:cxn>
                <a:cxn ang="0">
                  <a:pos x="112" y="221"/>
                </a:cxn>
                <a:cxn ang="0">
                  <a:pos x="213" y="165"/>
                </a:cxn>
                <a:cxn ang="0">
                  <a:pos x="305" y="140"/>
                </a:cxn>
                <a:cxn ang="0">
                  <a:pos x="374" y="103"/>
                </a:cxn>
                <a:cxn ang="0">
                  <a:pos x="364" y="63"/>
                </a:cxn>
                <a:cxn ang="0">
                  <a:pos x="433" y="50"/>
                </a:cxn>
                <a:cxn ang="0">
                  <a:pos x="481" y="2"/>
                </a:cxn>
                <a:cxn ang="0">
                  <a:pos x="500" y="50"/>
                </a:cxn>
                <a:cxn ang="0">
                  <a:pos x="592" y="47"/>
                </a:cxn>
                <a:cxn ang="0">
                  <a:pos x="491" y="148"/>
                </a:cxn>
                <a:cxn ang="0">
                  <a:pos x="624" y="127"/>
                </a:cxn>
                <a:cxn ang="0">
                  <a:pos x="658" y="162"/>
                </a:cxn>
                <a:cxn ang="0">
                  <a:pos x="714" y="207"/>
                </a:cxn>
                <a:cxn ang="0">
                  <a:pos x="648" y="274"/>
                </a:cxn>
                <a:cxn ang="0">
                  <a:pos x="656" y="303"/>
                </a:cxn>
                <a:cxn ang="0">
                  <a:pos x="629" y="383"/>
                </a:cxn>
                <a:cxn ang="0">
                  <a:pos x="667" y="399"/>
                </a:cxn>
                <a:cxn ang="0">
                  <a:pos x="637" y="451"/>
                </a:cxn>
                <a:cxn ang="0">
                  <a:pos x="635" y="489"/>
                </a:cxn>
                <a:cxn ang="0">
                  <a:pos x="621" y="534"/>
                </a:cxn>
                <a:cxn ang="0">
                  <a:pos x="565" y="563"/>
                </a:cxn>
                <a:cxn ang="0">
                  <a:pos x="577" y="582"/>
                </a:cxn>
                <a:cxn ang="0">
                  <a:pos x="608" y="624"/>
                </a:cxn>
                <a:cxn ang="0">
                  <a:pos x="603" y="654"/>
                </a:cxn>
                <a:cxn ang="0">
                  <a:pos x="563" y="622"/>
                </a:cxn>
                <a:cxn ang="0">
                  <a:pos x="521" y="654"/>
                </a:cxn>
                <a:cxn ang="0">
                  <a:pos x="597" y="669"/>
                </a:cxn>
                <a:cxn ang="0">
                  <a:pos x="563" y="698"/>
                </a:cxn>
                <a:cxn ang="0">
                  <a:pos x="499" y="722"/>
                </a:cxn>
                <a:cxn ang="0">
                  <a:pos x="472" y="709"/>
                </a:cxn>
                <a:cxn ang="0">
                  <a:pos x="457" y="736"/>
                </a:cxn>
                <a:cxn ang="0">
                  <a:pos x="430" y="768"/>
                </a:cxn>
                <a:cxn ang="0">
                  <a:pos x="401" y="778"/>
                </a:cxn>
                <a:cxn ang="0">
                  <a:pos x="387" y="779"/>
                </a:cxn>
                <a:cxn ang="0">
                  <a:pos x="361" y="800"/>
                </a:cxn>
                <a:cxn ang="0">
                  <a:pos x="342" y="829"/>
                </a:cxn>
                <a:cxn ang="0">
                  <a:pos x="330" y="845"/>
                </a:cxn>
              </a:cxnLst>
              <a:rect l="0" t="0" r="r" b="b"/>
              <a:pathLst>
                <a:path w="746" h="911">
                  <a:moveTo>
                    <a:pt x="337" y="848"/>
                  </a:moveTo>
                  <a:lnTo>
                    <a:pt x="340" y="848"/>
                  </a:lnTo>
                  <a:lnTo>
                    <a:pt x="338" y="850"/>
                  </a:lnTo>
                  <a:lnTo>
                    <a:pt x="335" y="851"/>
                  </a:lnTo>
                  <a:lnTo>
                    <a:pt x="326" y="851"/>
                  </a:lnTo>
                  <a:lnTo>
                    <a:pt x="321" y="855"/>
                  </a:lnTo>
                  <a:lnTo>
                    <a:pt x="326" y="856"/>
                  </a:lnTo>
                  <a:lnTo>
                    <a:pt x="327" y="861"/>
                  </a:lnTo>
                  <a:lnTo>
                    <a:pt x="329" y="874"/>
                  </a:lnTo>
                  <a:lnTo>
                    <a:pt x="319" y="885"/>
                  </a:lnTo>
                  <a:lnTo>
                    <a:pt x="316" y="900"/>
                  </a:lnTo>
                  <a:lnTo>
                    <a:pt x="311" y="903"/>
                  </a:lnTo>
                  <a:lnTo>
                    <a:pt x="311" y="909"/>
                  </a:lnTo>
                  <a:lnTo>
                    <a:pt x="298" y="909"/>
                  </a:lnTo>
                  <a:lnTo>
                    <a:pt x="298" y="906"/>
                  </a:lnTo>
                  <a:lnTo>
                    <a:pt x="290" y="911"/>
                  </a:lnTo>
                  <a:lnTo>
                    <a:pt x="284" y="908"/>
                  </a:lnTo>
                  <a:lnTo>
                    <a:pt x="287" y="900"/>
                  </a:lnTo>
                  <a:lnTo>
                    <a:pt x="282" y="903"/>
                  </a:lnTo>
                  <a:lnTo>
                    <a:pt x="284" y="898"/>
                  </a:lnTo>
                  <a:lnTo>
                    <a:pt x="282" y="898"/>
                  </a:lnTo>
                  <a:lnTo>
                    <a:pt x="279" y="901"/>
                  </a:lnTo>
                  <a:lnTo>
                    <a:pt x="276" y="898"/>
                  </a:lnTo>
                  <a:lnTo>
                    <a:pt x="281" y="895"/>
                  </a:lnTo>
                  <a:lnTo>
                    <a:pt x="281" y="892"/>
                  </a:lnTo>
                  <a:lnTo>
                    <a:pt x="271" y="896"/>
                  </a:lnTo>
                  <a:lnTo>
                    <a:pt x="270" y="896"/>
                  </a:lnTo>
                  <a:lnTo>
                    <a:pt x="271" y="895"/>
                  </a:lnTo>
                  <a:lnTo>
                    <a:pt x="279" y="892"/>
                  </a:lnTo>
                  <a:lnTo>
                    <a:pt x="273" y="892"/>
                  </a:lnTo>
                  <a:lnTo>
                    <a:pt x="274" y="890"/>
                  </a:lnTo>
                  <a:lnTo>
                    <a:pt x="244" y="895"/>
                  </a:lnTo>
                  <a:lnTo>
                    <a:pt x="252" y="890"/>
                  </a:lnTo>
                  <a:lnTo>
                    <a:pt x="244" y="887"/>
                  </a:lnTo>
                  <a:lnTo>
                    <a:pt x="241" y="887"/>
                  </a:lnTo>
                  <a:lnTo>
                    <a:pt x="239" y="885"/>
                  </a:lnTo>
                  <a:lnTo>
                    <a:pt x="239" y="884"/>
                  </a:lnTo>
                  <a:lnTo>
                    <a:pt x="233" y="884"/>
                  </a:lnTo>
                  <a:lnTo>
                    <a:pt x="244" y="880"/>
                  </a:lnTo>
                  <a:lnTo>
                    <a:pt x="231" y="880"/>
                  </a:lnTo>
                  <a:lnTo>
                    <a:pt x="236" y="877"/>
                  </a:lnTo>
                  <a:lnTo>
                    <a:pt x="229" y="872"/>
                  </a:lnTo>
                  <a:lnTo>
                    <a:pt x="236" y="868"/>
                  </a:lnTo>
                  <a:lnTo>
                    <a:pt x="226" y="871"/>
                  </a:lnTo>
                  <a:lnTo>
                    <a:pt x="226" y="868"/>
                  </a:lnTo>
                  <a:lnTo>
                    <a:pt x="228" y="868"/>
                  </a:lnTo>
                  <a:lnTo>
                    <a:pt x="226" y="866"/>
                  </a:lnTo>
                  <a:lnTo>
                    <a:pt x="229" y="864"/>
                  </a:lnTo>
                  <a:lnTo>
                    <a:pt x="225" y="864"/>
                  </a:lnTo>
                  <a:lnTo>
                    <a:pt x="225" y="861"/>
                  </a:lnTo>
                  <a:lnTo>
                    <a:pt x="220" y="858"/>
                  </a:lnTo>
                  <a:lnTo>
                    <a:pt x="223" y="853"/>
                  </a:lnTo>
                  <a:lnTo>
                    <a:pt x="220" y="855"/>
                  </a:lnTo>
                  <a:lnTo>
                    <a:pt x="218" y="848"/>
                  </a:lnTo>
                  <a:lnTo>
                    <a:pt x="215" y="848"/>
                  </a:lnTo>
                  <a:lnTo>
                    <a:pt x="210" y="842"/>
                  </a:lnTo>
                  <a:lnTo>
                    <a:pt x="210" y="839"/>
                  </a:lnTo>
                  <a:lnTo>
                    <a:pt x="205" y="834"/>
                  </a:lnTo>
                  <a:lnTo>
                    <a:pt x="209" y="832"/>
                  </a:lnTo>
                  <a:lnTo>
                    <a:pt x="205" y="832"/>
                  </a:lnTo>
                  <a:lnTo>
                    <a:pt x="207" y="827"/>
                  </a:lnTo>
                  <a:lnTo>
                    <a:pt x="207" y="824"/>
                  </a:lnTo>
                  <a:lnTo>
                    <a:pt x="213" y="821"/>
                  </a:lnTo>
                  <a:lnTo>
                    <a:pt x="215" y="818"/>
                  </a:lnTo>
                  <a:lnTo>
                    <a:pt x="225" y="815"/>
                  </a:lnTo>
                  <a:lnTo>
                    <a:pt x="218" y="813"/>
                  </a:lnTo>
                  <a:lnTo>
                    <a:pt x="221" y="810"/>
                  </a:lnTo>
                  <a:lnTo>
                    <a:pt x="228" y="811"/>
                  </a:lnTo>
                  <a:lnTo>
                    <a:pt x="226" y="808"/>
                  </a:lnTo>
                  <a:lnTo>
                    <a:pt x="220" y="807"/>
                  </a:lnTo>
                  <a:lnTo>
                    <a:pt x="217" y="810"/>
                  </a:lnTo>
                  <a:lnTo>
                    <a:pt x="212" y="810"/>
                  </a:lnTo>
                  <a:lnTo>
                    <a:pt x="205" y="819"/>
                  </a:lnTo>
                  <a:lnTo>
                    <a:pt x="199" y="821"/>
                  </a:lnTo>
                  <a:lnTo>
                    <a:pt x="201" y="811"/>
                  </a:lnTo>
                  <a:lnTo>
                    <a:pt x="204" y="807"/>
                  </a:lnTo>
                  <a:lnTo>
                    <a:pt x="201" y="807"/>
                  </a:lnTo>
                  <a:lnTo>
                    <a:pt x="201" y="802"/>
                  </a:lnTo>
                  <a:lnTo>
                    <a:pt x="199" y="802"/>
                  </a:lnTo>
                  <a:lnTo>
                    <a:pt x="201" y="799"/>
                  </a:lnTo>
                  <a:lnTo>
                    <a:pt x="201" y="795"/>
                  </a:lnTo>
                  <a:lnTo>
                    <a:pt x="197" y="797"/>
                  </a:lnTo>
                  <a:lnTo>
                    <a:pt x="197" y="795"/>
                  </a:lnTo>
                  <a:lnTo>
                    <a:pt x="201" y="792"/>
                  </a:lnTo>
                  <a:lnTo>
                    <a:pt x="194" y="791"/>
                  </a:lnTo>
                  <a:lnTo>
                    <a:pt x="196" y="784"/>
                  </a:lnTo>
                  <a:lnTo>
                    <a:pt x="189" y="786"/>
                  </a:lnTo>
                  <a:lnTo>
                    <a:pt x="194" y="781"/>
                  </a:lnTo>
                  <a:lnTo>
                    <a:pt x="189" y="783"/>
                  </a:lnTo>
                  <a:lnTo>
                    <a:pt x="186" y="778"/>
                  </a:lnTo>
                  <a:lnTo>
                    <a:pt x="194" y="773"/>
                  </a:lnTo>
                  <a:lnTo>
                    <a:pt x="186" y="773"/>
                  </a:lnTo>
                  <a:lnTo>
                    <a:pt x="189" y="771"/>
                  </a:lnTo>
                  <a:lnTo>
                    <a:pt x="186" y="770"/>
                  </a:lnTo>
                  <a:lnTo>
                    <a:pt x="188" y="765"/>
                  </a:lnTo>
                  <a:lnTo>
                    <a:pt x="191" y="765"/>
                  </a:lnTo>
                  <a:lnTo>
                    <a:pt x="189" y="763"/>
                  </a:lnTo>
                  <a:lnTo>
                    <a:pt x="194" y="758"/>
                  </a:lnTo>
                  <a:lnTo>
                    <a:pt x="194" y="755"/>
                  </a:lnTo>
                  <a:lnTo>
                    <a:pt x="186" y="755"/>
                  </a:lnTo>
                  <a:lnTo>
                    <a:pt x="188" y="754"/>
                  </a:lnTo>
                  <a:lnTo>
                    <a:pt x="183" y="750"/>
                  </a:lnTo>
                  <a:lnTo>
                    <a:pt x="185" y="746"/>
                  </a:lnTo>
                  <a:lnTo>
                    <a:pt x="188" y="744"/>
                  </a:lnTo>
                  <a:lnTo>
                    <a:pt x="186" y="741"/>
                  </a:lnTo>
                  <a:lnTo>
                    <a:pt x="193" y="739"/>
                  </a:lnTo>
                  <a:lnTo>
                    <a:pt x="188" y="738"/>
                  </a:lnTo>
                  <a:lnTo>
                    <a:pt x="191" y="734"/>
                  </a:lnTo>
                  <a:lnTo>
                    <a:pt x="191" y="730"/>
                  </a:lnTo>
                  <a:lnTo>
                    <a:pt x="197" y="728"/>
                  </a:lnTo>
                  <a:lnTo>
                    <a:pt x="194" y="723"/>
                  </a:lnTo>
                  <a:lnTo>
                    <a:pt x="226" y="723"/>
                  </a:lnTo>
                  <a:lnTo>
                    <a:pt x="220" y="718"/>
                  </a:lnTo>
                  <a:lnTo>
                    <a:pt x="223" y="717"/>
                  </a:lnTo>
                  <a:lnTo>
                    <a:pt x="223" y="714"/>
                  </a:lnTo>
                  <a:lnTo>
                    <a:pt x="220" y="714"/>
                  </a:lnTo>
                  <a:lnTo>
                    <a:pt x="221" y="717"/>
                  </a:lnTo>
                  <a:lnTo>
                    <a:pt x="207" y="720"/>
                  </a:lnTo>
                  <a:lnTo>
                    <a:pt x="202" y="720"/>
                  </a:lnTo>
                  <a:lnTo>
                    <a:pt x="201" y="715"/>
                  </a:lnTo>
                  <a:lnTo>
                    <a:pt x="207" y="710"/>
                  </a:lnTo>
                  <a:lnTo>
                    <a:pt x="225" y="710"/>
                  </a:lnTo>
                  <a:lnTo>
                    <a:pt x="228" y="706"/>
                  </a:lnTo>
                  <a:lnTo>
                    <a:pt x="225" y="704"/>
                  </a:lnTo>
                  <a:lnTo>
                    <a:pt x="228" y="702"/>
                  </a:lnTo>
                  <a:lnTo>
                    <a:pt x="226" y="701"/>
                  </a:lnTo>
                  <a:lnTo>
                    <a:pt x="226" y="696"/>
                  </a:lnTo>
                  <a:lnTo>
                    <a:pt x="236" y="696"/>
                  </a:lnTo>
                  <a:lnTo>
                    <a:pt x="234" y="694"/>
                  </a:lnTo>
                  <a:lnTo>
                    <a:pt x="239" y="693"/>
                  </a:lnTo>
                  <a:lnTo>
                    <a:pt x="237" y="690"/>
                  </a:lnTo>
                  <a:lnTo>
                    <a:pt x="233" y="693"/>
                  </a:lnTo>
                  <a:lnTo>
                    <a:pt x="229" y="690"/>
                  </a:lnTo>
                  <a:lnTo>
                    <a:pt x="231" y="685"/>
                  </a:lnTo>
                  <a:lnTo>
                    <a:pt x="234" y="685"/>
                  </a:lnTo>
                  <a:lnTo>
                    <a:pt x="233" y="680"/>
                  </a:lnTo>
                  <a:lnTo>
                    <a:pt x="236" y="680"/>
                  </a:lnTo>
                  <a:lnTo>
                    <a:pt x="236" y="677"/>
                  </a:lnTo>
                  <a:lnTo>
                    <a:pt x="239" y="675"/>
                  </a:lnTo>
                  <a:lnTo>
                    <a:pt x="239" y="672"/>
                  </a:lnTo>
                  <a:lnTo>
                    <a:pt x="239" y="669"/>
                  </a:lnTo>
                  <a:lnTo>
                    <a:pt x="213" y="667"/>
                  </a:lnTo>
                  <a:lnTo>
                    <a:pt x="209" y="662"/>
                  </a:lnTo>
                  <a:lnTo>
                    <a:pt x="196" y="657"/>
                  </a:lnTo>
                  <a:lnTo>
                    <a:pt x="189" y="649"/>
                  </a:lnTo>
                  <a:lnTo>
                    <a:pt x="196" y="646"/>
                  </a:lnTo>
                  <a:lnTo>
                    <a:pt x="210" y="648"/>
                  </a:lnTo>
                  <a:lnTo>
                    <a:pt x="225" y="656"/>
                  </a:lnTo>
                  <a:lnTo>
                    <a:pt x="237" y="659"/>
                  </a:lnTo>
                  <a:lnTo>
                    <a:pt x="237" y="656"/>
                  </a:lnTo>
                  <a:lnTo>
                    <a:pt x="233" y="656"/>
                  </a:lnTo>
                  <a:lnTo>
                    <a:pt x="231" y="651"/>
                  </a:lnTo>
                  <a:lnTo>
                    <a:pt x="234" y="653"/>
                  </a:lnTo>
                  <a:lnTo>
                    <a:pt x="234" y="651"/>
                  </a:lnTo>
                  <a:lnTo>
                    <a:pt x="236" y="649"/>
                  </a:lnTo>
                  <a:lnTo>
                    <a:pt x="237" y="649"/>
                  </a:lnTo>
                  <a:lnTo>
                    <a:pt x="237" y="646"/>
                  </a:lnTo>
                  <a:lnTo>
                    <a:pt x="223" y="638"/>
                  </a:lnTo>
                  <a:lnTo>
                    <a:pt x="229" y="640"/>
                  </a:lnTo>
                  <a:lnTo>
                    <a:pt x="231" y="638"/>
                  </a:lnTo>
                  <a:lnTo>
                    <a:pt x="229" y="637"/>
                  </a:lnTo>
                  <a:lnTo>
                    <a:pt x="231" y="635"/>
                  </a:lnTo>
                  <a:lnTo>
                    <a:pt x="220" y="635"/>
                  </a:lnTo>
                  <a:lnTo>
                    <a:pt x="228" y="629"/>
                  </a:lnTo>
                  <a:lnTo>
                    <a:pt x="217" y="635"/>
                  </a:lnTo>
                  <a:lnTo>
                    <a:pt x="220" y="627"/>
                  </a:lnTo>
                  <a:lnTo>
                    <a:pt x="225" y="625"/>
                  </a:lnTo>
                  <a:lnTo>
                    <a:pt x="212" y="627"/>
                  </a:lnTo>
                  <a:lnTo>
                    <a:pt x="226" y="617"/>
                  </a:lnTo>
                  <a:lnTo>
                    <a:pt x="210" y="617"/>
                  </a:lnTo>
                  <a:lnTo>
                    <a:pt x="213" y="611"/>
                  </a:lnTo>
                  <a:lnTo>
                    <a:pt x="210" y="614"/>
                  </a:lnTo>
                  <a:lnTo>
                    <a:pt x="207" y="608"/>
                  </a:lnTo>
                  <a:lnTo>
                    <a:pt x="205" y="613"/>
                  </a:lnTo>
                  <a:lnTo>
                    <a:pt x="197" y="619"/>
                  </a:lnTo>
                  <a:lnTo>
                    <a:pt x="199" y="622"/>
                  </a:lnTo>
                  <a:lnTo>
                    <a:pt x="197" y="625"/>
                  </a:lnTo>
                  <a:lnTo>
                    <a:pt x="191" y="629"/>
                  </a:lnTo>
                  <a:lnTo>
                    <a:pt x="183" y="624"/>
                  </a:lnTo>
                  <a:lnTo>
                    <a:pt x="180" y="627"/>
                  </a:lnTo>
                  <a:lnTo>
                    <a:pt x="177" y="621"/>
                  </a:lnTo>
                  <a:lnTo>
                    <a:pt x="177" y="617"/>
                  </a:lnTo>
                  <a:lnTo>
                    <a:pt x="180" y="616"/>
                  </a:lnTo>
                  <a:lnTo>
                    <a:pt x="185" y="609"/>
                  </a:lnTo>
                  <a:lnTo>
                    <a:pt x="181" y="606"/>
                  </a:lnTo>
                  <a:lnTo>
                    <a:pt x="193" y="595"/>
                  </a:lnTo>
                  <a:lnTo>
                    <a:pt x="191" y="593"/>
                  </a:lnTo>
                  <a:lnTo>
                    <a:pt x="194" y="592"/>
                  </a:lnTo>
                  <a:lnTo>
                    <a:pt x="194" y="585"/>
                  </a:lnTo>
                  <a:lnTo>
                    <a:pt x="197" y="579"/>
                  </a:lnTo>
                  <a:lnTo>
                    <a:pt x="185" y="572"/>
                  </a:lnTo>
                  <a:lnTo>
                    <a:pt x="191" y="568"/>
                  </a:lnTo>
                  <a:lnTo>
                    <a:pt x="188" y="564"/>
                  </a:lnTo>
                  <a:lnTo>
                    <a:pt x="193" y="560"/>
                  </a:lnTo>
                  <a:lnTo>
                    <a:pt x="186" y="561"/>
                  </a:lnTo>
                  <a:lnTo>
                    <a:pt x="188" y="556"/>
                  </a:lnTo>
                  <a:lnTo>
                    <a:pt x="183" y="552"/>
                  </a:lnTo>
                  <a:lnTo>
                    <a:pt x="183" y="548"/>
                  </a:lnTo>
                  <a:lnTo>
                    <a:pt x="185" y="548"/>
                  </a:lnTo>
                  <a:lnTo>
                    <a:pt x="186" y="544"/>
                  </a:lnTo>
                  <a:lnTo>
                    <a:pt x="183" y="540"/>
                  </a:lnTo>
                  <a:lnTo>
                    <a:pt x="185" y="539"/>
                  </a:lnTo>
                  <a:lnTo>
                    <a:pt x="180" y="537"/>
                  </a:lnTo>
                  <a:lnTo>
                    <a:pt x="183" y="529"/>
                  </a:lnTo>
                  <a:lnTo>
                    <a:pt x="178" y="526"/>
                  </a:lnTo>
                  <a:lnTo>
                    <a:pt x="175" y="523"/>
                  </a:lnTo>
                  <a:lnTo>
                    <a:pt x="183" y="520"/>
                  </a:lnTo>
                  <a:lnTo>
                    <a:pt x="175" y="513"/>
                  </a:lnTo>
                  <a:lnTo>
                    <a:pt x="173" y="510"/>
                  </a:lnTo>
                  <a:lnTo>
                    <a:pt x="177" y="505"/>
                  </a:lnTo>
                  <a:lnTo>
                    <a:pt x="164" y="495"/>
                  </a:lnTo>
                  <a:lnTo>
                    <a:pt x="162" y="484"/>
                  </a:lnTo>
                  <a:lnTo>
                    <a:pt x="159" y="487"/>
                  </a:lnTo>
                  <a:lnTo>
                    <a:pt x="164" y="479"/>
                  </a:lnTo>
                  <a:lnTo>
                    <a:pt x="160" y="471"/>
                  </a:lnTo>
                  <a:lnTo>
                    <a:pt x="157" y="473"/>
                  </a:lnTo>
                  <a:lnTo>
                    <a:pt x="152" y="467"/>
                  </a:lnTo>
                  <a:lnTo>
                    <a:pt x="146" y="470"/>
                  </a:lnTo>
                  <a:lnTo>
                    <a:pt x="148" y="463"/>
                  </a:lnTo>
                  <a:lnTo>
                    <a:pt x="136" y="459"/>
                  </a:lnTo>
                  <a:lnTo>
                    <a:pt x="136" y="462"/>
                  </a:lnTo>
                  <a:lnTo>
                    <a:pt x="133" y="455"/>
                  </a:lnTo>
                  <a:lnTo>
                    <a:pt x="106" y="447"/>
                  </a:lnTo>
                  <a:lnTo>
                    <a:pt x="98" y="455"/>
                  </a:lnTo>
                  <a:lnTo>
                    <a:pt x="96" y="449"/>
                  </a:lnTo>
                  <a:lnTo>
                    <a:pt x="79" y="462"/>
                  </a:lnTo>
                  <a:lnTo>
                    <a:pt x="75" y="459"/>
                  </a:lnTo>
                  <a:lnTo>
                    <a:pt x="79" y="451"/>
                  </a:lnTo>
                  <a:lnTo>
                    <a:pt x="72" y="449"/>
                  </a:lnTo>
                  <a:lnTo>
                    <a:pt x="67" y="457"/>
                  </a:lnTo>
                  <a:lnTo>
                    <a:pt x="59" y="452"/>
                  </a:lnTo>
                  <a:lnTo>
                    <a:pt x="55" y="455"/>
                  </a:lnTo>
                  <a:lnTo>
                    <a:pt x="64" y="467"/>
                  </a:lnTo>
                  <a:lnTo>
                    <a:pt x="42" y="460"/>
                  </a:lnTo>
                  <a:lnTo>
                    <a:pt x="27" y="444"/>
                  </a:lnTo>
                  <a:lnTo>
                    <a:pt x="47" y="431"/>
                  </a:lnTo>
                  <a:lnTo>
                    <a:pt x="26" y="430"/>
                  </a:lnTo>
                  <a:lnTo>
                    <a:pt x="26" y="425"/>
                  </a:lnTo>
                  <a:lnTo>
                    <a:pt x="31" y="419"/>
                  </a:lnTo>
                  <a:lnTo>
                    <a:pt x="29" y="417"/>
                  </a:lnTo>
                  <a:lnTo>
                    <a:pt x="23" y="427"/>
                  </a:lnTo>
                  <a:lnTo>
                    <a:pt x="18" y="428"/>
                  </a:lnTo>
                  <a:lnTo>
                    <a:pt x="8" y="420"/>
                  </a:lnTo>
                  <a:lnTo>
                    <a:pt x="11" y="417"/>
                  </a:lnTo>
                  <a:lnTo>
                    <a:pt x="26" y="407"/>
                  </a:lnTo>
                  <a:lnTo>
                    <a:pt x="72" y="412"/>
                  </a:lnTo>
                  <a:lnTo>
                    <a:pt x="82" y="407"/>
                  </a:lnTo>
                  <a:lnTo>
                    <a:pt x="74" y="398"/>
                  </a:lnTo>
                  <a:lnTo>
                    <a:pt x="82" y="394"/>
                  </a:lnTo>
                  <a:lnTo>
                    <a:pt x="84" y="391"/>
                  </a:lnTo>
                  <a:lnTo>
                    <a:pt x="80" y="385"/>
                  </a:lnTo>
                  <a:lnTo>
                    <a:pt x="74" y="388"/>
                  </a:lnTo>
                  <a:lnTo>
                    <a:pt x="72" y="386"/>
                  </a:lnTo>
                  <a:lnTo>
                    <a:pt x="74" y="383"/>
                  </a:lnTo>
                  <a:lnTo>
                    <a:pt x="59" y="393"/>
                  </a:lnTo>
                  <a:lnTo>
                    <a:pt x="48" y="386"/>
                  </a:lnTo>
                  <a:lnTo>
                    <a:pt x="48" y="393"/>
                  </a:lnTo>
                  <a:lnTo>
                    <a:pt x="42" y="396"/>
                  </a:lnTo>
                  <a:lnTo>
                    <a:pt x="31" y="393"/>
                  </a:lnTo>
                  <a:lnTo>
                    <a:pt x="31" y="390"/>
                  </a:lnTo>
                  <a:lnTo>
                    <a:pt x="37" y="383"/>
                  </a:lnTo>
                  <a:lnTo>
                    <a:pt x="26" y="386"/>
                  </a:lnTo>
                  <a:lnTo>
                    <a:pt x="32" y="377"/>
                  </a:lnTo>
                  <a:lnTo>
                    <a:pt x="18" y="382"/>
                  </a:lnTo>
                  <a:lnTo>
                    <a:pt x="18" y="378"/>
                  </a:lnTo>
                  <a:lnTo>
                    <a:pt x="18" y="377"/>
                  </a:lnTo>
                  <a:lnTo>
                    <a:pt x="8" y="374"/>
                  </a:lnTo>
                  <a:lnTo>
                    <a:pt x="7" y="369"/>
                  </a:lnTo>
                  <a:lnTo>
                    <a:pt x="0" y="362"/>
                  </a:lnTo>
                  <a:lnTo>
                    <a:pt x="8" y="358"/>
                  </a:lnTo>
                  <a:lnTo>
                    <a:pt x="3" y="354"/>
                  </a:lnTo>
                  <a:lnTo>
                    <a:pt x="8" y="346"/>
                  </a:lnTo>
                  <a:lnTo>
                    <a:pt x="19" y="340"/>
                  </a:lnTo>
                  <a:lnTo>
                    <a:pt x="27" y="340"/>
                  </a:lnTo>
                  <a:lnTo>
                    <a:pt x="31" y="335"/>
                  </a:lnTo>
                  <a:lnTo>
                    <a:pt x="55" y="327"/>
                  </a:lnTo>
                  <a:lnTo>
                    <a:pt x="51" y="322"/>
                  </a:lnTo>
                  <a:lnTo>
                    <a:pt x="59" y="318"/>
                  </a:lnTo>
                  <a:lnTo>
                    <a:pt x="79" y="311"/>
                  </a:lnTo>
                  <a:lnTo>
                    <a:pt x="92" y="314"/>
                  </a:lnTo>
                  <a:lnTo>
                    <a:pt x="111" y="293"/>
                  </a:lnTo>
                  <a:lnTo>
                    <a:pt x="111" y="285"/>
                  </a:lnTo>
                  <a:lnTo>
                    <a:pt x="108" y="281"/>
                  </a:lnTo>
                  <a:lnTo>
                    <a:pt x="109" y="276"/>
                  </a:lnTo>
                  <a:lnTo>
                    <a:pt x="119" y="273"/>
                  </a:lnTo>
                  <a:lnTo>
                    <a:pt x="112" y="268"/>
                  </a:lnTo>
                  <a:lnTo>
                    <a:pt x="128" y="257"/>
                  </a:lnTo>
                  <a:lnTo>
                    <a:pt x="125" y="249"/>
                  </a:lnTo>
                  <a:lnTo>
                    <a:pt x="119" y="260"/>
                  </a:lnTo>
                  <a:lnTo>
                    <a:pt x="109" y="260"/>
                  </a:lnTo>
                  <a:lnTo>
                    <a:pt x="101" y="266"/>
                  </a:lnTo>
                  <a:lnTo>
                    <a:pt x="96" y="260"/>
                  </a:lnTo>
                  <a:lnTo>
                    <a:pt x="87" y="261"/>
                  </a:lnTo>
                  <a:lnTo>
                    <a:pt x="84" y="255"/>
                  </a:lnTo>
                  <a:lnTo>
                    <a:pt x="84" y="245"/>
                  </a:lnTo>
                  <a:lnTo>
                    <a:pt x="93" y="239"/>
                  </a:lnTo>
                  <a:lnTo>
                    <a:pt x="98" y="231"/>
                  </a:lnTo>
                  <a:lnTo>
                    <a:pt x="112" y="228"/>
                  </a:lnTo>
                  <a:lnTo>
                    <a:pt x="112" y="221"/>
                  </a:lnTo>
                  <a:lnTo>
                    <a:pt x="133" y="194"/>
                  </a:lnTo>
                  <a:lnTo>
                    <a:pt x="144" y="189"/>
                  </a:lnTo>
                  <a:lnTo>
                    <a:pt x="157" y="197"/>
                  </a:lnTo>
                  <a:lnTo>
                    <a:pt x="165" y="192"/>
                  </a:lnTo>
                  <a:lnTo>
                    <a:pt x="164" y="178"/>
                  </a:lnTo>
                  <a:lnTo>
                    <a:pt x="172" y="168"/>
                  </a:lnTo>
                  <a:lnTo>
                    <a:pt x="167" y="154"/>
                  </a:lnTo>
                  <a:lnTo>
                    <a:pt x="181" y="140"/>
                  </a:lnTo>
                  <a:lnTo>
                    <a:pt x="194" y="144"/>
                  </a:lnTo>
                  <a:lnTo>
                    <a:pt x="196" y="157"/>
                  </a:lnTo>
                  <a:lnTo>
                    <a:pt x="213" y="176"/>
                  </a:lnTo>
                  <a:lnTo>
                    <a:pt x="215" y="173"/>
                  </a:lnTo>
                  <a:lnTo>
                    <a:pt x="213" y="165"/>
                  </a:lnTo>
                  <a:lnTo>
                    <a:pt x="191" y="136"/>
                  </a:lnTo>
                  <a:lnTo>
                    <a:pt x="252" y="107"/>
                  </a:lnTo>
                  <a:lnTo>
                    <a:pt x="258" y="123"/>
                  </a:lnTo>
                  <a:lnTo>
                    <a:pt x="260" y="138"/>
                  </a:lnTo>
                  <a:lnTo>
                    <a:pt x="255" y="159"/>
                  </a:lnTo>
                  <a:lnTo>
                    <a:pt x="255" y="165"/>
                  </a:lnTo>
                  <a:lnTo>
                    <a:pt x="258" y="164"/>
                  </a:lnTo>
                  <a:lnTo>
                    <a:pt x="260" y="154"/>
                  </a:lnTo>
                  <a:lnTo>
                    <a:pt x="266" y="146"/>
                  </a:lnTo>
                  <a:lnTo>
                    <a:pt x="266" y="133"/>
                  </a:lnTo>
                  <a:lnTo>
                    <a:pt x="298" y="154"/>
                  </a:lnTo>
                  <a:lnTo>
                    <a:pt x="287" y="138"/>
                  </a:lnTo>
                  <a:lnTo>
                    <a:pt x="305" y="140"/>
                  </a:lnTo>
                  <a:lnTo>
                    <a:pt x="292" y="117"/>
                  </a:lnTo>
                  <a:lnTo>
                    <a:pt x="294" y="104"/>
                  </a:lnTo>
                  <a:lnTo>
                    <a:pt x="290" y="96"/>
                  </a:lnTo>
                  <a:lnTo>
                    <a:pt x="292" y="95"/>
                  </a:lnTo>
                  <a:lnTo>
                    <a:pt x="313" y="96"/>
                  </a:lnTo>
                  <a:lnTo>
                    <a:pt x="327" y="120"/>
                  </a:lnTo>
                  <a:lnTo>
                    <a:pt x="340" y="125"/>
                  </a:lnTo>
                  <a:lnTo>
                    <a:pt x="359" y="151"/>
                  </a:lnTo>
                  <a:lnTo>
                    <a:pt x="364" y="143"/>
                  </a:lnTo>
                  <a:lnTo>
                    <a:pt x="358" y="131"/>
                  </a:lnTo>
                  <a:lnTo>
                    <a:pt x="363" y="112"/>
                  </a:lnTo>
                  <a:lnTo>
                    <a:pt x="371" y="107"/>
                  </a:lnTo>
                  <a:lnTo>
                    <a:pt x="374" y="103"/>
                  </a:lnTo>
                  <a:lnTo>
                    <a:pt x="355" y="74"/>
                  </a:lnTo>
                  <a:lnTo>
                    <a:pt x="395" y="80"/>
                  </a:lnTo>
                  <a:lnTo>
                    <a:pt x="395" y="98"/>
                  </a:lnTo>
                  <a:lnTo>
                    <a:pt x="396" y="95"/>
                  </a:lnTo>
                  <a:lnTo>
                    <a:pt x="396" y="75"/>
                  </a:lnTo>
                  <a:lnTo>
                    <a:pt x="398" y="74"/>
                  </a:lnTo>
                  <a:lnTo>
                    <a:pt x="415" y="103"/>
                  </a:lnTo>
                  <a:lnTo>
                    <a:pt x="417" y="95"/>
                  </a:lnTo>
                  <a:lnTo>
                    <a:pt x="415" y="90"/>
                  </a:lnTo>
                  <a:lnTo>
                    <a:pt x="417" y="82"/>
                  </a:lnTo>
                  <a:lnTo>
                    <a:pt x="404" y="72"/>
                  </a:lnTo>
                  <a:lnTo>
                    <a:pt x="367" y="67"/>
                  </a:lnTo>
                  <a:lnTo>
                    <a:pt x="364" y="63"/>
                  </a:lnTo>
                  <a:lnTo>
                    <a:pt x="366" y="58"/>
                  </a:lnTo>
                  <a:lnTo>
                    <a:pt x="361" y="53"/>
                  </a:lnTo>
                  <a:lnTo>
                    <a:pt x="358" y="47"/>
                  </a:lnTo>
                  <a:lnTo>
                    <a:pt x="359" y="43"/>
                  </a:lnTo>
                  <a:lnTo>
                    <a:pt x="377" y="38"/>
                  </a:lnTo>
                  <a:lnTo>
                    <a:pt x="390" y="32"/>
                  </a:lnTo>
                  <a:lnTo>
                    <a:pt x="399" y="40"/>
                  </a:lnTo>
                  <a:lnTo>
                    <a:pt x="396" y="47"/>
                  </a:lnTo>
                  <a:lnTo>
                    <a:pt x="425" y="59"/>
                  </a:lnTo>
                  <a:lnTo>
                    <a:pt x="431" y="74"/>
                  </a:lnTo>
                  <a:lnTo>
                    <a:pt x="433" y="69"/>
                  </a:lnTo>
                  <a:lnTo>
                    <a:pt x="428" y="56"/>
                  </a:lnTo>
                  <a:lnTo>
                    <a:pt x="433" y="50"/>
                  </a:lnTo>
                  <a:lnTo>
                    <a:pt x="451" y="42"/>
                  </a:lnTo>
                  <a:lnTo>
                    <a:pt x="433" y="37"/>
                  </a:lnTo>
                  <a:lnTo>
                    <a:pt x="431" y="34"/>
                  </a:lnTo>
                  <a:lnTo>
                    <a:pt x="433" y="30"/>
                  </a:lnTo>
                  <a:lnTo>
                    <a:pt x="433" y="22"/>
                  </a:lnTo>
                  <a:lnTo>
                    <a:pt x="435" y="21"/>
                  </a:lnTo>
                  <a:lnTo>
                    <a:pt x="435" y="16"/>
                  </a:lnTo>
                  <a:lnTo>
                    <a:pt x="443" y="18"/>
                  </a:lnTo>
                  <a:lnTo>
                    <a:pt x="448" y="10"/>
                  </a:lnTo>
                  <a:lnTo>
                    <a:pt x="460" y="24"/>
                  </a:lnTo>
                  <a:lnTo>
                    <a:pt x="457" y="10"/>
                  </a:lnTo>
                  <a:lnTo>
                    <a:pt x="464" y="5"/>
                  </a:lnTo>
                  <a:lnTo>
                    <a:pt x="481" y="2"/>
                  </a:lnTo>
                  <a:lnTo>
                    <a:pt x="489" y="13"/>
                  </a:lnTo>
                  <a:lnTo>
                    <a:pt x="488" y="5"/>
                  </a:lnTo>
                  <a:lnTo>
                    <a:pt x="494" y="0"/>
                  </a:lnTo>
                  <a:lnTo>
                    <a:pt x="528" y="2"/>
                  </a:lnTo>
                  <a:lnTo>
                    <a:pt x="547" y="10"/>
                  </a:lnTo>
                  <a:lnTo>
                    <a:pt x="544" y="13"/>
                  </a:lnTo>
                  <a:lnTo>
                    <a:pt x="547" y="18"/>
                  </a:lnTo>
                  <a:lnTo>
                    <a:pt x="573" y="16"/>
                  </a:lnTo>
                  <a:lnTo>
                    <a:pt x="582" y="26"/>
                  </a:lnTo>
                  <a:lnTo>
                    <a:pt x="577" y="35"/>
                  </a:lnTo>
                  <a:lnTo>
                    <a:pt x="524" y="40"/>
                  </a:lnTo>
                  <a:lnTo>
                    <a:pt x="508" y="50"/>
                  </a:lnTo>
                  <a:lnTo>
                    <a:pt x="500" y="50"/>
                  </a:lnTo>
                  <a:lnTo>
                    <a:pt x="470" y="63"/>
                  </a:lnTo>
                  <a:lnTo>
                    <a:pt x="468" y="69"/>
                  </a:lnTo>
                  <a:lnTo>
                    <a:pt x="478" y="61"/>
                  </a:lnTo>
                  <a:lnTo>
                    <a:pt x="484" y="63"/>
                  </a:lnTo>
                  <a:lnTo>
                    <a:pt x="484" y="71"/>
                  </a:lnTo>
                  <a:lnTo>
                    <a:pt x="491" y="59"/>
                  </a:lnTo>
                  <a:lnTo>
                    <a:pt x="510" y="61"/>
                  </a:lnTo>
                  <a:lnTo>
                    <a:pt x="533" y="43"/>
                  </a:lnTo>
                  <a:lnTo>
                    <a:pt x="550" y="47"/>
                  </a:lnTo>
                  <a:lnTo>
                    <a:pt x="549" y="53"/>
                  </a:lnTo>
                  <a:lnTo>
                    <a:pt x="589" y="40"/>
                  </a:lnTo>
                  <a:lnTo>
                    <a:pt x="593" y="45"/>
                  </a:lnTo>
                  <a:lnTo>
                    <a:pt x="592" y="47"/>
                  </a:lnTo>
                  <a:lnTo>
                    <a:pt x="593" y="55"/>
                  </a:lnTo>
                  <a:lnTo>
                    <a:pt x="593" y="58"/>
                  </a:lnTo>
                  <a:lnTo>
                    <a:pt x="576" y="74"/>
                  </a:lnTo>
                  <a:lnTo>
                    <a:pt x="603" y="63"/>
                  </a:lnTo>
                  <a:lnTo>
                    <a:pt x="603" y="74"/>
                  </a:lnTo>
                  <a:lnTo>
                    <a:pt x="611" y="66"/>
                  </a:lnTo>
                  <a:lnTo>
                    <a:pt x="621" y="69"/>
                  </a:lnTo>
                  <a:lnTo>
                    <a:pt x="635" y="87"/>
                  </a:lnTo>
                  <a:lnTo>
                    <a:pt x="617" y="107"/>
                  </a:lnTo>
                  <a:lnTo>
                    <a:pt x="585" y="120"/>
                  </a:lnTo>
                  <a:lnTo>
                    <a:pt x="524" y="127"/>
                  </a:lnTo>
                  <a:lnTo>
                    <a:pt x="492" y="143"/>
                  </a:lnTo>
                  <a:lnTo>
                    <a:pt x="491" y="148"/>
                  </a:lnTo>
                  <a:lnTo>
                    <a:pt x="491" y="157"/>
                  </a:lnTo>
                  <a:lnTo>
                    <a:pt x="541" y="133"/>
                  </a:lnTo>
                  <a:lnTo>
                    <a:pt x="579" y="131"/>
                  </a:lnTo>
                  <a:lnTo>
                    <a:pt x="584" y="136"/>
                  </a:lnTo>
                  <a:lnTo>
                    <a:pt x="584" y="144"/>
                  </a:lnTo>
                  <a:lnTo>
                    <a:pt x="560" y="165"/>
                  </a:lnTo>
                  <a:lnTo>
                    <a:pt x="558" y="168"/>
                  </a:lnTo>
                  <a:lnTo>
                    <a:pt x="565" y="172"/>
                  </a:lnTo>
                  <a:lnTo>
                    <a:pt x="600" y="151"/>
                  </a:lnTo>
                  <a:lnTo>
                    <a:pt x="601" y="149"/>
                  </a:lnTo>
                  <a:lnTo>
                    <a:pt x="600" y="136"/>
                  </a:lnTo>
                  <a:lnTo>
                    <a:pt x="603" y="130"/>
                  </a:lnTo>
                  <a:lnTo>
                    <a:pt x="624" y="127"/>
                  </a:lnTo>
                  <a:lnTo>
                    <a:pt x="627" y="143"/>
                  </a:lnTo>
                  <a:lnTo>
                    <a:pt x="624" y="167"/>
                  </a:lnTo>
                  <a:lnTo>
                    <a:pt x="619" y="178"/>
                  </a:lnTo>
                  <a:lnTo>
                    <a:pt x="616" y="181"/>
                  </a:lnTo>
                  <a:lnTo>
                    <a:pt x="593" y="234"/>
                  </a:lnTo>
                  <a:lnTo>
                    <a:pt x="606" y="218"/>
                  </a:lnTo>
                  <a:lnTo>
                    <a:pt x="609" y="210"/>
                  </a:lnTo>
                  <a:lnTo>
                    <a:pt x="608" y="207"/>
                  </a:lnTo>
                  <a:lnTo>
                    <a:pt x="616" y="202"/>
                  </a:lnTo>
                  <a:lnTo>
                    <a:pt x="640" y="164"/>
                  </a:lnTo>
                  <a:lnTo>
                    <a:pt x="651" y="154"/>
                  </a:lnTo>
                  <a:lnTo>
                    <a:pt x="650" y="170"/>
                  </a:lnTo>
                  <a:lnTo>
                    <a:pt x="658" y="162"/>
                  </a:lnTo>
                  <a:lnTo>
                    <a:pt x="675" y="167"/>
                  </a:lnTo>
                  <a:lnTo>
                    <a:pt x="675" y="162"/>
                  </a:lnTo>
                  <a:lnTo>
                    <a:pt x="680" y="159"/>
                  </a:lnTo>
                  <a:lnTo>
                    <a:pt x="677" y="149"/>
                  </a:lnTo>
                  <a:lnTo>
                    <a:pt x="682" y="149"/>
                  </a:lnTo>
                  <a:lnTo>
                    <a:pt x="683" y="141"/>
                  </a:lnTo>
                  <a:lnTo>
                    <a:pt x="712" y="136"/>
                  </a:lnTo>
                  <a:lnTo>
                    <a:pt x="738" y="148"/>
                  </a:lnTo>
                  <a:lnTo>
                    <a:pt x="746" y="159"/>
                  </a:lnTo>
                  <a:lnTo>
                    <a:pt x="723" y="191"/>
                  </a:lnTo>
                  <a:lnTo>
                    <a:pt x="712" y="192"/>
                  </a:lnTo>
                  <a:lnTo>
                    <a:pt x="715" y="204"/>
                  </a:lnTo>
                  <a:lnTo>
                    <a:pt x="714" y="207"/>
                  </a:lnTo>
                  <a:lnTo>
                    <a:pt x="696" y="216"/>
                  </a:lnTo>
                  <a:lnTo>
                    <a:pt x="678" y="212"/>
                  </a:lnTo>
                  <a:lnTo>
                    <a:pt x="669" y="221"/>
                  </a:lnTo>
                  <a:lnTo>
                    <a:pt x="653" y="218"/>
                  </a:lnTo>
                  <a:lnTo>
                    <a:pt x="635" y="226"/>
                  </a:lnTo>
                  <a:lnTo>
                    <a:pt x="642" y="231"/>
                  </a:lnTo>
                  <a:lnTo>
                    <a:pt x="653" y="221"/>
                  </a:lnTo>
                  <a:lnTo>
                    <a:pt x="698" y="226"/>
                  </a:lnTo>
                  <a:lnTo>
                    <a:pt x="686" y="245"/>
                  </a:lnTo>
                  <a:lnTo>
                    <a:pt x="653" y="244"/>
                  </a:lnTo>
                  <a:lnTo>
                    <a:pt x="646" y="255"/>
                  </a:lnTo>
                  <a:lnTo>
                    <a:pt x="643" y="268"/>
                  </a:lnTo>
                  <a:lnTo>
                    <a:pt x="648" y="274"/>
                  </a:lnTo>
                  <a:lnTo>
                    <a:pt x="650" y="271"/>
                  </a:lnTo>
                  <a:lnTo>
                    <a:pt x="651" y="265"/>
                  </a:lnTo>
                  <a:lnTo>
                    <a:pt x="658" y="258"/>
                  </a:lnTo>
                  <a:lnTo>
                    <a:pt x="675" y="252"/>
                  </a:lnTo>
                  <a:lnTo>
                    <a:pt x="682" y="258"/>
                  </a:lnTo>
                  <a:lnTo>
                    <a:pt x="674" y="274"/>
                  </a:lnTo>
                  <a:lnTo>
                    <a:pt x="661" y="273"/>
                  </a:lnTo>
                  <a:lnTo>
                    <a:pt x="656" y="279"/>
                  </a:lnTo>
                  <a:lnTo>
                    <a:pt x="651" y="308"/>
                  </a:lnTo>
                  <a:lnTo>
                    <a:pt x="654" y="298"/>
                  </a:lnTo>
                  <a:lnTo>
                    <a:pt x="661" y="298"/>
                  </a:lnTo>
                  <a:lnTo>
                    <a:pt x="659" y="305"/>
                  </a:lnTo>
                  <a:lnTo>
                    <a:pt x="656" y="303"/>
                  </a:lnTo>
                  <a:lnTo>
                    <a:pt x="654" y="309"/>
                  </a:lnTo>
                  <a:lnTo>
                    <a:pt x="651" y="309"/>
                  </a:lnTo>
                  <a:lnTo>
                    <a:pt x="651" y="321"/>
                  </a:lnTo>
                  <a:lnTo>
                    <a:pt x="635" y="327"/>
                  </a:lnTo>
                  <a:lnTo>
                    <a:pt x="635" y="334"/>
                  </a:lnTo>
                  <a:lnTo>
                    <a:pt x="637" y="335"/>
                  </a:lnTo>
                  <a:lnTo>
                    <a:pt x="634" y="346"/>
                  </a:lnTo>
                  <a:lnTo>
                    <a:pt x="630" y="359"/>
                  </a:lnTo>
                  <a:lnTo>
                    <a:pt x="632" y="361"/>
                  </a:lnTo>
                  <a:lnTo>
                    <a:pt x="627" y="370"/>
                  </a:lnTo>
                  <a:lnTo>
                    <a:pt x="627" y="374"/>
                  </a:lnTo>
                  <a:lnTo>
                    <a:pt x="624" y="380"/>
                  </a:lnTo>
                  <a:lnTo>
                    <a:pt x="629" y="383"/>
                  </a:lnTo>
                  <a:lnTo>
                    <a:pt x="638" y="367"/>
                  </a:lnTo>
                  <a:lnTo>
                    <a:pt x="656" y="378"/>
                  </a:lnTo>
                  <a:lnTo>
                    <a:pt x="659" y="385"/>
                  </a:lnTo>
                  <a:lnTo>
                    <a:pt x="656" y="386"/>
                  </a:lnTo>
                  <a:lnTo>
                    <a:pt x="640" y="380"/>
                  </a:lnTo>
                  <a:lnTo>
                    <a:pt x="638" y="383"/>
                  </a:lnTo>
                  <a:lnTo>
                    <a:pt x="645" y="388"/>
                  </a:lnTo>
                  <a:lnTo>
                    <a:pt x="638" y="391"/>
                  </a:lnTo>
                  <a:lnTo>
                    <a:pt x="645" y="394"/>
                  </a:lnTo>
                  <a:lnTo>
                    <a:pt x="650" y="396"/>
                  </a:lnTo>
                  <a:lnTo>
                    <a:pt x="658" y="402"/>
                  </a:lnTo>
                  <a:lnTo>
                    <a:pt x="661" y="396"/>
                  </a:lnTo>
                  <a:lnTo>
                    <a:pt x="667" y="399"/>
                  </a:lnTo>
                  <a:lnTo>
                    <a:pt x="669" y="414"/>
                  </a:lnTo>
                  <a:lnTo>
                    <a:pt x="664" y="423"/>
                  </a:lnTo>
                  <a:lnTo>
                    <a:pt x="637" y="417"/>
                  </a:lnTo>
                  <a:lnTo>
                    <a:pt x="635" y="422"/>
                  </a:lnTo>
                  <a:lnTo>
                    <a:pt x="624" y="430"/>
                  </a:lnTo>
                  <a:lnTo>
                    <a:pt x="619" y="423"/>
                  </a:lnTo>
                  <a:lnTo>
                    <a:pt x="611" y="428"/>
                  </a:lnTo>
                  <a:lnTo>
                    <a:pt x="614" y="435"/>
                  </a:lnTo>
                  <a:lnTo>
                    <a:pt x="617" y="433"/>
                  </a:lnTo>
                  <a:lnTo>
                    <a:pt x="622" y="439"/>
                  </a:lnTo>
                  <a:lnTo>
                    <a:pt x="624" y="439"/>
                  </a:lnTo>
                  <a:lnTo>
                    <a:pt x="624" y="447"/>
                  </a:lnTo>
                  <a:lnTo>
                    <a:pt x="637" y="451"/>
                  </a:lnTo>
                  <a:lnTo>
                    <a:pt x="632" y="444"/>
                  </a:lnTo>
                  <a:lnTo>
                    <a:pt x="645" y="447"/>
                  </a:lnTo>
                  <a:lnTo>
                    <a:pt x="646" y="452"/>
                  </a:lnTo>
                  <a:lnTo>
                    <a:pt x="630" y="459"/>
                  </a:lnTo>
                  <a:lnTo>
                    <a:pt x="643" y="462"/>
                  </a:lnTo>
                  <a:lnTo>
                    <a:pt x="650" y="468"/>
                  </a:lnTo>
                  <a:lnTo>
                    <a:pt x="650" y="486"/>
                  </a:lnTo>
                  <a:lnTo>
                    <a:pt x="648" y="492"/>
                  </a:lnTo>
                  <a:lnTo>
                    <a:pt x="643" y="491"/>
                  </a:lnTo>
                  <a:lnTo>
                    <a:pt x="642" y="484"/>
                  </a:lnTo>
                  <a:lnTo>
                    <a:pt x="624" y="479"/>
                  </a:lnTo>
                  <a:lnTo>
                    <a:pt x="616" y="479"/>
                  </a:lnTo>
                  <a:lnTo>
                    <a:pt x="635" y="489"/>
                  </a:lnTo>
                  <a:lnTo>
                    <a:pt x="635" y="492"/>
                  </a:lnTo>
                  <a:lnTo>
                    <a:pt x="634" y="497"/>
                  </a:lnTo>
                  <a:lnTo>
                    <a:pt x="632" y="510"/>
                  </a:lnTo>
                  <a:lnTo>
                    <a:pt x="650" y="512"/>
                  </a:lnTo>
                  <a:lnTo>
                    <a:pt x="653" y="520"/>
                  </a:lnTo>
                  <a:lnTo>
                    <a:pt x="646" y="528"/>
                  </a:lnTo>
                  <a:lnTo>
                    <a:pt x="642" y="526"/>
                  </a:lnTo>
                  <a:lnTo>
                    <a:pt x="635" y="518"/>
                  </a:lnTo>
                  <a:lnTo>
                    <a:pt x="616" y="516"/>
                  </a:lnTo>
                  <a:lnTo>
                    <a:pt x="617" y="523"/>
                  </a:lnTo>
                  <a:lnTo>
                    <a:pt x="614" y="526"/>
                  </a:lnTo>
                  <a:lnTo>
                    <a:pt x="611" y="534"/>
                  </a:lnTo>
                  <a:lnTo>
                    <a:pt x="621" y="534"/>
                  </a:lnTo>
                  <a:lnTo>
                    <a:pt x="637" y="542"/>
                  </a:lnTo>
                  <a:lnTo>
                    <a:pt x="634" y="545"/>
                  </a:lnTo>
                  <a:lnTo>
                    <a:pt x="635" y="553"/>
                  </a:lnTo>
                  <a:lnTo>
                    <a:pt x="622" y="555"/>
                  </a:lnTo>
                  <a:lnTo>
                    <a:pt x="609" y="563"/>
                  </a:lnTo>
                  <a:lnTo>
                    <a:pt x="593" y="553"/>
                  </a:lnTo>
                  <a:lnTo>
                    <a:pt x="587" y="544"/>
                  </a:lnTo>
                  <a:lnTo>
                    <a:pt x="585" y="545"/>
                  </a:lnTo>
                  <a:lnTo>
                    <a:pt x="584" y="552"/>
                  </a:lnTo>
                  <a:lnTo>
                    <a:pt x="577" y="548"/>
                  </a:lnTo>
                  <a:lnTo>
                    <a:pt x="579" y="555"/>
                  </a:lnTo>
                  <a:lnTo>
                    <a:pt x="576" y="555"/>
                  </a:lnTo>
                  <a:lnTo>
                    <a:pt x="565" y="563"/>
                  </a:lnTo>
                  <a:lnTo>
                    <a:pt x="558" y="563"/>
                  </a:lnTo>
                  <a:lnTo>
                    <a:pt x="550" y="566"/>
                  </a:lnTo>
                  <a:lnTo>
                    <a:pt x="553" y="568"/>
                  </a:lnTo>
                  <a:lnTo>
                    <a:pt x="561" y="564"/>
                  </a:lnTo>
                  <a:lnTo>
                    <a:pt x="568" y="569"/>
                  </a:lnTo>
                  <a:lnTo>
                    <a:pt x="576" y="571"/>
                  </a:lnTo>
                  <a:lnTo>
                    <a:pt x="565" y="577"/>
                  </a:lnTo>
                  <a:lnTo>
                    <a:pt x="553" y="579"/>
                  </a:lnTo>
                  <a:lnTo>
                    <a:pt x="552" y="582"/>
                  </a:lnTo>
                  <a:lnTo>
                    <a:pt x="557" y="582"/>
                  </a:lnTo>
                  <a:lnTo>
                    <a:pt x="558" y="585"/>
                  </a:lnTo>
                  <a:lnTo>
                    <a:pt x="569" y="579"/>
                  </a:lnTo>
                  <a:lnTo>
                    <a:pt x="577" y="582"/>
                  </a:lnTo>
                  <a:lnTo>
                    <a:pt x="577" y="589"/>
                  </a:lnTo>
                  <a:lnTo>
                    <a:pt x="568" y="592"/>
                  </a:lnTo>
                  <a:lnTo>
                    <a:pt x="569" y="593"/>
                  </a:lnTo>
                  <a:lnTo>
                    <a:pt x="568" y="603"/>
                  </a:lnTo>
                  <a:lnTo>
                    <a:pt x="573" y="593"/>
                  </a:lnTo>
                  <a:lnTo>
                    <a:pt x="579" y="592"/>
                  </a:lnTo>
                  <a:lnTo>
                    <a:pt x="590" y="601"/>
                  </a:lnTo>
                  <a:lnTo>
                    <a:pt x="605" y="608"/>
                  </a:lnTo>
                  <a:lnTo>
                    <a:pt x="606" y="613"/>
                  </a:lnTo>
                  <a:lnTo>
                    <a:pt x="611" y="614"/>
                  </a:lnTo>
                  <a:lnTo>
                    <a:pt x="605" y="622"/>
                  </a:lnTo>
                  <a:lnTo>
                    <a:pt x="605" y="629"/>
                  </a:lnTo>
                  <a:lnTo>
                    <a:pt x="608" y="624"/>
                  </a:lnTo>
                  <a:lnTo>
                    <a:pt x="616" y="622"/>
                  </a:lnTo>
                  <a:lnTo>
                    <a:pt x="614" y="633"/>
                  </a:lnTo>
                  <a:lnTo>
                    <a:pt x="611" y="635"/>
                  </a:lnTo>
                  <a:lnTo>
                    <a:pt x="614" y="637"/>
                  </a:lnTo>
                  <a:lnTo>
                    <a:pt x="614" y="641"/>
                  </a:lnTo>
                  <a:lnTo>
                    <a:pt x="613" y="643"/>
                  </a:lnTo>
                  <a:lnTo>
                    <a:pt x="614" y="649"/>
                  </a:lnTo>
                  <a:lnTo>
                    <a:pt x="616" y="649"/>
                  </a:lnTo>
                  <a:lnTo>
                    <a:pt x="616" y="653"/>
                  </a:lnTo>
                  <a:lnTo>
                    <a:pt x="606" y="653"/>
                  </a:lnTo>
                  <a:lnTo>
                    <a:pt x="606" y="643"/>
                  </a:lnTo>
                  <a:lnTo>
                    <a:pt x="605" y="643"/>
                  </a:lnTo>
                  <a:lnTo>
                    <a:pt x="603" y="654"/>
                  </a:lnTo>
                  <a:lnTo>
                    <a:pt x="592" y="653"/>
                  </a:lnTo>
                  <a:lnTo>
                    <a:pt x="584" y="645"/>
                  </a:lnTo>
                  <a:lnTo>
                    <a:pt x="582" y="635"/>
                  </a:lnTo>
                  <a:lnTo>
                    <a:pt x="577" y="627"/>
                  </a:lnTo>
                  <a:lnTo>
                    <a:pt x="573" y="627"/>
                  </a:lnTo>
                  <a:lnTo>
                    <a:pt x="557" y="617"/>
                  </a:lnTo>
                  <a:lnTo>
                    <a:pt x="549" y="619"/>
                  </a:lnTo>
                  <a:lnTo>
                    <a:pt x="541" y="611"/>
                  </a:lnTo>
                  <a:lnTo>
                    <a:pt x="541" y="617"/>
                  </a:lnTo>
                  <a:lnTo>
                    <a:pt x="537" y="617"/>
                  </a:lnTo>
                  <a:lnTo>
                    <a:pt x="544" y="621"/>
                  </a:lnTo>
                  <a:lnTo>
                    <a:pt x="544" y="622"/>
                  </a:lnTo>
                  <a:lnTo>
                    <a:pt x="563" y="622"/>
                  </a:lnTo>
                  <a:lnTo>
                    <a:pt x="566" y="625"/>
                  </a:lnTo>
                  <a:lnTo>
                    <a:pt x="566" y="630"/>
                  </a:lnTo>
                  <a:lnTo>
                    <a:pt x="561" y="629"/>
                  </a:lnTo>
                  <a:lnTo>
                    <a:pt x="563" y="632"/>
                  </a:lnTo>
                  <a:lnTo>
                    <a:pt x="552" y="638"/>
                  </a:lnTo>
                  <a:lnTo>
                    <a:pt x="542" y="638"/>
                  </a:lnTo>
                  <a:lnTo>
                    <a:pt x="537" y="637"/>
                  </a:lnTo>
                  <a:lnTo>
                    <a:pt x="537" y="640"/>
                  </a:lnTo>
                  <a:lnTo>
                    <a:pt x="531" y="638"/>
                  </a:lnTo>
                  <a:lnTo>
                    <a:pt x="529" y="640"/>
                  </a:lnTo>
                  <a:lnTo>
                    <a:pt x="533" y="645"/>
                  </a:lnTo>
                  <a:lnTo>
                    <a:pt x="531" y="649"/>
                  </a:lnTo>
                  <a:lnTo>
                    <a:pt x="521" y="654"/>
                  </a:lnTo>
                  <a:lnTo>
                    <a:pt x="531" y="657"/>
                  </a:lnTo>
                  <a:lnTo>
                    <a:pt x="550" y="656"/>
                  </a:lnTo>
                  <a:lnTo>
                    <a:pt x="552" y="657"/>
                  </a:lnTo>
                  <a:lnTo>
                    <a:pt x="524" y="667"/>
                  </a:lnTo>
                  <a:lnTo>
                    <a:pt x="533" y="667"/>
                  </a:lnTo>
                  <a:lnTo>
                    <a:pt x="541" y="667"/>
                  </a:lnTo>
                  <a:lnTo>
                    <a:pt x="544" y="662"/>
                  </a:lnTo>
                  <a:lnTo>
                    <a:pt x="553" y="662"/>
                  </a:lnTo>
                  <a:lnTo>
                    <a:pt x="566" y="656"/>
                  </a:lnTo>
                  <a:lnTo>
                    <a:pt x="587" y="664"/>
                  </a:lnTo>
                  <a:lnTo>
                    <a:pt x="609" y="662"/>
                  </a:lnTo>
                  <a:lnTo>
                    <a:pt x="605" y="669"/>
                  </a:lnTo>
                  <a:lnTo>
                    <a:pt x="597" y="669"/>
                  </a:lnTo>
                  <a:lnTo>
                    <a:pt x="595" y="672"/>
                  </a:lnTo>
                  <a:lnTo>
                    <a:pt x="593" y="672"/>
                  </a:lnTo>
                  <a:lnTo>
                    <a:pt x="585" y="675"/>
                  </a:lnTo>
                  <a:lnTo>
                    <a:pt x="589" y="678"/>
                  </a:lnTo>
                  <a:lnTo>
                    <a:pt x="587" y="682"/>
                  </a:lnTo>
                  <a:lnTo>
                    <a:pt x="579" y="680"/>
                  </a:lnTo>
                  <a:lnTo>
                    <a:pt x="582" y="685"/>
                  </a:lnTo>
                  <a:lnTo>
                    <a:pt x="579" y="683"/>
                  </a:lnTo>
                  <a:lnTo>
                    <a:pt x="573" y="690"/>
                  </a:lnTo>
                  <a:lnTo>
                    <a:pt x="569" y="691"/>
                  </a:lnTo>
                  <a:lnTo>
                    <a:pt x="569" y="694"/>
                  </a:lnTo>
                  <a:lnTo>
                    <a:pt x="561" y="694"/>
                  </a:lnTo>
                  <a:lnTo>
                    <a:pt x="563" y="698"/>
                  </a:lnTo>
                  <a:lnTo>
                    <a:pt x="553" y="702"/>
                  </a:lnTo>
                  <a:lnTo>
                    <a:pt x="552" y="706"/>
                  </a:lnTo>
                  <a:lnTo>
                    <a:pt x="544" y="706"/>
                  </a:lnTo>
                  <a:lnTo>
                    <a:pt x="542" y="709"/>
                  </a:lnTo>
                  <a:lnTo>
                    <a:pt x="533" y="712"/>
                  </a:lnTo>
                  <a:lnTo>
                    <a:pt x="529" y="709"/>
                  </a:lnTo>
                  <a:lnTo>
                    <a:pt x="510" y="718"/>
                  </a:lnTo>
                  <a:lnTo>
                    <a:pt x="505" y="714"/>
                  </a:lnTo>
                  <a:lnTo>
                    <a:pt x="502" y="715"/>
                  </a:lnTo>
                  <a:lnTo>
                    <a:pt x="502" y="718"/>
                  </a:lnTo>
                  <a:lnTo>
                    <a:pt x="500" y="718"/>
                  </a:lnTo>
                  <a:lnTo>
                    <a:pt x="502" y="720"/>
                  </a:lnTo>
                  <a:lnTo>
                    <a:pt x="499" y="722"/>
                  </a:lnTo>
                  <a:lnTo>
                    <a:pt x="497" y="718"/>
                  </a:lnTo>
                  <a:lnTo>
                    <a:pt x="492" y="717"/>
                  </a:lnTo>
                  <a:lnTo>
                    <a:pt x="496" y="723"/>
                  </a:lnTo>
                  <a:lnTo>
                    <a:pt x="489" y="720"/>
                  </a:lnTo>
                  <a:lnTo>
                    <a:pt x="488" y="722"/>
                  </a:lnTo>
                  <a:lnTo>
                    <a:pt x="489" y="723"/>
                  </a:lnTo>
                  <a:lnTo>
                    <a:pt x="481" y="723"/>
                  </a:lnTo>
                  <a:lnTo>
                    <a:pt x="478" y="718"/>
                  </a:lnTo>
                  <a:lnTo>
                    <a:pt x="481" y="718"/>
                  </a:lnTo>
                  <a:lnTo>
                    <a:pt x="476" y="717"/>
                  </a:lnTo>
                  <a:lnTo>
                    <a:pt x="473" y="712"/>
                  </a:lnTo>
                  <a:lnTo>
                    <a:pt x="472" y="714"/>
                  </a:lnTo>
                  <a:lnTo>
                    <a:pt x="472" y="709"/>
                  </a:lnTo>
                  <a:lnTo>
                    <a:pt x="470" y="707"/>
                  </a:lnTo>
                  <a:lnTo>
                    <a:pt x="470" y="710"/>
                  </a:lnTo>
                  <a:lnTo>
                    <a:pt x="467" y="710"/>
                  </a:lnTo>
                  <a:lnTo>
                    <a:pt x="472" y="718"/>
                  </a:lnTo>
                  <a:lnTo>
                    <a:pt x="470" y="718"/>
                  </a:lnTo>
                  <a:lnTo>
                    <a:pt x="476" y="723"/>
                  </a:lnTo>
                  <a:lnTo>
                    <a:pt x="473" y="723"/>
                  </a:lnTo>
                  <a:lnTo>
                    <a:pt x="473" y="728"/>
                  </a:lnTo>
                  <a:lnTo>
                    <a:pt x="470" y="726"/>
                  </a:lnTo>
                  <a:lnTo>
                    <a:pt x="465" y="731"/>
                  </a:lnTo>
                  <a:lnTo>
                    <a:pt x="459" y="733"/>
                  </a:lnTo>
                  <a:lnTo>
                    <a:pt x="459" y="736"/>
                  </a:lnTo>
                  <a:lnTo>
                    <a:pt x="457" y="736"/>
                  </a:lnTo>
                  <a:lnTo>
                    <a:pt x="456" y="741"/>
                  </a:lnTo>
                  <a:lnTo>
                    <a:pt x="454" y="741"/>
                  </a:lnTo>
                  <a:lnTo>
                    <a:pt x="456" y="744"/>
                  </a:lnTo>
                  <a:lnTo>
                    <a:pt x="454" y="749"/>
                  </a:lnTo>
                  <a:lnTo>
                    <a:pt x="448" y="754"/>
                  </a:lnTo>
                  <a:lnTo>
                    <a:pt x="449" y="757"/>
                  </a:lnTo>
                  <a:lnTo>
                    <a:pt x="446" y="755"/>
                  </a:lnTo>
                  <a:lnTo>
                    <a:pt x="444" y="760"/>
                  </a:lnTo>
                  <a:lnTo>
                    <a:pt x="441" y="757"/>
                  </a:lnTo>
                  <a:lnTo>
                    <a:pt x="436" y="768"/>
                  </a:lnTo>
                  <a:lnTo>
                    <a:pt x="433" y="768"/>
                  </a:lnTo>
                  <a:lnTo>
                    <a:pt x="431" y="765"/>
                  </a:lnTo>
                  <a:lnTo>
                    <a:pt x="430" y="768"/>
                  </a:lnTo>
                  <a:lnTo>
                    <a:pt x="431" y="770"/>
                  </a:lnTo>
                  <a:lnTo>
                    <a:pt x="430" y="770"/>
                  </a:lnTo>
                  <a:lnTo>
                    <a:pt x="422" y="766"/>
                  </a:lnTo>
                  <a:lnTo>
                    <a:pt x="422" y="768"/>
                  </a:lnTo>
                  <a:lnTo>
                    <a:pt x="423" y="771"/>
                  </a:lnTo>
                  <a:lnTo>
                    <a:pt x="419" y="779"/>
                  </a:lnTo>
                  <a:lnTo>
                    <a:pt x="414" y="778"/>
                  </a:lnTo>
                  <a:lnTo>
                    <a:pt x="414" y="776"/>
                  </a:lnTo>
                  <a:lnTo>
                    <a:pt x="412" y="776"/>
                  </a:lnTo>
                  <a:lnTo>
                    <a:pt x="411" y="781"/>
                  </a:lnTo>
                  <a:lnTo>
                    <a:pt x="403" y="775"/>
                  </a:lnTo>
                  <a:lnTo>
                    <a:pt x="403" y="779"/>
                  </a:lnTo>
                  <a:lnTo>
                    <a:pt x="401" y="778"/>
                  </a:lnTo>
                  <a:lnTo>
                    <a:pt x="403" y="781"/>
                  </a:lnTo>
                  <a:lnTo>
                    <a:pt x="395" y="776"/>
                  </a:lnTo>
                  <a:lnTo>
                    <a:pt x="404" y="768"/>
                  </a:lnTo>
                  <a:lnTo>
                    <a:pt x="398" y="770"/>
                  </a:lnTo>
                  <a:lnTo>
                    <a:pt x="396" y="766"/>
                  </a:lnTo>
                  <a:lnTo>
                    <a:pt x="395" y="768"/>
                  </a:lnTo>
                  <a:lnTo>
                    <a:pt x="393" y="768"/>
                  </a:lnTo>
                  <a:lnTo>
                    <a:pt x="396" y="771"/>
                  </a:lnTo>
                  <a:lnTo>
                    <a:pt x="390" y="775"/>
                  </a:lnTo>
                  <a:lnTo>
                    <a:pt x="393" y="776"/>
                  </a:lnTo>
                  <a:lnTo>
                    <a:pt x="391" y="778"/>
                  </a:lnTo>
                  <a:lnTo>
                    <a:pt x="387" y="776"/>
                  </a:lnTo>
                  <a:lnTo>
                    <a:pt x="387" y="779"/>
                  </a:lnTo>
                  <a:lnTo>
                    <a:pt x="390" y="783"/>
                  </a:lnTo>
                  <a:lnTo>
                    <a:pt x="388" y="786"/>
                  </a:lnTo>
                  <a:lnTo>
                    <a:pt x="382" y="786"/>
                  </a:lnTo>
                  <a:lnTo>
                    <a:pt x="383" y="787"/>
                  </a:lnTo>
                  <a:lnTo>
                    <a:pt x="377" y="787"/>
                  </a:lnTo>
                  <a:lnTo>
                    <a:pt x="374" y="784"/>
                  </a:lnTo>
                  <a:lnTo>
                    <a:pt x="372" y="787"/>
                  </a:lnTo>
                  <a:lnTo>
                    <a:pt x="369" y="786"/>
                  </a:lnTo>
                  <a:lnTo>
                    <a:pt x="366" y="789"/>
                  </a:lnTo>
                  <a:lnTo>
                    <a:pt x="363" y="789"/>
                  </a:lnTo>
                  <a:lnTo>
                    <a:pt x="366" y="791"/>
                  </a:lnTo>
                  <a:lnTo>
                    <a:pt x="366" y="795"/>
                  </a:lnTo>
                  <a:lnTo>
                    <a:pt x="361" y="800"/>
                  </a:lnTo>
                  <a:lnTo>
                    <a:pt x="348" y="799"/>
                  </a:lnTo>
                  <a:lnTo>
                    <a:pt x="346" y="803"/>
                  </a:lnTo>
                  <a:lnTo>
                    <a:pt x="348" y="803"/>
                  </a:lnTo>
                  <a:lnTo>
                    <a:pt x="353" y="810"/>
                  </a:lnTo>
                  <a:lnTo>
                    <a:pt x="355" y="815"/>
                  </a:lnTo>
                  <a:lnTo>
                    <a:pt x="358" y="816"/>
                  </a:lnTo>
                  <a:lnTo>
                    <a:pt x="342" y="818"/>
                  </a:lnTo>
                  <a:lnTo>
                    <a:pt x="342" y="821"/>
                  </a:lnTo>
                  <a:lnTo>
                    <a:pt x="351" y="821"/>
                  </a:lnTo>
                  <a:lnTo>
                    <a:pt x="353" y="823"/>
                  </a:lnTo>
                  <a:lnTo>
                    <a:pt x="351" y="824"/>
                  </a:lnTo>
                  <a:lnTo>
                    <a:pt x="353" y="831"/>
                  </a:lnTo>
                  <a:lnTo>
                    <a:pt x="342" y="829"/>
                  </a:lnTo>
                  <a:lnTo>
                    <a:pt x="350" y="832"/>
                  </a:lnTo>
                  <a:lnTo>
                    <a:pt x="350" y="835"/>
                  </a:lnTo>
                  <a:lnTo>
                    <a:pt x="348" y="839"/>
                  </a:lnTo>
                  <a:lnTo>
                    <a:pt x="345" y="839"/>
                  </a:lnTo>
                  <a:lnTo>
                    <a:pt x="345" y="840"/>
                  </a:lnTo>
                  <a:lnTo>
                    <a:pt x="343" y="840"/>
                  </a:lnTo>
                  <a:lnTo>
                    <a:pt x="343" y="842"/>
                  </a:lnTo>
                  <a:lnTo>
                    <a:pt x="338" y="840"/>
                  </a:lnTo>
                  <a:lnTo>
                    <a:pt x="340" y="842"/>
                  </a:lnTo>
                  <a:lnTo>
                    <a:pt x="337" y="843"/>
                  </a:lnTo>
                  <a:lnTo>
                    <a:pt x="338" y="845"/>
                  </a:lnTo>
                  <a:lnTo>
                    <a:pt x="342" y="847"/>
                  </a:lnTo>
                  <a:lnTo>
                    <a:pt x="330" y="845"/>
                  </a:lnTo>
                  <a:lnTo>
                    <a:pt x="337" y="848"/>
                  </a:lnTo>
                  <a:lnTo>
                    <a:pt x="337" y="84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6" name="Freeform 564">
              <a:extLst>
                <a:ext uri="{FF2B5EF4-FFF2-40B4-BE49-F238E27FC236}">
                  <a16:creationId xmlns:a16="http://schemas.microsoft.com/office/drawing/2014/main" id="{56575DBC-6C5C-BAFC-5E55-7AD3430C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846" y="-2646284"/>
              <a:ext cx="679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7" name="Freeform 565">
              <a:extLst>
                <a:ext uri="{FF2B5EF4-FFF2-40B4-BE49-F238E27FC236}">
                  <a16:creationId xmlns:a16="http://schemas.microsoft.com/office/drawing/2014/main" id="{DDBC4D94-9523-8A1D-609F-4432E3B9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565" y="-2647643"/>
              <a:ext cx="14956" cy="136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1" h="1">
                  <a:moveTo>
                    <a:pt x="11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8" name="Freeform 566">
              <a:extLst>
                <a:ext uri="{FF2B5EF4-FFF2-40B4-BE49-F238E27FC236}">
                  <a16:creationId xmlns:a16="http://schemas.microsoft.com/office/drawing/2014/main" id="{414D204D-960F-D5A8-0CA9-FB6D7330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782" y="-2715621"/>
              <a:ext cx="8157" cy="9517"/>
            </a:xfrm>
            <a:custGeom>
              <a:avLst/>
              <a:gdLst/>
              <a:ahLst/>
              <a:cxnLst>
                <a:cxn ang="0">
                  <a:pos x="6" y="7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6" h="7">
                  <a:moveTo>
                    <a:pt x="6" y="7"/>
                  </a:move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6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99" name="Freeform 567">
              <a:extLst>
                <a:ext uri="{FF2B5EF4-FFF2-40B4-BE49-F238E27FC236}">
                  <a16:creationId xmlns:a16="http://schemas.microsoft.com/office/drawing/2014/main" id="{D2E85CD4-567E-572F-8BB6-47FD99F2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939" y="-2702025"/>
              <a:ext cx="4079" cy="136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0" name="Freeform 568">
              <a:extLst>
                <a:ext uri="{FF2B5EF4-FFF2-40B4-BE49-F238E27FC236}">
                  <a16:creationId xmlns:a16="http://schemas.microsoft.com/office/drawing/2014/main" id="{8D586B93-3FC3-DEFD-6D54-9C8475739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220" y="-2695228"/>
              <a:ext cx="5438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1" name="Freeform 569">
              <a:extLst>
                <a:ext uri="{FF2B5EF4-FFF2-40B4-BE49-F238E27FC236}">
                  <a16:creationId xmlns:a16="http://schemas.microsoft.com/office/drawing/2014/main" id="{4A054C53-B628-CBB6-9434-F3BFFE4C0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2" name="Freeform 570">
              <a:extLst>
                <a:ext uri="{FF2B5EF4-FFF2-40B4-BE49-F238E27FC236}">
                  <a16:creationId xmlns:a16="http://schemas.microsoft.com/office/drawing/2014/main" id="{ACD79277-CFAA-E9A7-75F3-E0E0F4394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3" name="Freeform 571">
              <a:extLst>
                <a:ext uri="{FF2B5EF4-FFF2-40B4-BE49-F238E27FC236}">
                  <a16:creationId xmlns:a16="http://schemas.microsoft.com/office/drawing/2014/main" id="{D4B8D52E-7544-024F-3D67-0E83E8156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9222" y="-3177870"/>
              <a:ext cx="209372" cy="163147"/>
            </a:xfrm>
            <a:custGeom>
              <a:avLst/>
              <a:gdLst/>
              <a:ahLst/>
              <a:cxnLst>
                <a:cxn ang="0">
                  <a:pos x="45" y="23"/>
                </a:cxn>
                <a:cxn ang="0">
                  <a:pos x="49" y="27"/>
                </a:cxn>
                <a:cxn ang="0">
                  <a:pos x="42" y="35"/>
                </a:cxn>
                <a:cxn ang="0">
                  <a:pos x="26" y="55"/>
                </a:cxn>
                <a:cxn ang="0">
                  <a:pos x="28" y="59"/>
                </a:cxn>
                <a:cxn ang="0">
                  <a:pos x="21" y="61"/>
                </a:cxn>
                <a:cxn ang="0">
                  <a:pos x="20" y="68"/>
                </a:cxn>
                <a:cxn ang="0">
                  <a:pos x="18" y="71"/>
                </a:cxn>
                <a:cxn ang="0">
                  <a:pos x="20" y="72"/>
                </a:cxn>
                <a:cxn ang="0">
                  <a:pos x="17" y="76"/>
                </a:cxn>
                <a:cxn ang="0">
                  <a:pos x="12" y="77"/>
                </a:cxn>
                <a:cxn ang="0">
                  <a:pos x="10" y="80"/>
                </a:cxn>
                <a:cxn ang="0">
                  <a:pos x="10" y="84"/>
                </a:cxn>
                <a:cxn ang="0">
                  <a:pos x="7" y="85"/>
                </a:cxn>
                <a:cxn ang="0">
                  <a:pos x="7" y="87"/>
                </a:cxn>
                <a:cxn ang="0">
                  <a:pos x="5" y="88"/>
                </a:cxn>
                <a:cxn ang="0">
                  <a:pos x="5" y="90"/>
                </a:cxn>
                <a:cxn ang="0">
                  <a:pos x="0" y="93"/>
                </a:cxn>
                <a:cxn ang="0">
                  <a:pos x="10" y="95"/>
                </a:cxn>
                <a:cxn ang="0">
                  <a:pos x="15" y="98"/>
                </a:cxn>
                <a:cxn ang="0">
                  <a:pos x="17" y="96"/>
                </a:cxn>
                <a:cxn ang="0">
                  <a:pos x="21" y="100"/>
                </a:cxn>
                <a:cxn ang="0">
                  <a:pos x="28" y="120"/>
                </a:cxn>
                <a:cxn ang="0">
                  <a:pos x="50" y="108"/>
                </a:cxn>
                <a:cxn ang="0">
                  <a:pos x="53" y="111"/>
                </a:cxn>
                <a:cxn ang="0">
                  <a:pos x="65" y="106"/>
                </a:cxn>
                <a:cxn ang="0">
                  <a:pos x="69" y="100"/>
                </a:cxn>
                <a:cxn ang="0">
                  <a:pos x="71" y="93"/>
                </a:cxn>
                <a:cxn ang="0">
                  <a:pos x="77" y="84"/>
                </a:cxn>
                <a:cxn ang="0">
                  <a:pos x="90" y="80"/>
                </a:cxn>
                <a:cxn ang="0">
                  <a:pos x="95" y="71"/>
                </a:cxn>
                <a:cxn ang="0">
                  <a:pos x="97" y="69"/>
                </a:cxn>
                <a:cxn ang="0">
                  <a:pos x="153" y="42"/>
                </a:cxn>
                <a:cxn ang="0">
                  <a:pos x="154" y="37"/>
                </a:cxn>
                <a:cxn ang="0">
                  <a:pos x="134" y="13"/>
                </a:cxn>
                <a:cxn ang="0">
                  <a:pos x="118" y="13"/>
                </a:cxn>
                <a:cxn ang="0">
                  <a:pos x="114" y="16"/>
                </a:cxn>
                <a:cxn ang="0">
                  <a:pos x="116" y="18"/>
                </a:cxn>
                <a:cxn ang="0">
                  <a:pos x="113" y="21"/>
                </a:cxn>
                <a:cxn ang="0">
                  <a:pos x="110" y="23"/>
                </a:cxn>
                <a:cxn ang="0">
                  <a:pos x="113" y="15"/>
                </a:cxn>
                <a:cxn ang="0">
                  <a:pos x="110" y="15"/>
                </a:cxn>
                <a:cxn ang="0">
                  <a:pos x="103" y="21"/>
                </a:cxn>
                <a:cxn ang="0">
                  <a:pos x="103" y="16"/>
                </a:cxn>
                <a:cxn ang="0">
                  <a:pos x="106" y="15"/>
                </a:cxn>
                <a:cxn ang="0">
                  <a:pos x="87" y="0"/>
                </a:cxn>
                <a:cxn ang="0">
                  <a:pos x="66" y="3"/>
                </a:cxn>
                <a:cxn ang="0">
                  <a:pos x="65" y="8"/>
                </a:cxn>
                <a:cxn ang="0">
                  <a:pos x="63" y="3"/>
                </a:cxn>
                <a:cxn ang="0">
                  <a:pos x="45" y="8"/>
                </a:cxn>
                <a:cxn ang="0">
                  <a:pos x="49" y="15"/>
                </a:cxn>
                <a:cxn ang="0">
                  <a:pos x="45" y="18"/>
                </a:cxn>
                <a:cxn ang="0">
                  <a:pos x="45" y="23"/>
                </a:cxn>
                <a:cxn ang="0">
                  <a:pos x="45" y="23"/>
                </a:cxn>
              </a:cxnLst>
              <a:rect l="0" t="0" r="r" b="b"/>
              <a:pathLst>
                <a:path w="154" h="120">
                  <a:moveTo>
                    <a:pt x="45" y="23"/>
                  </a:moveTo>
                  <a:lnTo>
                    <a:pt x="49" y="27"/>
                  </a:lnTo>
                  <a:lnTo>
                    <a:pt x="42" y="35"/>
                  </a:lnTo>
                  <a:lnTo>
                    <a:pt x="26" y="55"/>
                  </a:lnTo>
                  <a:lnTo>
                    <a:pt x="28" y="59"/>
                  </a:lnTo>
                  <a:lnTo>
                    <a:pt x="21" y="61"/>
                  </a:lnTo>
                  <a:lnTo>
                    <a:pt x="20" y="68"/>
                  </a:lnTo>
                  <a:lnTo>
                    <a:pt x="18" y="71"/>
                  </a:lnTo>
                  <a:lnTo>
                    <a:pt x="20" y="72"/>
                  </a:lnTo>
                  <a:lnTo>
                    <a:pt x="17" y="76"/>
                  </a:lnTo>
                  <a:lnTo>
                    <a:pt x="12" y="77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7" y="85"/>
                  </a:lnTo>
                  <a:lnTo>
                    <a:pt x="7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0" y="93"/>
                  </a:lnTo>
                  <a:lnTo>
                    <a:pt x="10" y="95"/>
                  </a:lnTo>
                  <a:lnTo>
                    <a:pt x="15" y="98"/>
                  </a:lnTo>
                  <a:lnTo>
                    <a:pt x="17" y="96"/>
                  </a:lnTo>
                  <a:lnTo>
                    <a:pt x="21" y="100"/>
                  </a:lnTo>
                  <a:lnTo>
                    <a:pt x="28" y="120"/>
                  </a:lnTo>
                  <a:lnTo>
                    <a:pt x="50" y="108"/>
                  </a:lnTo>
                  <a:lnTo>
                    <a:pt x="53" y="111"/>
                  </a:lnTo>
                  <a:lnTo>
                    <a:pt x="65" y="106"/>
                  </a:lnTo>
                  <a:lnTo>
                    <a:pt x="69" y="100"/>
                  </a:lnTo>
                  <a:lnTo>
                    <a:pt x="71" y="93"/>
                  </a:lnTo>
                  <a:lnTo>
                    <a:pt x="77" y="84"/>
                  </a:lnTo>
                  <a:lnTo>
                    <a:pt x="90" y="80"/>
                  </a:lnTo>
                  <a:lnTo>
                    <a:pt x="95" y="71"/>
                  </a:lnTo>
                  <a:lnTo>
                    <a:pt x="97" y="69"/>
                  </a:lnTo>
                  <a:lnTo>
                    <a:pt x="153" y="42"/>
                  </a:lnTo>
                  <a:lnTo>
                    <a:pt x="154" y="37"/>
                  </a:lnTo>
                  <a:lnTo>
                    <a:pt x="134" y="13"/>
                  </a:lnTo>
                  <a:lnTo>
                    <a:pt x="118" y="13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3" y="21"/>
                  </a:lnTo>
                  <a:lnTo>
                    <a:pt x="110" y="23"/>
                  </a:lnTo>
                  <a:lnTo>
                    <a:pt x="113" y="15"/>
                  </a:lnTo>
                  <a:lnTo>
                    <a:pt x="110" y="15"/>
                  </a:lnTo>
                  <a:lnTo>
                    <a:pt x="103" y="21"/>
                  </a:lnTo>
                  <a:lnTo>
                    <a:pt x="103" y="16"/>
                  </a:lnTo>
                  <a:lnTo>
                    <a:pt x="106" y="15"/>
                  </a:lnTo>
                  <a:lnTo>
                    <a:pt x="87" y="0"/>
                  </a:lnTo>
                  <a:lnTo>
                    <a:pt x="66" y="3"/>
                  </a:lnTo>
                  <a:lnTo>
                    <a:pt x="65" y="8"/>
                  </a:lnTo>
                  <a:lnTo>
                    <a:pt x="63" y="3"/>
                  </a:lnTo>
                  <a:lnTo>
                    <a:pt x="45" y="8"/>
                  </a:lnTo>
                  <a:lnTo>
                    <a:pt x="49" y="15"/>
                  </a:lnTo>
                  <a:lnTo>
                    <a:pt x="45" y="18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4" name="Freeform 572">
              <a:extLst>
                <a:ext uri="{FF2B5EF4-FFF2-40B4-BE49-F238E27FC236}">
                  <a16:creationId xmlns:a16="http://schemas.microsoft.com/office/drawing/2014/main" id="{BF5F146F-E693-8392-1E0D-462314E5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116691"/>
              <a:ext cx="300463" cy="205294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46" y="98"/>
                </a:cxn>
                <a:cxn ang="0">
                  <a:pos x="73" y="96"/>
                </a:cxn>
                <a:cxn ang="0">
                  <a:pos x="25" y="90"/>
                </a:cxn>
                <a:cxn ang="0">
                  <a:pos x="13" y="72"/>
                </a:cxn>
                <a:cxn ang="0">
                  <a:pos x="35" y="66"/>
                </a:cxn>
                <a:cxn ang="0">
                  <a:pos x="13" y="63"/>
                </a:cxn>
                <a:cxn ang="0">
                  <a:pos x="0" y="51"/>
                </a:cxn>
                <a:cxn ang="0">
                  <a:pos x="16" y="35"/>
                </a:cxn>
                <a:cxn ang="0">
                  <a:pos x="19" y="26"/>
                </a:cxn>
                <a:cxn ang="0">
                  <a:pos x="75" y="3"/>
                </a:cxn>
                <a:cxn ang="0">
                  <a:pos x="64" y="26"/>
                </a:cxn>
                <a:cxn ang="0">
                  <a:pos x="80" y="21"/>
                </a:cxn>
                <a:cxn ang="0">
                  <a:pos x="89" y="11"/>
                </a:cxn>
                <a:cxn ang="0">
                  <a:pos x="96" y="35"/>
                </a:cxn>
                <a:cxn ang="0">
                  <a:pos x="106" y="35"/>
                </a:cxn>
                <a:cxn ang="0">
                  <a:pos x="120" y="27"/>
                </a:cxn>
                <a:cxn ang="0">
                  <a:pos x="126" y="23"/>
                </a:cxn>
                <a:cxn ang="0">
                  <a:pos x="139" y="29"/>
                </a:cxn>
                <a:cxn ang="0">
                  <a:pos x="141" y="48"/>
                </a:cxn>
                <a:cxn ang="0">
                  <a:pos x="139" y="58"/>
                </a:cxn>
                <a:cxn ang="0">
                  <a:pos x="149" y="45"/>
                </a:cxn>
                <a:cxn ang="0">
                  <a:pos x="150" y="11"/>
                </a:cxn>
                <a:cxn ang="0">
                  <a:pos x="155" y="5"/>
                </a:cxn>
                <a:cxn ang="0">
                  <a:pos x="168" y="6"/>
                </a:cxn>
                <a:cxn ang="0">
                  <a:pos x="173" y="3"/>
                </a:cxn>
                <a:cxn ang="0">
                  <a:pos x="184" y="26"/>
                </a:cxn>
                <a:cxn ang="0">
                  <a:pos x="186" y="64"/>
                </a:cxn>
                <a:cxn ang="0">
                  <a:pos x="181" y="75"/>
                </a:cxn>
                <a:cxn ang="0">
                  <a:pos x="208" y="98"/>
                </a:cxn>
                <a:cxn ang="0">
                  <a:pos x="221" y="103"/>
                </a:cxn>
                <a:cxn ang="0">
                  <a:pos x="213" y="117"/>
                </a:cxn>
                <a:cxn ang="0">
                  <a:pos x="208" y="117"/>
                </a:cxn>
                <a:cxn ang="0">
                  <a:pos x="195" y="114"/>
                </a:cxn>
                <a:cxn ang="0">
                  <a:pos x="186" y="128"/>
                </a:cxn>
                <a:cxn ang="0">
                  <a:pos x="202" y="124"/>
                </a:cxn>
                <a:cxn ang="0">
                  <a:pos x="200" y="128"/>
                </a:cxn>
                <a:cxn ang="0">
                  <a:pos x="187" y="140"/>
                </a:cxn>
                <a:cxn ang="0">
                  <a:pos x="160" y="133"/>
                </a:cxn>
                <a:cxn ang="0">
                  <a:pos x="141" y="122"/>
                </a:cxn>
                <a:cxn ang="0">
                  <a:pos x="126" y="136"/>
                </a:cxn>
                <a:cxn ang="0">
                  <a:pos x="96" y="146"/>
                </a:cxn>
                <a:cxn ang="0">
                  <a:pos x="45" y="144"/>
                </a:cxn>
                <a:cxn ang="0">
                  <a:pos x="41" y="130"/>
                </a:cxn>
              </a:cxnLst>
              <a:rect l="0" t="0" r="r" b="b"/>
              <a:pathLst>
                <a:path w="221" h="151">
                  <a:moveTo>
                    <a:pt x="30" y="128"/>
                  </a:moveTo>
                  <a:lnTo>
                    <a:pt x="17" y="128"/>
                  </a:lnTo>
                  <a:lnTo>
                    <a:pt x="11" y="124"/>
                  </a:lnTo>
                  <a:lnTo>
                    <a:pt x="8" y="120"/>
                  </a:lnTo>
                  <a:lnTo>
                    <a:pt x="5" y="107"/>
                  </a:lnTo>
                  <a:lnTo>
                    <a:pt x="46" y="98"/>
                  </a:lnTo>
                  <a:lnTo>
                    <a:pt x="70" y="101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56" y="88"/>
                  </a:lnTo>
                  <a:lnTo>
                    <a:pt x="33" y="93"/>
                  </a:lnTo>
                  <a:lnTo>
                    <a:pt x="25" y="90"/>
                  </a:lnTo>
                  <a:lnTo>
                    <a:pt x="8" y="90"/>
                  </a:lnTo>
                  <a:lnTo>
                    <a:pt x="1" y="77"/>
                  </a:lnTo>
                  <a:lnTo>
                    <a:pt x="13" y="72"/>
                  </a:lnTo>
                  <a:lnTo>
                    <a:pt x="27" y="69"/>
                  </a:lnTo>
                  <a:lnTo>
                    <a:pt x="37" y="67"/>
                  </a:lnTo>
                  <a:lnTo>
                    <a:pt x="35" y="66"/>
                  </a:lnTo>
                  <a:lnTo>
                    <a:pt x="8" y="67"/>
                  </a:lnTo>
                  <a:lnTo>
                    <a:pt x="6" y="64"/>
                  </a:lnTo>
                  <a:lnTo>
                    <a:pt x="13" y="63"/>
                  </a:lnTo>
                  <a:lnTo>
                    <a:pt x="14" y="58"/>
                  </a:lnTo>
                  <a:lnTo>
                    <a:pt x="0" y="59"/>
                  </a:lnTo>
                  <a:lnTo>
                    <a:pt x="0" y="51"/>
                  </a:lnTo>
                  <a:lnTo>
                    <a:pt x="11" y="40"/>
                  </a:lnTo>
                  <a:lnTo>
                    <a:pt x="16" y="39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6" y="29"/>
                  </a:lnTo>
                  <a:lnTo>
                    <a:pt x="19" y="26"/>
                  </a:lnTo>
                  <a:lnTo>
                    <a:pt x="48" y="8"/>
                  </a:lnTo>
                  <a:lnTo>
                    <a:pt x="70" y="0"/>
                  </a:lnTo>
                  <a:lnTo>
                    <a:pt x="75" y="3"/>
                  </a:lnTo>
                  <a:lnTo>
                    <a:pt x="75" y="13"/>
                  </a:lnTo>
                  <a:lnTo>
                    <a:pt x="73" y="18"/>
                  </a:lnTo>
                  <a:lnTo>
                    <a:pt x="64" y="26"/>
                  </a:lnTo>
                  <a:lnTo>
                    <a:pt x="64" y="27"/>
                  </a:lnTo>
                  <a:lnTo>
                    <a:pt x="77" y="24"/>
                  </a:lnTo>
                  <a:lnTo>
                    <a:pt x="80" y="21"/>
                  </a:lnTo>
                  <a:lnTo>
                    <a:pt x="78" y="18"/>
                  </a:lnTo>
                  <a:lnTo>
                    <a:pt x="81" y="16"/>
                  </a:lnTo>
                  <a:lnTo>
                    <a:pt x="89" y="11"/>
                  </a:lnTo>
                  <a:lnTo>
                    <a:pt x="107" y="24"/>
                  </a:lnTo>
                  <a:lnTo>
                    <a:pt x="107" y="27"/>
                  </a:lnTo>
                  <a:lnTo>
                    <a:pt x="96" y="35"/>
                  </a:lnTo>
                  <a:lnTo>
                    <a:pt x="106" y="31"/>
                  </a:lnTo>
                  <a:lnTo>
                    <a:pt x="104" y="35"/>
                  </a:lnTo>
                  <a:lnTo>
                    <a:pt x="106" y="35"/>
                  </a:lnTo>
                  <a:lnTo>
                    <a:pt x="114" y="27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3" y="27"/>
                  </a:lnTo>
                  <a:lnTo>
                    <a:pt x="122" y="23"/>
                  </a:lnTo>
                  <a:lnTo>
                    <a:pt x="126" y="23"/>
                  </a:lnTo>
                  <a:lnTo>
                    <a:pt x="122" y="13"/>
                  </a:lnTo>
                  <a:lnTo>
                    <a:pt x="131" y="16"/>
                  </a:lnTo>
                  <a:lnTo>
                    <a:pt x="139" y="29"/>
                  </a:lnTo>
                  <a:lnTo>
                    <a:pt x="138" y="34"/>
                  </a:lnTo>
                  <a:lnTo>
                    <a:pt x="138" y="45"/>
                  </a:lnTo>
                  <a:lnTo>
                    <a:pt x="141" y="48"/>
                  </a:lnTo>
                  <a:lnTo>
                    <a:pt x="138" y="50"/>
                  </a:lnTo>
                  <a:lnTo>
                    <a:pt x="136" y="55"/>
                  </a:lnTo>
                  <a:lnTo>
                    <a:pt x="139" y="58"/>
                  </a:lnTo>
                  <a:lnTo>
                    <a:pt x="144" y="55"/>
                  </a:lnTo>
                  <a:lnTo>
                    <a:pt x="150" y="48"/>
                  </a:lnTo>
                  <a:lnTo>
                    <a:pt x="149" y="45"/>
                  </a:lnTo>
                  <a:lnTo>
                    <a:pt x="149" y="37"/>
                  </a:lnTo>
                  <a:lnTo>
                    <a:pt x="150" y="31"/>
                  </a:lnTo>
                  <a:lnTo>
                    <a:pt x="150" y="11"/>
                  </a:lnTo>
                  <a:lnTo>
                    <a:pt x="152" y="10"/>
                  </a:lnTo>
                  <a:lnTo>
                    <a:pt x="152" y="6"/>
                  </a:lnTo>
                  <a:lnTo>
                    <a:pt x="155" y="5"/>
                  </a:lnTo>
                  <a:lnTo>
                    <a:pt x="155" y="2"/>
                  </a:lnTo>
                  <a:lnTo>
                    <a:pt x="162" y="2"/>
                  </a:lnTo>
                  <a:lnTo>
                    <a:pt x="168" y="6"/>
                  </a:lnTo>
                  <a:lnTo>
                    <a:pt x="170" y="5"/>
                  </a:lnTo>
                  <a:lnTo>
                    <a:pt x="168" y="3"/>
                  </a:lnTo>
                  <a:lnTo>
                    <a:pt x="173" y="3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4" y="26"/>
                  </a:lnTo>
                  <a:lnTo>
                    <a:pt x="183" y="45"/>
                  </a:lnTo>
                  <a:lnTo>
                    <a:pt x="187" y="59"/>
                  </a:lnTo>
                  <a:lnTo>
                    <a:pt x="186" y="64"/>
                  </a:lnTo>
                  <a:lnTo>
                    <a:pt x="184" y="66"/>
                  </a:lnTo>
                  <a:lnTo>
                    <a:pt x="181" y="72"/>
                  </a:lnTo>
                  <a:lnTo>
                    <a:pt x="181" y="75"/>
                  </a:lnTo>
                  <a:lnTo>
                    <a:pt x="192" y="88"/>
                  </a:lnTo>
                  <a:lnTo>
                    <a:pt x="200" y="88"/>
                  </a:lnTo>
                  <a:lnTo>
                    <a:pt x="208" y="98"/>
                  </a:lnTo>
                  <a:lnTo>
                    <a:pt x="213" y="98"/>
                  </a:lnTo>
                  <a:lnTo>
                    <a:pt x="213" y="103"/>
                  </a:lnTo>
                  <a:lnTo>
                    <a:pt x="221" y="103"/>
                  </a:lnTo>
                  <a:lnTo>
                    <a:pt x="221" y="107"/>
                  </a:lnTo>
                  <a:lnTo>
                    <a:pt x="216" y="117"/>
                  </a:lnTo>
                  <a:lnTo>
                    <a:pt x="213" y="117"/>
                  </a:lnTo>
                  <a:lnTo>
                    <a:pt x="211" y="114"/>
                  </a:lnTo>
                  <a:lnTo>
                    <a:pt x="213" y="109"/>
                  </a:lnTo>
                  <a:lnTo>
                    <a:pt x="208" y="117"/>
                  </a:lnTo>
                  <a:lnTo>
                    <a:pt x="205" y="116"/>
                  </a:lnTo>
                  <a:lnTo>
                    <a:pt x="205" y="109"/>
                  </a:lnTo>
                  <a:lnTo>
                    <a:pt x="195" y="114"/>
                  </a:lnTo>
                  <a:lnTo>
                    <a:pt x="195" y="120"/>
                  </a:lnTo>
                  <a:lnTo>
                    <a:pt x="187" y="120"/>
                  </a:lnTo>
                  <a:lnTo>
                    <a:pt x="186" y="128"/>
                  </a:lnTo>
                  <a:lnTo>
                    <a:pt x="194" y="122"/>
                  </a:lnTo>
                  <a:lnTo>
                    <a:pt x="200" y="122"/>
                  </a:lnTo>
                  <a:lnTo>
                    <a:pt x="202" y="124"/>
                  </a:lnTo>
                  <a:lnTo>
                    <a:pt x="197" y="127"/>
                  </a:lnTo>
                  <a:lnTo>
                    <a:pt x="197" y="130"/>
                  </a:lnTo>
                  <a:lnTo>
                    <a:pt x="200" y="128"/>
                  </a:lnTo>
                  <a:lnTo>
                    <a:pt x="205" y="132"/>
                  </a:lnTo>
                  <a:lnTo>
                    <a:pt x="200" y="136"/>
                  </a:lnTo>
                  <a:lnTo>
                    <a:pt x="187" y="140"/>
                  </a:lnTo>
                  <a:lnTo>
                    <a:pt x="184" y="143"/>
                  </a:lnTo>
                  <a:lnTo>
                    <a:pt x="155" y="138"/>
                  </a:lnTo>
                  <a:lnTo>
                    <a:pt x="160" y="133"/>
                  </a:lnTo>
                  <a:lnTo>
                    <a:pt x="142" y="130"/>
                  </a:lnTo>
                  <a:lnTo>
                    <a:pt x="144" y="125"/>
                  </a:lnTo>
                  <a:lnTo>
                    <a:pt x="141" y="122"/>
                  </a:lnTo>
                  <a:lnTo>
                    <a:pt x="134" y="127"/>
                  </a:lnTo>
                  <a:lnTo>
                    <a:pt x="134" y="130"/>
                  </a:lnTo>
                  <a:lnTo>
                    <a:pt x="126" y="136"/>
                  </a:lnTo>
                  <a:lnTo>
                    <a:pt x="112" y="138"/>
                  </a:lnTo>
                  <a:lnTo>
                    <a:pt x="109" y="141"/>
                  </a:lnTo>
                  <a:lnTo>
                    <a:pt x="96" y="146"/>
                  </a:lnTo>
                  <a:lnTo>
                    <a:pt x="46" y="151"/>
                  </a:lnTo>
                  <a:lnTo>
                    <a:pt x="49" y="149"/>
                  </a:lnTo>
                  <a:lnTo>
                    <a:pt x="45" y="144"/>
                  </a:lnTo>
                  <a:lnTo>
                    <a:pt x="43" y="140"/>
                  </a:lnTo>
                  <a:lnTo>
                    <a:pt x="46" y="135"/>
                  </a:lnTo>
                  <a:lnTo>
                    <a:pt x="41" y="130"/>
                  </a:lnTo>
                  <a:lnTo>
                    <a:pt x="30" y="128"/>
                  </a:lnTo>
                  <a:lnTo>
                    <a:pt x="30" y="1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5" name="Freeform 573">
              <a:extLst>
                <a:ext uri="{FF2B5EF4-FFF2-40B4-BE49-F238E27FC236}">
                  <a16:creationId xmlns:a16="http://schemas.microsoft.com/office/drawing/2014/main" id="{9875B622-EFE2-7130-5246-91CD47895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347" y="-3135725"/>
              <a:ext cx="44866" cy="40787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33" y="6"/>
                </a:cxn>
                <a:cxn ang="0">
                  <a:pos x="30" y="1"/>
                </a:cxn>
                <a:cxn ang="0">
                  <a:pos x="11" y="0"/>
                </a:cxn>
                <a:cxn ang="0">
                  <a:pos x="0" y="9"/>
                </a:cxn>
                <a:cxn ang="0">
                  <a:pos x="9" y="16"/>
                </a:cxn>
                <a:cxn ang="0">
                  <a:pos x="16" y="3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3" h="30">
                  <a:moveTo>
                    <a:pt x="24" y="24"/>
                  </a:moveTo>
                  <a:lnTo>
                    <a:pt x="33" y="6"/>
                  </a:lnTo>
                  <a:lnTo>
                    <a:pt x="30" y="1"/>
                  </a:lnTo>
                  <a:lnTo>
                    <a:pt x="11" y="0"/>
                  </a:lnTo>
                  <a:lnTo>
                    <a:pt x="0" y="9"/>
                  </a:lnTo>
                  <a:lnTo>
                    <a:pt x="9" y="16"/>
                  </a:lnTo>
                  <a:lnTo>
                    <a:pt x="16" y="3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6" name="Freeform 574">
              <a:extLst>
                <a:ext uri="{FF2B5EF4-FFF2-40B4-BE49-F238E27FC236}">
                  <a16:creationId xmlns:a16="http://schemas.microsoft.com/office/drawing/2014/main" id="{2669F781-4D1D-762A-250A-B00EF4D3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684" y="-3142522"/>
              <a:ext cx="107405" cy="119641"/>
            </a:xfrm>
            <a:custGeom>
              <a:avLst/>
              <a:gdLst/>
              <a:ahLst/>
              <a:cxnLst>
                <a:cxn ang="0">
                  <a:pos x="26" y="69"/>
                </a:cxn>
                <a:cxn ang="0">
                  <a:pos x="24" y="61"/>
                </a:cxn>
                <a:cxn ang="0">
                  <a:pos x="19" y="62"/>
                </a:cxn>
                <a:cxn ang="0">
                  <a:pos x="18" y="58"/>
                </a:cxn>
                <a:cxn ang="0">
                  <a:pos x="10" y="59"/>
                </a:cxn>
                <a:cxn ang="0">
                  <a:pos x="0" y="45"/>
                </a:cxn>
                <a:cxn ang="0">
                  <a:pos x="2" y="42"/>
                </a:cxn>
                <a:cxn ang="0">
                  <a:pos x="5" y="33"/>
                </a:cxn>
                <a:cxn ang="0">
                  <a:pos x="10" y="32"/>
                </a:cxn>
                <a:cxn ang="0">
                  <a:pos x="16" y="40"/>
                </a:cxn>
                <a:cxn ang="0">
                  <a:pos x="18" y="45"/>
                </a:cxn>
                <a:cxn ang="0">
                  <a:pos x="30" y="40"/>
                </a:cxn>
                <a:cxn ang="0">
                  <a:pos x="30" y="35"/>
                </a:cxn>
                <a:cxn ang="0">
                  <a:pos x="32" y="37"/>
                </a:cxn>
                <a:cxn ang="0">
                  <a:pos x="34" y="33"/>
                </a:cxn>
                <a:cxn ang="0">
                  <a:pos x="30" y="30"/>
                </a:cxn>
                <a:cxn ang="0">
                  <a:pos x="30" y="25"/>
                </a:cxn>
                <a:cxn ang="0">
                  <a:pos x="38" y="25"/>
                </a:cxn>
                <a:cxn ang="0">
                  <a:pos x="34" y="21"/>
                </a:cxn>
                <a:cxn ang="0">
                  <a:pos x="30" y="24"/>
                </a:cxn>
                <a:cxn ang="0">
                  <a:pos x="24" y="22"/>
                </a:cxn>
                <a:cxn ang="0">
                  <a:pos x="21" y="16"/>
                </a:cxn>
                <a:cxn ang="0">
                  <a:pos x="27" y="14"/>
                </a:cxn>
                <a:cxn ang="0">
                  <a:pos x="30" y="17"/>
                </a:cxn>
                <a:cxn ang="0">
                  <a:pos x="32" y="13"/>
                </a:cxn>
                <a:cxn ang="0">
                  <a:pos x="26" y="8"/>
                </a:cxn>
                <a:cxn ang="0">
                  <a:pos x="34" y="3"/>
                </a:cxn>
                <a:cxn ang="0">
                  <a:pos x="38" y="6"/>
                </a:cxn>
                <a:cxn ang="0">
                  <a:pos x="40" y="3"/>
                </a:cxn>
                <a:cxn ang="0">
                  <a:pos x="37" y="1"/>
                </a:cxn>
                <a:cxn ang="0">
                  <a:pos x="40" y="0"/>
                </a:cxn>
                <a:cxn ang="0">
                  <a:pos x="55" y="6"/>
                </a:cxn>
                <a:cxn ang="0">
                  <a:pos x="75" y="0"/>
                </a:cxn>
                <a:cxn ang="0">
                  <a:pos x="79" y="5"/>
                </a:cxn>
                <a:cxn ang="0">
                  <a:pos x="77" y="8"/>
                </a:cxn>
                <a:cxn ang="0">
                  <a:pos x="69" y="13"/>
                </a:cxn>
                <a:cxn ang="0">
                  <a:pos x="74" y="14"/>
                </a:cxn>
                <a:cxn ang="0">
                  <a:pos x="72" y="19"/>
                </a:cxn>
                <a:cxn ang="0">
                  <a:pos x="64" y="22"/>
                </a:cxn>
                <a:cxn ang="0">
                  <a:pos x="56" y="30"/>
                </a:cxn>
                <a:cxn ang="0">
                  <a:pos x="55" y="35"/>
                </a:cxn>
                <a:cxn ang="0">
                  <a:pos x="66" y="30"/>
                </a:cxn>
                <a:cxn ang="0">
                  <a:pos x="71" y="40"/>
                </a:cxn>
                <a:cxn ang="0">
                  <a:pos x="67" y="45"/>
                </a:cxn>
                <a:cxn ang="0">
                  <a:pos x="75" y="40"/>
                </a:cxn>
                <a:cxn ang="0">
                  <a:pos x="77" y="50"/>
                </a:cxn>
                <a:cxn ang="0">
                  <a:pos x="72" y="54"/>
                </a:cxn>
                <a:cxn ang="0">
                  <a:pos x="72" y="61"/>
                </a:cxn>
                <a:cxn ang="0">
                  <a:pos x="69" y="64"/>
                </a:cxn>
                <a:cxn ang="0">
                  <a:pos x="72" y="66"/>
                </a:cxn>
                <a:cxn ang="0">
                  <a:pos x="71" y="70"/>
                </a:cxn>
                <a:cxn ang="0">
                  <a:pos x="58" y="78"/>
                </a:cxn>
                <a:cxn ang="0">
                  <a:pos x="48" y="77"/>
                </a:cxn>
                <a:cxn ang="0">
                  <a:pos x="48" y="83"/>
                </a:cxn>
                <a:cxn ang="0">
                  <a:pos x="42" y="88"/>
                </a:cxn>
                <a:cxn ang="0">
                  <a:pos x="38" y="85"/>
                </a:cxn>
                <a:cxn ang="0">
                  <a:pos x="34" y="86"/>
                </a:cxn>
                <a:cxn ang="0">
                  <a:pos x="32" y="74"/>
                </a:cxn>
                <a:cxn ang="0">
                  <a:pos x="26" y="69"/>
                </a:cxn>
                <a:cxn ang="0">
                  <a:pos x="26" y="69"/>
                </a:cxn>
              </a:cxnLst>
              <a:rect l="0" t="0" r="r" b="b"/>
              <a:pathLst>
                <a:path w="79" h="88">
                  <a:moveTo>
                    <a:pt x="26" y="69"/>
                  </a:moveTo>
                  <a:lnTo>
                    <a:pt x="24" y="61"/>
                  </a:lnTo>
                  <a:lnTo>
                    <a:pt x="19" y="62"/>
                  </a:lnTo>
                  <a:lnTo>
                    <a:pt x="18" y="58"/>
                  </a:lnTo>
                  <a:lnTo>
                    <a:pt x="10" y="59"/>
                  </a:lnTo>
                  <a:lnTo>
                    <a:pt x="0" y="45"/>
                  </a:lnTo>
                  <a:lnTo>
                    <a:pt x="2" y="4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6" y="40"/>
                  </a:lnTo>
                  <a:lnTo>
                    <a:pt x="18" y="45"/>
                  </a:lnTo>
                  <a:lnTo>
                    <a:pt x="30" y="40"/>
                  </a:lnTo>
                  <a:lnTo>
                    <a:pt x="30" y="35"/>
                  </a:lnTo>
                  <a:lnTo>
                    <a:pt x="32" y="37"/>
                  </a:lnTo>
                  <a:lnTo>
                    <a:pt x="34" y="33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38" y="25"/>
                  </a:lnTo>
                  <a:lnTo>
                    <a:pt x="34" y="21"/>
                  </a:lnTo>
                  <a:lnTo>
                    <a:pt x="30" y="24"/>
                  </a:lnTo>
                  <a:lnTo>
                    <a:pt x="24" y="22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0" y="17"/>
                  </a:lnTo>
                  <a:lnTo>
                    <a:pt x="32" y="13"/>
                  </a:lnTo>
                  <a:lnTo>
                    <a:pt x="26" y="8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0" y="3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55" y="6"/>
                  </a:lnTo>
                  <a:lnTo>
                    <a:pt x="75" y="0"/>
                  </a:lnTo>
                  <a:lnTo>
                    <a:pt x="79" y="5"/>
                  </a:lnTo>
                  <a:lnTo>
                    <a:pt x="77" y="8"/>
                  </a:lnTo>
                  <a:lnTo>
                    <a:pt x="69" y="13"/>
                  </a:lnTo>
                  <a:lnTo>
                    <a:pt x="74" y="14"/>
                  </a:lnTo>
                  <a:lnTo>
                    <a:pt x="72" y="19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55" y="35"/>
                  </a:lnTo>
                  <a:lnTo>
                    <a:pt x="66" y="30"/>
                  </a:lnTo>
                  <a:lnTo>
                    <a:pt x="71" y="40"/>
                  </a:lnTo>
                  <a:lnTo>
                    <a:pt x="67" y="45"/>
                  </a:lnTo>
                  <a:lnTo>
                    <a:pt x="75" y="40"/>
                  </a:lnTo>
                  <a:lnTo>
                    <a:pt x="77" y="50"/>
                  </a:lnTo>
                  <a:lnTo>
                    <a:pt x="72" y="54"/>
                  </a:lnTo>
                  <a:lnTo>
                    <a:pt x="72" y="61"/>
                  </a:lnTo>
                  <a:lnTo>
                    <a:pt x="69" y="64"/>
                  </a:lnTo>
                  <a:lnTo>
                    <a:pt x="72" y="66"/>
                  </a:lnTo>
                  <a:lnTo>
                    <a:pt x="71" y="70"/>
                  </a:lnTo>
                  <a:lnTo>
                    <a:pt x="58" y="78"/>
                  </a:lnTo>
                  <a:lnTo>
                    <a:pt x="48" y="77"/>
                  </a:lnTo>
                  <a:lnTo>
                    <a:pt x="48" y="83"/>
                  </a:lnTo>
                  <a:lnTo>
                    <a:pt x="42" y="88"/>
                  </a:lnTo>
                  <a:lnTo>
                    <a:pt x="38" y="85"/>
                  </a:lnTo>
                  <a:lnTo>
                    <a:pt x="34" y="86"/>
                  </a:lnTo>
                  <a:lnTo>
                    <a:pt x="32" y="74"/>
                  </a:lnTo>
                  <a:lnTo>
                    <a:pt x="26" y="69"/>
                  </a:lnTo>
                  <a:lnTo>
                    <a:pt x="26" y="6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7" name="Freeform 575">
              <a:extLst>
                <a:ext uri="{FF2B5EF4-FFF2-40B4-BE49-F238E27FC236}">
                  <a16:creationId xmlns:a16="http://schemas.microsoft.com/office/drawing/2014/main" id="{607F1C23-6F4D-2863-770B-C7A5C036F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3108533"/>
              <a:ext cx="10876" cy="13596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8" y="4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10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8" h="10">
                  <a:moveTo>
                    <a:pt x="6" y="5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10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8" name="Freeform 576">
              <a:extLst>
                <a:ext uri="{FF2B5EF4-FFF2-40B4-BE49-F238E27FC236}">
                  <a16:creationId xmlns:a16="http://schemas.microsoft.com/office/drawing/2014/main" id="{870FC668-CD11-9DD4-BFD2-7033F4F6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662" y="-3153398"/>
              <a:ext cx="29910" cy="12236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7" y="6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9" y="9"/>
                </a:cxn>
                <a:cxn ang="0">
                  <a:pos x="9" y="9"/>
                </a:cxn>
              </a:cxnLst>
              <a:rect l="0" t="0" r="r" b="b"/>
              <a:pathLst>
                <a:path w="22" h="9">
                  <a:moveTo>
                    <a:pt x="9" y="9"/>
                  </a:moveTo>
                  <a:lnTo>
                    <a:pt x="17" y="6"/>
                  </a:lnTo>
                  <a:lnTo>
                    <a:pt x="22" y="0"/>
                  </a:lnTo>
                  <a:lnTo>
                    <a:pt x="0" y="8"/>
                  </a:lnTo>
                  <a:lnTo>
                    <a:pt x="9" y="9"/>
                  </a:lnTo>
                  <a:lnTo>
                    <a:pt x="9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09" name="Freeform 577">
              <a:extLst>
                <a:ext uri="{FF2B5EF4-FFF2-40B4-BE49-F238E27FC236}">
                  <a16:creationId xmlns:a16="http://schemas.microsoft.com/office/drawing/2014/main" id="{E7BC01B6-3C49-E574-1234-17CD34F05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2965779"/>
              <a:ext cx="76135" cy="54382"/>
            </a:xfrm>
            <a:custGeom>
              <a:avLst/>
              <a:gdLst/>
              <a:ahLst/>
              <a:cxnLst>
                <a:cxn ang="0">
                  <a:pos x="38" y="9"/>
                </a:cxn>
                <a:cxn ang="0">
                  <a:pos x="33" y="6"/>
                </a:cxn>
                <a:cxn ang="0">
                  <a:pos x="33" y="3"/>
                </a:cxn>
                <a:cxn ang="0">
                  <a:pos x="27" y="0"/>
                </a:cxn>
                <a:cxn ang="0">
                  <a:pos x="20" y="8"/>
                </a:cxn>
                <a:cxn ang="0">
                  <a:pos x="20" y="11"/>
                </a:cxn>
                <a:cxn ang="0">
                  <a:pos x="16" y="11"/>
                </a:cxn>
                <a:cxn ang="0">
                  <a:pos x="16" y="16"/>
                </a:cxn>
                <a:cxn ang="0">
                  <a:pos x="12" y="19"/>
                </a:cxn>
                <a:cxn ang="0">
                  <a:pos x="1" y="22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8" y="27"/>
                </a:cxn>
                <a:cxn ang="0">
                  <a:pos x="24" y="37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51" y="33"/>
                </a:cxn>
                <a:cxn ang="0">
                  <a:pos x="56" y="30"/>
                </a:cxn>
                <a:cxn ang="0">
                  <a:pos x="51" y="30"/>
                </a:cxn>
                <a:cxn ang="0">
                  <a:pos x="46" y="19"/>
                </a:cxn>
                <a:cxn ang="0">
                  <a:pos x="38" y="9"/>
                </a:cxn>
                <a:cxn ang="0">
                  <a:pos x="38" y="9"/>
                </a:cxn>
              </a:cxnLst>
              <a:rect l="0" t="0" r="r" b="b"/>
              <a:pathLst>
                <a:path w="56" h="40">
                  <a:moveTo>
                    <a:pt x="38" y="9"/>
                  </a:moveTo>
                  <a:lnTo>
                    <a:pt x="33" y="6"/>
                  </a:lnTo>
                  <a:lnTo>
                    <a:pt x="33" y="3"/>
                  </a:lnTo>
                  <a:lnTo>
                    <a:pt x="27" y="0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16" y="11"/>
                  </a:lnTo>
                  <a:lnTo>
                    <a:pt x="16" y="16"/>
                  </a:lnTo>
                  <a:lnTo>
                    <a:pt x="12" y="19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3" y="30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51" y="33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6" y="19"/>
                  </a:lnTo>
                  <a:lnTo>
                    <a:pt x="38" y="9"/>
                  </a:lnTo>
                  <a:lnTo>
                    <a:pt x="38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0" name="Freeform 578">
              <a:extLst>
                <a:ext uri="{FF2B5EF4-FFF2-40B4-BE49-F238E27FC236}">
                  <a16:creationId xmlns:a16="http://schemas.microsoft.com/office/drawing/2014/main" id="{530E3947-5D62-6E99-2D9F-0ECCAABF1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3240410"/>
              <a:ext cx="19034" cy="16315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1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2" y="8"/>
                </a:cxn>
                <a:cxn ang="0">
                  <a:pos x="11" y="3"/>
                </a:cxn>
                <a:cxn ang="0">
                  <a:pos x="11" y="3"/>
                </a:cxn>
              </a:cxnLst>
              <a:rect l="0" t="0" r="r" b="b"/>
              <a:pathLst>
                <a:path w="14" h="12">
                  <a:moveTo>
                    <a:pt x="11" y="3"/>
                  </a:move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2" y="8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1" name="Freeform 579">
              <a:extLst>
                <a:ext uri="{FF2B5EF4-FFF2-40B4-BE49-F238E27FC236}">
                  <a16:creationId xmlns:a16="http://schemas.microsoft.com/office/drawing/2014/main" id="{32216A7B-DD2A-1073-4BAF-947DFBCE9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314" y="-3294792"/>
              <a:ext cx="100607" cy="93810"/>
            </a:xfrm>
            <a:custGeom>
              <a:avLst/>
              <a:gdLst/>
              <a:ahLst/>
              <a:cxnLst>
                <a:cxn ang="0">
                  <a:pos x="69" y="28"/>
                </a:cxn>
                <a:cxn ang="0">
                  <a:pos x="67" y="33"/>
                </a:cxn>
                <a:cxn ang="0">
                  <a:pos x="64" y="36"/>
                </a:cxn>
                <a:cxn ang="0">
                  <a:pos x="69" y="38"/>
                </a:cxn>
                <a:cxn ang="0">
                  <a:pos x="66" y="51"/>
                </a:cxn>
                <a:cxn ang="0">
                  <a:pos x="64" y="44"/>
                </a:cxn>
                <a:cxn ang="0">
                  <a:pos x="61" y="43"/>
                </a:cxn>
                <a:cxn ang="0">
                  <a:pos x="61" y="48"/>
                </a:cxn>
                <a:cxn ang="0">
                  <a:pos x="59" y="48"/>
                </a:cxn>
                <a:cxn ang="0">
                  <a:pos x="59" y="51"/>
                </a:cxn>
                <a:cxn ang="0">
                  <a:pos x="55" y="54"/>
                </a:cxn>
                <a:cxn ang="0">
                  <a:pos x="59" y="62"/>
                </a:cxn>
                <a:cxn ang="0">
                  <a:pos x="53" y="60"/>
                </a:cxn>
                <a:cxn ang="0">
                  <a:pos x="53" y="67"/>
                </a:cxn>
                <a:cxn ang="0">
                  <a:pos x="35" y="69"/>
                </a:cxn>
                <a:cxn ang="0">
                  <a:pos x="37" y="64"/>
                </a:cxn>
                <a:cxn ang="0">
                  <a:pos x="32" y="69"/>
                </a:cxn>
                <a:cxn ang="0">
                  <a:pos x="27" y="69"/>
                </a:cxn>
                <a:cxn ang="0">
                  <a:pos x="22" y="67"/>
                </a:cxn>
                <a:cxn ang="0">
                  <a:pos x="24" y="59"/>
                </a:cxn>
                <a:cxn ang="0">
                  <a:pos x="24" y="54"/>
                </a:cxn>
                <a:cxn ang="0">
                  <a:pos x="26" y="51"/>
                </a:cxn>
                <a:cxn ang="0">
                  <a:pos x="32" y="48"/>
                </a:cxn>
                <a:cxn ang="0">
                  <a:pos x="40" y="43"/>
                </a:cxn>
                <a:cxn ang="0">
                  <a:pos x="40" y="41"/>
                </a:cxn>
                <a:cxn ang="0">
                  <a:pos x="3" y="48"/>
                </a:cxn>
                <a:cxn ang="0">
                  <a:pos x="0" y="44"/>
                </a:cxn>
                <a:cxn ang="0">
                  <a:pos x="5" y="40"/>
                </a:cxn>
                <a:cxn ang="0">
                  <a:pos x="11" y="41"/>
                </a:cxn>
                <a:cxn ang="0">
                  <a:pos x="8" y="36"/>
                </a:cxn>
                <a:cxn ang="0">
                  <a:pos x="13" y="33"/>
                </a:cxn>
                <a:cxn ang="0">
                  <a:pos x="19" y="38"/>
                </a:cxn>
                <a:cxn ang="0">
                  <a:pos x="21" y="36"/>
                </a:cxn>
                <a:cxn ang="0">
                  <a:pos x="19" y="32"/>
                </a:cxn>
                <a:cxn ang="0">
                  <a:pos x="22" y="27"/>
                </a:cxn>
                <a:cxn ang="0">
                  <a:pos x="16" y="28"/>
                </a:cxn>
                <a:cxn ang="0">
                  <a:pos x="16" y="24"/>
                </a:cxn>
                <a:cxn ang="0">
                  <a:pos x="18" y="19"/>
                </a:cxn>
                <a:cxn ang="0">
                  <a:pos x="14" y="19"/>
                </a:cxn>
                <a:cxn ang="0">
                  <a:pos x="16" y="16"/>
                </a:cxn>
                <a:cxn ang="0">
                  <a:pos x="22" y="9"/>
                </a:cxn>
                <a:cxn ang="0">
                  <a:pos x="27" y="9"/>
                </a:cxn>
                <a:cxn ang="0">
                  <a:pos x="32" y="24"/>
                </a:cxn>
                <a:cxn ang="0">
                  <a:pos x="35" y="24"/>
                </a:cxn>
                <a:cxn ang="0">
                  <a:pos x="34" y="25"/>
                </a:cxn>
                <a:cxn ang="0">
                  <a:pos x="43" y="28"/>
                </a:cxn>
                <a:cxn ang="0">
                  <a:pos x="39" y="20"/>
                </a:cxn>
                <a:cxn ang="0">
                  <a:pos x="42" y="19"/>
                </a:cxn>
                <a:cxn ang="0">
                  <a:pos x="42" y="16"/>
                </a:cxn>
                <a:cxn ang="0">
                  <a:pos x="32" y="8"/>
                </a:cxn>
                <a:cxn ang="0">
                  <a:pos x="42" y="1"/>
                </a:cxn>
                <a:cxn ang="0">
                  <a:pos x="50" y="0"/>
                </a:cxn>
                <a:cxn ang="0">
                  <a:pos x="58" y="6"/>
                </a:cxn>
                <a:cxn ang="0">
                  <a:pos x="56" y="9"/>
                </a:cxn>
                <a:cxn ang="0">
                  <a:pos x="61" y="6"/>
                </a:cxn>
                <a:cxn ang="0">
                  <a:pos x="61" y="1"/>
                </a:cxn>
                <a:cxn ang="0">
                  <a:pos x="63" y="0"/>
                </a:cxn>
                <a:cxn ang="0">
                  <a:pos x="66" y="0"/>
                </a:cxn>
                <a:cxn ang="0">
                  <a:pos x="74" y="8"/>
                </a:cxn>
                <a:cxn ang="0">
                  <a:pos x="71" y="16"/>
                </a:cxn>
                <a:cxn ang="0">
                  <a:pos x="71" y="22"/>
                </a:cxn>
                <a:cxn ang="0">
                  <a:pos x="69" y="28"/>
                </a:cxn>
                <a:cxn ang="0">
                  <a:pos x="69" y="28"/>
                </a:cxn>
              </a:cxnLst>
              <a:rect l="0" t="0" r="r" b="b"/>
              <a:pathLst>
                <a:path w="74" h="69">
                  <a:moveTo>
                    <a:pt x="69" y="28"/>
                  </a:moveTo>
                  <a:lnTo>
                    <a:pt x="67" y="33"/>
                  </a:lnTo>
                  <a:lnTo>
                    <a:pt x="64" y="36"/>
                  </a:lnTo>
                  <a:lnTo>
                    <a:pt x="69" y="38"/>
                  </a:lnTo>
                  <a:lnTo>
                    <a:pt x="66" y="51"/>
                  </a:lnTo>
                  <a:lnTo>
                    <a:pt x="64" y="44"/>
                  </a:lnTo>
                  <a:lnTo>
                    <a:pt x="61" y="43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51"/>
                  </a:lnTo>
                  <a:lnTo>
                    <a:pt x="55" y="54"/>
                  </a:lnTo>
                  <a:lnTo>
                    <a:pt x="59" y="62"/>
                  </a:lnTo>
                  <a:lnTo>
                    <a:pt x="53" y="60"/>
                  </a:lnTo>
                  <a:lnTo>
                    <a:pt x="53" y="67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32" y="69"/>
                  </a:lnTo>
                  <a:lnTo>
                    <a:pt x="27" y="69"/>
                  </a:lnTo>
                  <a:lnTo>
                    <a:pt x="22" y="67"/>
                  </a:lnTo>
                  <a:lnTo>
                    <a:pt x="24" y="59"/>
                  </a:lnTo>
                  <a:lnTo>
                    <a:pt x="24" y="54"/>
                  </a:lnTo>
                  <a:lnTo>
                    <a:pt x="26" y="51"/>
                  </a:lnTo>
                  <a:lnTo>
                    <a:pt x="32" y="48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3" y="48"/>
                  </a:lnTo>
                  <a:lnTo>
                    <a:pt x="0" y="44"/>
                  </a:lnTo>
                  <a:lnTo>
                    <a:pt x="5" y="40"/>
                  </a:lnTo>
                  <a:lnTo>
                    <a:pt x="11" y="41"/>
                  </a:lnTo>
                  <a:lnTo>
                    <a:pt x="8" y="36"/>
                  </a:lnTo>
                  <a:lnTo>
                    <a:pt x="13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9" y="32"/>
                  </a:lnTo>
                  <a:lnTo>
                    <a:pt x="22" y="27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8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2" y="9"/>
                  </a:lnTo>
                  <a:lnTo>
                    <a:pt x="27" y="9"/>
                  </a:lnTo>
                  <a:lnTo>
                    <a:pt x="32" y="24"/>
                  </a:lnTo>
                  <a:lnTo>
                    <a:pt x="35" y="24"/>
                  </a:lnTo>
                  <a:lnTo>
                    <a:pt x="34" y="25"/>
                  </a:lnTo>
                  <a:lnTo>
                    <a:pt x="43" y="28"/>
                  </a:lnTo>
                  <a:lnTo>
                    <a:pt x="39" y="20"/>
                  </a:lnTo>
                  <a:lnTo>
                    <a:pt x="42" y="19"/>
                  </a:lnTo>
                  <a:lnTo>
                    <a:pt x="42" y="16"/>
                  </a:lnTo>
                  <a:lnTo>
                    <a:pt x="32" y="8"/>
                  </a:lnTo>
                  <a:lnTo>
                    <a:pt x="42" y="1"/>
                  </a:lnTo>
                  <a:lnTo>
                    <a:pt x="50" y="0"/>
                  </a:lnTo>
                  <a:lnTo>
                    <a:pt x="58" y="6"/>
                  </a:lnTo>
                  <a:lnTo>
                    <a:pt x="56" y="9"/>
                  </a:lnTo>
                  <a:lnTo>
                    <a:pt x="61" y="6"/>
                  </a:lnTo>
                  <a:lnTo>
                    <a:pt x="61" y="1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74" y="8"/>
                  </a:lnTo>
                  <a:lnTo>
                    <a:pt x="71" y="16"/>
                  </a:lnTo>
                  <a:lnTo>
                    <a:pt x="71" y="22"/>
                  </a:lnTo>
                  <a:lnTo>
                    <a:pt x="69" y="28"/>
                  </a:lnTo>
                  <a:lnTo>
                    <a:pt x="69" y="2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2" name="Freeform 580">
              <a:extLst>
                <a:ext uri="{FF2B5EF4-FFF2-40B4-BE49-F238E27FC236}">
                  <a16:creationId xmlns:a16="http://schemas.microsoft.com/office/drawing/2014/main" id="{D0C2B625-BB0A-FA30-833D-6FBF58E7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3441624"/>
              <a:ext cx="57101" cy="78854"/>
            </a:xfrm>
            <a:custGeom>
              <a:avLst/>
              <a:gdLst/>
              <a:ahLst/>
              <a:cxnLst>
                <a:cxn ang="0">
                  <a:pos x="34" y="50"/>
                </a:cxn>
                <a:cxn ang="0">
                  <a:pos x="16" y="50"/>
                </a:cxn>
                <a:cxn ang="0">
                  <a:pos x="9" y="58"/>
                </a:cxn>
                <a:cxn ang="0">
                  <a:pos x="5" y="56"/>
                </a:cxn>
                <a:cxn ang="0">
                  <a:pos x="8" y="51"/>
                </a:cxn>
                <a:cxn ang="0">
                  <a:pos x="1" y="43"/>
                </a:cxn>
                <a:cxn ang="0">
                  <a:pos x="11" y="42"/>
                </a:cxn>
                <a:cxn ang="0">
                  <a:pos x="14" y="39"/>
                </a:cxn>
                <a:cxn ang="0">
                  <a:pos x="14" y="37"/>
                </a:cxn>
                <a:cxn ang="0">
                  <a:pos x="3" y="34"/>
                </a:cxn>
                <a:cxn ang="0">
                  <a:pos x="5" y="32"/>
                </a:cxn>
                <a:cxn ang="0">
                  <a:pos x="1" y="29"/>
                </a:cxn>
                <a:cxn ang="0">
                  <a:pos x="3" y="23"/>
                </a:cxn>
                <a:cxn ang="0">
                  <a:pos x="0" y="18"/>
                </a:cxn>
                <a:cxn ang="0">
                  <a:pos x="5" y="15"/>
                </a:cxn>
                <a:cxn ang="0">
                  <a:pos x="3" y="10"/>
                </a:cxn>
                <a:cxn ang="0">
                  <a:pos x="5" y="3"/>
                </a:cxn>
                <a:cxn ang="0">
                  <a:pos x="9" y="0"/>
                </a:cxn>
                <a:cxn ang="0">
                  <a:pos x="30" y="11"/>
                </a:cxn>
                <a:cxn ang="0">
                  <a:pos x="30" y="13"/>
                </a:cxn>
                <a:cxn ang="0">
                  <a:pos x="29" y="19"/>
                </a:cxn>
                <a:cxn ang="0">
                  <a:pos x="35" y="18"/>
                </a:cxn>
                <a:cxn ang="0">
                  <a:pos x="42" y="27"/>
                </a:cxn>
                <a:cxn ang="0">
                  <a:pos x="38" y="32"/>
                </a:cxn>
                <a:cxn ang="0">
                  <a:pos x="37" y="40"/>
                </a:cxn>
                <a:cxn ang="0">
                  <a:pos x="37" y="45"/>
                </a:cxn>
                <a:cxn ang="0">
                  <a:pos x="34" y="50"/>
                </a:cxn>
                <a:cxn ang="0">
                  <a:pos x="34" y="50"/>
                </a:cxn>
              </a:cxnLst>
              <a:rect l="0" t="0" r="r" b="b"/>
              <a:pathLst>
                <a:path w="42" h="58">
                  <a:moveTo>
                    <a:pt x="34" y="50"/>
                  </a:moveTo>
                  <a:lnTo>
                    <a:pt x="16" y="50"/>
                  </a:lnTo>
                  <a:lnTo>
                    <a:pt x="9" y="58"/>
                  </a:lnTo>
                  <a:lnTo>
                    <a:pt x="5" y="56"/>
                  </a:lnTo>
                  <a:lnTo>
                    <a:pt x="8" y="51"/>
                  </a:lnTo>
                  <a:lnTo>
                    <a:pt x="1" y="43"/>
                  </a:lnTo>
                  <a:lnTo>
                    <a:pt x="11" y="42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1" y="29"/>
                  </a:lnTo>
                  <a:lnTo>
                    <a:pt x="3" y="23"/>
                  </a:lnTo>
                  <a:lnTo>
                    <a:pt x="0" y="18"/>
                  </a:lnTo>
                  <a:lnTo>
                    <a:pt x="5" y="15"/>
                  </a:lnTo>
                  <a:lnTo>
                    <a:pt x="3" y="10"/>
                  </a:lnTo>
                  <a:lnTo>
                    <a:pt x="5" y="3"/>
                  </a:lnTo>
                  <a:lnTo>
                    <a:pt x="9" y="0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27"/>
                  </a:lnTo>
                  <a:lnTo>
                    <a:pt x="38" y="32"/>
                  </a:lnTo>
                  <a:lnTo>
                    <a:pt x="37" y="40"/>
                  </a:lnTo>
                  <a:lnTo>
                    <a:pt x="37" y="45"/>
                  </a:lnTo>
                  <a:lnTo>
                    <a:pt x="34" y="50"/>
                  </a:lnTo>
                  <a:lnTo>
                    <a:pt x="34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3" name="Freeform 581">
              <a:extLst>
                <a:ext uri="{FF2B5EF4-FFF2-40B4-BE49-F238E27FC236}">
                  <a16:creationId xmlns:a16="http://schemas.microsoft.com/office/drawing/2014/main" id="{173BAB94-EC9B-0714-6336-1A3B7BDBB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4190" y="-3471535"/>
              <a:ext cx="91091" cy="106045"/>
            </a:xfrm>
            <a:custGeom>
              <a:avLst/>
              <a:gdLst/>
              <a:ahLst/>
              <a:cxnLst>
                <a:cxn ang="0">
                  <a:pos x="64" y="32"/>
                </a:cxn>
                <a:cxn ang="0">
                  <a:pos x="67" y="37"/>
                </a:cxn>
                <a:cxn ang="0">
                  <a:pos x="61" y="45"/>
                </a:cxn>
                <a:cxn ang="0">
                  <a:pos x="61" y="51"/>
                </a:cxn>
                <a:cxn ang="0">
                  <a:pos x="67" y="65"/>
                </a:cxn>
                <a:cxn ang="0">
                  <a:pos x="63" y="75"/>
                </a:cxn>
                <a:cxn ang="0">
                  <a:pos x="53" y="78"/>
                </a:cxn>
                <a:cxn ang="0">
                  <a:pos x="45" y="73"/>
                </a:cxn>
                <a:cxn ang="0">
                  <a:pos x="45" y="57"/>
                </a:cxn>
                <a:cxn ang="0">
                  <a:pos x="26" y="56"/>
                </a:cxn>
                <a:cxn ang="0">
                  <a:pos x="26" y="49"/>
                </a:cxn>
                <a:cxn ang="0">
                  <a:pos x="11" y="57"/>
                </a:cxn>
                <a:cxn ang="0">
                  <a:pos x="2" y="53"/>
                </a:cxn>
                <a:cxn ang="0">
                  <a:pos x="0" y="49"/>
                </a:cxn>
                <a:cxn ang="0">
                  <a:pos x="2" y="43"/>
                </a:cxn>
                <a:cxn ang="0">
                  <a:pos x="18" y="45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23" y="30"/>
                </a:cxn>
                <a:cxn ang="0">
                  <a:pos x="13" y="30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5" y="29"/>
                </a:cxn>
                <a:cxn ang="0">
                  <a:pos x="3" y="27"/>
                </a:cxn>
                <a:cxn ang="0">
                  <a:pos x="10" y="1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5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27" y="17"/>
                </a:cxn>
                <a:cxn ang="0">
                  <a:pos x="29" y="21"/>
                </a:cxn>
                <a:cxn ang="0">
                  <a:pos x="34" y="11"/>
                </a:cxn>
                <a:cxn ang="0">
                  <a:pos x="40" y="8"/>
                </a:cxn>
                <a:cxn ang="0">
                  <a:pos x="50" y="14"/>
                </a:cxn>
                <a:cxn ang="0">
                  <a:pos x="48" y="22"/>
                </a:cxn>
                <a:cxn ang="0">
                  <a:pos x="50" y="25"/>
                </a:cxn>
                <a:cxn ang="0">
                  <a:pos x="56" y="21"/>
                </a:cxn>
                <a:cxn ang="0">
                  <a:pos x="64" y="32"/>
                </a:cxn>
                <a:cxn ang="0">
                  <a:pos x="64" y="32"/>
                </a:cxn>
              </a:cxnLst>
              <a:rect l="0" t="0" r="r" b="b"/>
              <a:pathLst>
                <a:path w="67" h="78">
                  <a:moveTo>
                    <a:pt x="64" y="32"/>
                  </a:moveTo>
                  <a:lnTo>
                    <a:pt x="67" y="37"/>
                  </a:lnTo>
                  <a:lnTo>
                    <a:pt x="61" y="45"/>
                  </a:lnTo>
                  <a:lnTo>
                    <a:pt x="61" y="51"/>
                  </a:lnTo>
                  <a:lnTo>
                    <a:pt x="67" y="65"/>
                  </a:lnTo>
                  <a:lnTo>
                    <a:pt x="63" y="75"/>
                  </a:lnTo>
                  <a:lnTo>
                    <a:pt x="53" y="78"/>
                  </a:lnTo>
                  <a:lnTo>
                    <a:pt x="45" y="73"/>
                  </a:lnTo>
                  <a:lnTo>
                    <a:pt x="45" y="57"/>
                  </a:lnTo>
                  <a:lnTo>
                    <a:pt x="26" y="56"/>
                  </a:lnTo>
                  <a:lnTo>
                    <a:pt x="26" y="49"/>
                  </a:lnTo>
                  <a:lnTo>
                    <a:pt x="11" y="57"/>
                  </a:lnTo>
                  <a:lnTo>
                    <a:pt x="2" y="53"/>
                  </a:lnTo>
                  <a:lnTo>
                    <a:pt x="0" y="49"/>
                  </a:lnTo>
                  <a:lnTo>
                    <a:pt x="2" y="43"/>
                  </a:lnTo>
                  <a:lnTo>
                    <a:pt x="18" y="45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23" y="30"/>
                  </a:lnTo>
                  <a:lnTo>
                    <a:pt x="13" y="30"/>
                  </a:lnTo>
                  <a:lnTo>
                    <a:pt x="18" y="24"/>
                  </a:lnTo>
                  <a:lnTo>
                    <a:pt x="16" y="19"/>
                  </a:lnTo>
                  <a:lnTo>
                    <a:pt x="5" y="29"/>
                  </a:lnTo>
                  <a:lnTo>
                    <a:pt x="3" y="27"/>
                  </a:lnTo>
                  <a:lnTo>
                    <a:pt x="10" y="17"/>
                  </a:lnTo>
                  <a:lnTo>
                    <a:pt x="0" y="19"/>
                  </a:lnTo>
                  <a:lnTo>
                    <a:pt x="0" y="9"/>
                  </a:lnTo>
                  <a:lnTo>
                    <a:pt x="5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27" y="17"/>
                  </a:lnTo>
                  <a:lnTo>
                    <a:pt x="29" y="21"/>
                  </a:lnTo>
                  <a:lnTo>
                    <a:pt x="34" y="11"/>
                  </a:lnTo>
                  <a:lnTo>
                    <a:pt x="40" y="8"/>
                  </a:lnTo>
                  <a:lnTo>
                    <a:pt x="50" y="14"/>
                  </a:lnTo>
                  <a:lnTo>
                    <a:pt x="48" y="22"/>
                  </a:lnTo>
                  <a:lnTo>
                    <a:pt x="50" y="25"/>
                  </a:lnTo>
                  <a:lnTo>
                    <a:pt x="56" y="21"/>
                  </a:lnTo>
                  <a:lnTo>
                    <a:pt x="64" y="32"/>
                  </a:lnTo>
                  <a:lnTo>
                    <a:pt x="64" y="3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4" name="Freeform 582">
              <a:extLst>
                <a:ext uri="{FF2B5EF4-FFF2-40B4-BE49-F238E27FC236}">
                  <a16:creationId xmlns:a16="http://schemas.microsoft.com/office/drawing/2014/main" id="{3A465DF7-943D-FD05-30D8-B7366CF99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3373647"/>
              <a:ext cx="25832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9" y="6"/>
                </a:cxn>
                <a:cxn ang="0">
                  <a:pos x="3" y="8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8">
                  <a:moveTo>
                    <a:pt x="8" y="0"/>
                  </a:moveTo>
                  <a:lnTo>
                    <a:pt x="19" y="6"/>
                  </a:lnTo>
                  <a:lnTo>
                    <a:pt x="3" y="8"/>
                  </a:lnTo>
                  <a:lnTo>
                    <a:pt x="0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5" name="Freeform 583">
              <a:extLst>
                <a:ext uri="{FF2B5EF4-FFF2-40B4-BE49-F238E27FC236}">
                  <a16:creationId xmlns:a16="http://schemas.microsoft.com/office/drawing/2014/main" id="{CFC66CEB-9740-5373-CE5F-34F7E05F6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361411"/>
              <a:ext cx="21753" cy="39428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9" y="15"/>
                </a:cxn>
                <a:cxn ang="0">
                  <a:pos x="16" y="20"/>
                </a:cxn>
                <a:cxn ang="0">
                  <a:pos x="12" y="21"/>
                </a:cxn>
                <a:cxn ang="0">
                  <a:pos x="14" y="26"/>
                </a:cxn>
                <a:cxn ang="0">
                  <a:pos x="9" y="29"/>
                </a:cxn>
                <a:cxn ang="0">
                  <a:pos x="4" y="28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6" h="29">
                  <a:moveTo>
                    <a:pt x="9" y="8"/>
                  </a:moveTo>
                  <a:lnTo>
                    <a:pt x="9" y="15"/>
                  </a:lnTo>
                  <a:lnTo>
                    <a:pt x="16" y="20"/>
                  </a:lnTo>
                  <a:lnTo>
                    <a:pt x="12" y="21"/>
                  </a:lnTo>
                  <a:lnTo>
                    <a:pt x="14" y="26"/>
                  </a:lnTo>
                  <a:lnTo>
                    <a:pt x="9" y="29"/>
                  </a:lnTo>
                  <a:lnTo>
                    <a:pt x="4" y="28"/>
                  </a:lnTo>
                  <a:lnTo>
                    <a:pt x="0" y="0"/>
                  </a:lnTo>
                  <a:lnTo>
                    <a:pt x="6" y="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6" name="Freeform 584">
              <a:extLst>
                <a:ext uri="{FF2B5EF4-FFF2-40B4-BE49-F238E27FC236}">
                  <a16:creationId xmlns:a16="http://schemas.microsoft.com/office/drawing/2014/main" id="{606EBCB9-FFB2-E1E1-F479-15EB4B6AA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359" y="-3294792"/>
              <a:ext cx="23113" cy="21753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7" y="11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0" y="11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7" h="16">
                  <a:moveTo>
                    <a:pt x="8" y="3"/>
                  </a:moveTo>
                  <a:lnTo>
                    <a:pt x="17" y="11"/>
                  </a:lnTo>
                  <a:lnTo>
                    <a:pt x="1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1" y="6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7" name="Freeform 585">
              <a:extLst>
                <a:ext uri="{FF2B5EF4-FFF2-40B4-BE49-F238E27FC236}">
                  <a16:creationId xmlns:a16="http://schemas.microsoft.com/office/drawing/2014/main" id="{226F2EC4-3E6F-4EE7-C03E-8B2F3371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80" y="-3273039"/>
              <a:ext cx="33989" cy="1495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5" y="3"/>
                </a:cxn>
                <a:cxn ang="0">
                  <a:pos x="22" y="6"/>
                </a:cxn>
                <a:cxn ang="0">
                  <a:pos x="16" y="9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5" h="11">
                  <a:moveTo>
                    <a:pt x="20" y="0"/>
                  </a:moveTo>
                  <a:lnTo>
                    <a:pt x="25" y="3"/>
                  </a:lnTo>
                  <a:lnTo>
                    <a:pt x="22" y="6"/>
                  </a:lnTo>
                  <a:lnTo>
                    <a:pt x="16" y="9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8" name="Freeform 586">
              <a:extLst>
                <a:ext uri="{FF2B5EF4-FFF2-40B4-BE49-F238E27FC236}">
                  <a16:creationId xmlns:a16="http://schemas.microsoft.com/office/drawing/2014/main" id="{D13DEDE3-9C91-A4FA-5654-151E37B0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718" y="-3260804"/>
              <a:ext cx="28551" cy="1087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1" y="0"/>
                </a:cxn>
                <a:cxn ang="0">
                  <a:pos x="18" y="3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1" h="8">
                  <a:moveTo>
                    <a:pt x="13" y="0"/>
                  </a:moveTo>
                  <a:lnTo>
                    <a:pt x="21" y="0"/>
                  </a:lnTo>
                  <a:lnTo>
                    <a:pt x="18" y="3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19" name="Freeform 587">
              <a:extLst>
                <a:ext uri="{FF2B5EF4-FFF2-40B4-BE49-F238E27FC236}">
                  <a16:creationId xmlns:a16="http://schemas.microsoft.com/office/drawing/2014/main" id="{EF3D6624-9029-C41B-4A00-FE4EA1033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6516" y="-3251286"/>
              <a:ext cx="24472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8" y="0"/>
                </a:cxn>
                <a:cxn ang="0">
                  <a:pos x="10" y="6"/>
                </a:cxn>
                <a:cxn ang="0">
                  <a:pos x="3" y="8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8" h="8">
                  <a:moveTo>
                    <a:pt x="7" y="0"/>
                  </a:moveTo>
                  <a:lnTo>
                    <a:pt x="18" y="0"/>
                  </a:lnTo>
                  <a:lnTo>
                    <a:pt x="10" y="6"/>
                  </a:lnTo>
                  <a:lnTo>
                    <a:pt x="3" y="8"/>
                  </a:lnTo>
                  <a:lnTo>
                    <a:pt x="0" y="6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0" name="Freeform 588">
              <a:extLst>
                <a:ext uri="{FF2B5EF4-FFF2-40B4-BE49-F238E27FC236}">
                  <a16:creationId xmlns:a16="http://schemas.microsoft.com/office/drawing/2014/main" id="{52A30D19-0782-2289-42E5-E3027298F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527" y="-3225455"/>
              <a:ext cx="21753" cy="2175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1"/>
                </a:cxn>
                <a:cxn ang="0">
                  <a:pos x="12" y="14"/>
                </a:cxn>
                <a:cxn ang="0">
                  <a:pos x="8" y="16"/>
                </a:cxn>
                <a:cxn ang="0">
                  <a:pos x="0" y="11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6" h="16">
                  <a:moveTo>
                    <a:pt x="12" y="0"/>
                  </a:moveTo>
                  <a:lnTo>
                    <a:pt x="16" y="11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0" y="11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1" name="Freeform 589">
              <a:extLst>
                <a:ext uri="{FF2B5EF4-FFF2-40B4-BE49-F238E27FC236}">
                  <a16:creationId xmlns:a16="http://schemas.microsoft.com/office/drawing/2014/main" id="{F957CB92-2F6E-411A-D20D-8D7EF6BE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639" y="-3304310"/>
              <a:ext cx="218889" cy="133237"/>
            </a:xfrm>
            <a:custGeom>
              <a:avLst/>
              <a:gdLst/>
              <a:ahLst/>
              <a:cxnLst>
                <a:cxn ang="0">
                  <a:pos x="116" y="13"/>
                </a:cxn>
                <a:cxn ang="0">
                  <a:pos x="132" y="0"/>
                </a:cxn>
                <a:cxn ang="0">
                  <a:pos x="130" y="8"/>
                </a:cxn>
                <a:cxn ang="0">
                  <a:pos x="130" y="18"/>
                </a:cxn>
                <a:cxn ang="0">
                  <a:pos x="125" y="32"/>
                </a:cxn>
                <a:cxn ang="0">
                  <a:pos x="129" y="45"/>
                </a:cxn>
                <a:cxn ang="0">
                  <a:pos x="141" y="48"/>
                </a:cxn>
                <a:cxn ang="0">
                  <a:pos x="145" y="37"/>
                </a:cxn>
                <a:cxn ang="0">
                  <a:pos x="159" y="39"/>
                </a:cxn>
                <a:cxn ang="0">
                  <a:pos x="159" y="51"/>
                </a:cxn>
                <a:cxn ang="0">
                  <a:pos x="129" y="79"/>
                </a:cxn>
                <a:cxn ang="0">
                  <a:pos x="125" y="72"/>
                </a:cxn>
                <a:cxn ang="0">
                  <a:pos x="111" y="77"/>
                </a:cxn>
                <a:cxn ang="0">
                  <a:pos x="112" y="71"/>
                </a:cxn>
                <a:cxn ang="0">
                  <a:pos x="84" y="84"/>
                </a:cxn>
                <a:cxn ang="0">
                  <a:pos x="55" y="98"/>
                </a:cxn>
                <a:cxn ang="0">
                  <a:pos x="34" y="90"/>
                </a:cxn>
                <a:cxn ang="0">
                  <a:pos x="50" y="82"/>
                </a:cxn>
                <a:cxn ang="0">
                  <a:pos x="72" y="77"/>
                </a:cxn>
                <a:cxn ang="0">
                  <a:pos x="68" y="71"/>
                </a:cxn>
                <a:cxn ang="0">
                  <a:pos x="63" y="66"/>
                </a:cxn>
                <a:cxn ang="0">
                  <a:pos x="56" y="71"/>
                </a:cxn>
                <a:cxn ang="0">
                  <a:pos x="45" y="74"/>
                </a:cxn>
                <a:cxn ang="0">
                  <a:pos x="50" y="63"/>
                </a:cxn>
                <a:cxn ang="0">
                  <a:pos x="48" y="59"/>
                </a:cxn>
                <a:cxn ang="0">
                  <a:pos x="40" y="64"/>
                </a:cxn>
                <a:cxn ang="0">
                  <a:pos x="34" y="77"/>
                </a:cxn>
                <a:cxn ang="0">
                  <a:pos x="31" y="71"/>
                </a:cxn>
                <a:cxn ang="0">
                  <a:pos x="24" y="77"/>
                </a:cxn>
                <a:cxn ang="0">
                  <a:pos x="18" y="72"/>
                </a:cxn>
                <a:cxn ang="0">
                  <a:pos x="13" y="72"/>
                </a:cxn>
                <a:cxn ang="0">
                  <a:pos x="8" y="58"/>
                </a:cxn>
                <a:cxn ang="0">
                  <a:pos x="39" y="48"/>
                </a:cxn>
                <a:cxn ang="0">
                  <a:pos x="10" y="55"/>
                </a:cxn>
                <a:cxn ang="0">
                  <a:pos x="15" y="45"/>
                </a:cxn>
                <a:cxn ang="0">
                  <a:pos x="24" y="37"/>
                </a:cxn>
                <a:cxn ang="0">
                  <a:pos x="26" y="29"/>
                </a:cxn>
                <a:cxn ang="0">
                  <a:pos x="42" y="16"/>
                </a:cxn>
                <a:cxn ang="0">
                  <a:pos x="60" y="18"/>
                </a:cxn>
                <a:cxn ang="0">
                  <a:pos x="56" y="27"/>
                </a:cxn>
                <a:cxn ang="0">
                  <a:pos x="76" y="27"/>
                </a:cxn>
                <a:cxn ang="0">
                  <a:pos x="76" y="43"/>
                </a:cxn>
                <a:cxn ang="0">
                  <a:pos x="85" y="47"/>
                </a:cxn>
                <a:cxn ang="0">
                  <a:pos x="84" y="55"/>
                </a:cxn>
                <a:cxn ang="0">
                  <a:pos x="116" y="48"/>
                </a:cxn>
                <a:cxn ang="0">
                  <a:pos x="116" y="35"/>
                </a:cxn>
                <a:cxn ang="0">
                  <a:pos x="106" y="23"/>
                </a:cxn>
                <a:cxn ang="0">
                  <a:pos x="111" y="15"/>
                </a:cxn>
              </a:cxnLst>
              <a:rect l="0" t="0" r="r" b="b"/>
              <a:pathLst>
                <a:path w="161" h="98">
                  <a:moveTo>
                    <a:pt x="111" y="15"/>
                  </a:moveTo>
                  <a:lnTo>
                    <a:pt x="116" y="13"/>
                  </a:lnTo>
                  <a:lnTo>
                    <a:pt x="124" y="2"/>
                  </a:lnTo>
                  <a:lnTo>
                    <a:pt x="132" y="0"/>
                  </a:lnTo>
                  <a:lnTo>
                    <a:pt x="133" y="5"/>
                  </a:lnTo>
                  <a:lnTo>
                    <a:pt x="130" y="8"/>
                  </a:lnTo>
                  <a:lnTo>
                    <a:pt x="130" y="13"/>
                  </a:lnTo>
                  <a:lnTo>
                    <a:pt x="130" y="18"/>
                  </a:lnTo>
                  <a:lnTo>
                    <a:pt x="133" y="23"/>
                  </a:lnTo>
                  <a:lnTo>
                    <a:pt x="125" y="32"/>
                  </a:lnTo>
                  <a:lnTo>
                    <a:pt x="137" y="35"/>
                  </a:lnTo>
                  <a:lnTo>
                    <a:pt x="129" y="45"/>
                  </a:lnTo>
                  <a:lnTo>
                    <a:pt x="141" y="40"/>
                  </a:lnTo>
                  <a:lnTo>
                    <a:pt x="141" y="48"/>
                  </a:lnTo>
                  <a:lnTo>
                    <a:pt x="146" y="43"/>
                  </a:lnTo>
                  <a:lnTo>
                    <a:pt x="145" y="37"/>
                  </a:lnTo>
                  <a:lnTo>
                    <a:pt x="148" y="34"/>
                  </a:lnTo>
                  <a:lnTo>
                    <a:pt x="159" y="39"/>
                  </a:lnTo>
                  <a:lnTo>
                    <a:pt x="161" y="45"/>
                  </a:lnTo>
                  <a:lnTo>
                    <a:pt x="159" y="51"/>
                  </a:lnTo>
                  <a:lnTo>
                    <a:pt x="145" y="74"/>
                  </a:lnTo>
                  <a:lnTo>
                    <a:pt x="129" y="79"/>
                  </a:lnTo>
                  <a:lnTo>
                    <a:pt x="124" y="76"/>
                  </a:lnTo>
                  <a:lnTo>
                    <a:pt x="125" y="72"/>
                  </a:lnTo>
                  <a:lnTo>
                    <a:pt x="114" y="79"/>
                  </a:lnTo>
                  <a:lnTo>
                    <a:pt x="111" y="77"/>
                  </a:lnTo>
                  <a:lnTo>
                    <a:pt x="112" y="76"/>
                  </a:lnTo>
                  <a:lnTo>
                    <a:pt x="112" y="71"/>
                  </a:lnTo>
                  <a:lnTo>
                    <a:pt x="100" y="80"/>
                  </a:lnTo>
                  <a:lnTo>
                    <a:pt x="84" y="84"/>
                  </a:lnTo>
                  <a:lnTo>
                    <a:pt x="80" y="88"/>
                  </a:lnTo>
                  <a:lnTo>
                    <a:pt x="55" y="98"/>
                  </a:lnTo>
                  <a:lnTo>
                    <a:pt x="39" y="95"/>
                  </a:lnTo>
                  <a:lnTo>
                    <a:pt x="34" y="90"/>
                  </a:lnTo>
                  <a:lnTo>
                    <a:pt x="37" y="87"/>
                  </a:lnTo>
                  <a:lnTo>
                    <a:pt x="50" y="82"/>
                  </a:lnTo>
                  <a:lnTo>
                    <a:pt x="56" y="77"/>
                  </a:lnTo>
                  <a:lnTo>
                    <a:pt x="72" y="77"/>
                  </a:lnTo>
                  <a:lnTo>
                    <a:pt x="85" y="64"/>
                  </a:lnTo>
                  <a:lnTo>
                    <a:pt x="68" y="71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60" y="72"/>
                  </a:lnTo>
                  <a:lnTo>
                    <a:pt x="56" y="71"/>
                  </a:lnTo>
                  <a:lnTo>
                    <a:pt x="45" y="76"/>
                  </a:lnTo>
                  <a:lnTo>
                    <a:pt x="45" y="74"/>
                  </a:lnTo>
                  <a:lnTo>
                    <a:pt x="50" y="69"/>
                  </a:lnTo>
                  <a:lnTo>
                    <a:pt x="50" y="63"/>
                  </a:lnTo>
                  <a:lnTo>
                    <a:pt x="56" y="59"/>
                  </a:lnTo>
                  <a:lnTo>
                    <a:pt x="48" y="59"/>
                  </a:lnTo>
                  <a:lnTo>
                    <a:pt x="45" y="67"/>
                  </a:lnTo>
                  <a:lnTo>
                    <a:pt x="40" y="64"/>
                  </a:lnTo>
                  <a:lnTo>
                    <a:pt x="40" y="72"/>
                  </a:lnTo>
                  <a:lnTo>
                    <a:pt x="34" y="77"/>
                  </a:lnTo>
                  <a:lnTo>
                    <a:pt x="31" y="77"/>
                  </a:lnTo>
                  <a:lnTo>
                    <a:pt x="31" y="71"/>
                  </a:lnTo>
                  <a:lnTo>
                    <a:pt x="26" y="72"/>
                  </a:lnTo>
                  <a:lnTo>
                    <a:pt x="24" y="77"/>
                  </a:lnTo>
                  <a:lnTo>
                    <a:pt x="16" y="74"/>
                  </a:lnTo>
                  <a:lnTo>
                    <a:pt x="18" y="72"/>
                  </a:lnTo>
                  <a:lnTo>
                    <a:pt x="18" y="69"/>
                  </a:lnTo>
                  <a:lnTo>
                    <a:pt x="13" y="72"/>
                  </a:lnTo>
                  <a:lnTo>
                    <a:pt x="0" y="66"/>
                  </a:lnTo>
                  <a:lnTo>
                    <a:pt x="8" y="58"/>
                  </a:lnTo>
                  <a:lnTo>
                    <a:pt x="23" y="58"/>
                  </a:lnTo>
                  <a:lnTo>
                    <a:pt x="39" y="48"/>
                  </a:lnTo>
                  <a:lnTo>
                    <a:pt x="18" y="55"/>
                  </a:lnTo>
                  <a:lnTo>
                    <a:pt x="10" y="55"/>
                  </a:lnTo>
                  <a:lnTo>
                    <a:pt x="11" y="50"/>
                  </a:lnTo>
                  <a:lnTo>
                    <a:pt x="15" y="45"/>
                  </a:lnTo>
                  <a:lnTo>
                    <a:pt x="19" y="42"/>
                  </a:lnTo>
                  <a:lnTo>
                    <a:pt x="24" y="37"/>
                  </a:lnTo>
                  <a:lnTo>
                    <a:pt x="23" y="34"/>
                  </a:lnTo>
                  <a:lnTo>
                    <a:pt x="26" y="29"/>
                  </a:lnTo>
                  <a:lnTo>
                    <a:pt x="35" y="24"/>
                  </a:lnTo>
                  <a:lnTo>
                    <a:pt x="42" y="16"/>
                  </a:lnTo>
                  <a:lnTo>
                    <a:pt x="50" y="15"/>
                  </a:lnTo>
                  <a:lnTo>
                    <a:pt x="60" y="18"/>
                  </a:lnTo>
                  <a:lnTo>
                    <a:pt x="56" y="23"/>
                  </a:lnTo>
                  <a:lnTo>
                    <a:pt x="56" y="27"/>
                  </a:lnTo>
                  <a:lnTo>
                    <a:pt x="72" y="24"/>
                  </a:lnTo>
                  <a:lnTo>
                    <a:pt x="76" y="27"/>
                  </a:lnTo>
                  <a:lnTo>
                    <a:pt x="82" y="39"/>
                  </a:lnTo>
                  <a:lnTo>
                    <a:pt x="76" y="43"/>
                  </a:lnTo>
                  <a:lnTo>
                    <a:pt x="85" y="42"/>
                  </a:lnTo>
                  <a:lnTo>
                    <a:pt x="85" y="47"/>
                  </a:lnTo>
                  <a:lnTo>
                    <a:pt x="84" y="47"/>
                  </a:lnTo>
                  <a:lnTo>
                    <a:pt x="84" y="55"/>
                  </a:lnTo>
                  <a:lnTo>
                    <a:pt x="114" y="55"/>
                  </a:lnTo>
                  <a:lnTo>
                    <a:pt x="116" y="48"/>
                  </a:lnTo>
                  <a:lnTo>
                    <a:pt x="106" y="40"/>
                  </a:lnTo>
                  <a:lnTo>
                    <a:pt x="116" y="35"/>
                  </a:lnTo>
                  <a:lnTo>
                    <a:pt x="114" y="27"/>
                  </a:lnTo>
                  <a:lnTo>
                    <a:pt x="106" y="23"/>
                  </a:lnTo>
                  <a:lnTo>
                    <a:pt x="106" y="18"/>
                  </a:lnTo>
                  <a:lnTo>
                    <a:pt x="111" y="15"/>
                  </a:lnTo>
                  <a:lnTo>
                    <a:pt x="111" y="1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2" name="Freeform 590">
              <a:extLst>
                <a:ext uri="{FF2B5EF4-FFF2-40B4-BE49-F238E27FC236}">
                  <a16:creationId xmlns:a16="http://schemas.microsoft.com/office/drawing/2014/main" id="{E2F7AE5D-1A7F-7092-48BA-BB4C8740D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886" y="-3260804"/>
              <a:ext cx="36708" cy="32629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10" y="24"/>
                </a:cxn>
                <a:cxn ang="0">
                  <a:pos x="0" y="18"/>
                </a:cxn>
                <a:cxn ang="0">
                  <a:pos x="23" y="3"/>
                </a:cxn>
                <a:cxn ang="0">
                  <a:pos x="23" y="3"/>
                </a:cxn>
              </a:cxnLst>
              <a:rect l="0" t="0" r="r" b="b"/>
              <a:pathLst>
                <a:path w="27" h="24">
                  <a:moveTo>
                    <a:pt x="23" y="3"/>
                  </a:moveTo>
                  <a:lnTo>
                    <a:pt x="27" y="0"/>
                  </a:lnTo>
                  <a:lnTo>
                    <a:pt x="27" y="3"/>
                  </a:lnTo>
                  <a:lnTo>
                    <a:pt x="10" y="24"/>
                  </a:lnTo>
                  <a:lnTo>
                    <a:pt x="0" y="18"/>
                  </a:lnTo>
                  <a:lnTo>
                    <a:pt x="23" y="3"/>
                  </a:lnTo>
                  <a:lnTo>
                    <a:pt x="2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3" name="Freeform 591">
              <a:extLst>
                <a:ext uri="{FF2B5EF4-FFF2-40B4-BE49-F238E27FC236}">
                  <a16:creationId xmlns:a16="http://schemas.microsoft.com/office/drawing/2014/main" id="{20588F6B-8C09-8C77-0CEF-3891005A6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23" y="-3347815"/>
              <a:ext cx="145473" cy="104686"/>
            </a:xfrm>
            <a:custGeom>
              <a:avLst/>
              <a:gdLst/>
              <a:ahLst/>
              <a:cxnLst>
                <a:cxn ang="0">
                  <a:pos x="46" y="26"/>
                </a:cxn>
                <a:cxn ang="0">
                  <a:pos x="67" y="10"/>
                </a:cxn>
                <a:cxn ang="0">
                  <a:pos x="78" y="8"/>
                </a:cxn>
                <a:cxn ang="0">
                  <a:pos x="77" y="15"/>
                </a:cxn>
                <a:cxn ang="0">
                  <a:pos x="80" y="10"/>
                </a:cxn>
                <a:cxn ang="0">
                  <a:pos x="88" y="11"/>
                </a:cxn>
                <a:cxn ang="0">
                  <a:pos x="91" y="8"/>
                </a:cxn>
                <a:cxn ang="0">
                  <a:pos x="88" y="5"/>
                </a:cxn>
                <a:cxn ang="0">
                  <a:pos x="98" y="0"/>
                </a:cxn>
                <a:cxn ang="0">
                  <a:pos x="107" y="13"/>
                </a:cxn>
                <a:cxn ang="0">
                  <a:pos x="93" y="19"/>
                </a:cxn>
                <a:cxn ang="0">
                  <a:pos x="96" y="27"/>
                </a:cxn>
                <a:cxn ang="0">
                  <a:pos x="91" y="31"/>
                </a:cxn>
                <a:cxn ang="0">
                  <a:pos x="93" y="39"/>
                </a:cxn>
                <a:cxn ang="0">
                  <a:pos x="78" y="47"/>
                </a:cxn>
                <a:cxn ang="0">
                  <a:pos x="73" y="56"/>
                </a:cxn>
                <a:cxn ang="0">
                  <a:pos x="67" y="58"/>
                </a:cxn>
                <a:cxn ang="0">
                  <a:pos x="65" y="50"/>
                </a:cxn>
                <a:cxn ang="0">
                  <a:pos x="72" y="34"/>
                </a:cxn>
                <a:cxn ang="0">
                  <a:pos x="65" y="35"/>
                </a:cxn>
                <a:cxn ang="0">
                  <a:pos x="62" y="40"/>
                </a:cxn>
                <a:cxn ang="0">
                  <a:pos x="62" y="47"/>
                </a:cxn>
                <a:cxn ang="0">
                  <a:pos x="53" y="48"/>
                </a:cxn>
                <a:cxn ang="0">
                  <a:pos x="56" y="55"/>
                </a:cxn>
                <a:cxn ang="0">
                  <a:pos x="51" y="58"/>
                </a:cxn>
                <a:cxn ang="0">
                  <a:pos x="48" y="64"/>
                </a:cxn>
                <a:cxn ang="0">
                  <a:pos x="46" y="64"/>
                </a:cxn>
                <a:cxn ang="0">
                  <a:pos x="46" y="53"/>
                </a:cxn>
                <a:cxn ang="0">
                  <a:pos x="43" y="55"/>
                </a:cxn>
                <a:cxn ang="0">
                  <a:pos x="41" y="61"/>
                </a:cxn>
                <a:cxn ang="0">
                  <a:pos x="40" y="63"/>
                </a:cxn>
                <a:cxn ang="0">
                  <a:pos x="37" y="64"/>
                </a:cxn>
                <a:cxn ang="0">
                  <a:pos x="40" y="71"/>
                </a:cxn>
                <a:cxn ang="0">
                  <a:pos x="33" y="74"/>
                </a:cxn>
                <a:cxn ang="0">
                  <a:pos x="30" y="72"/>
                </a:cxn>
                <a:cxn ang="0">
                  <a:pos x="29" y="77"/>
                </a:cxn>
                <a:cxn ang="0">
                  <a:pos x="29" y="69"/>
                </a:cxn>
                <a:cxn ang="0">
                  <a:pos x="25" y="66"/>
                </a:cxn>
                <a:cxn ang="0">
                  <a:pos x="27" y="59"/>
                </a:cxn>
                <a:cxn ang="0">
                  <a:pos x="24" y="61"/>
                </a:cxn>
                <a:cxn ang="0">
                  <a:pos x="19" y="72"/>
                </a:cxn>
                <a:cxn ang="0">
                  <a:pos x="13" y="67"/>
                </a:cxn>
                <a:cxn ang="0">
                  <a:pos x="14" y="63"/>
                </a:cxn>
                <a:cxn ang="0">
                  <a:pos x="3" y="72"/>
                </a:cxn>
                <a:cxn ang="0">
                  <a:pos x="1" y="71"/>
                </a:cxn>
                <a:cxn ang="0">
                  <a:pos x="6" y="63"/>
                </a:cxn>
                <a:cxn ang="0">
                  <a:pos x="0" y="64"/>
                </a:cxn>
                <a:cxn ang="0">
                  <a:pos x="1" y="61"/>
                </a:cxn>
                <a:cxn ang="0">
                  <a:pos x="11" y="51"/>
                </a:cxn>
                <a:cxn ang="0">
                  <a:pos x="21" y="51"/>
                </a:cxn>
                <a:cxn ang="0">
                  <a:pos x="27" y="43"/>
                </a:cxn>
                <a:cxn ang="0">
                  <a:pos x="29" y="40"/>
                </a:cxn>
                <a:cxn ang="0">
                  <a:pos x="41" y="32"/>
                </a:cxn>
                <a:cxn ang="0">
                  <a:pos x="46" y="26"/>
                </a:cxn>
                <a:cxn ang="0">
                  <a:pos x="46" y="26"/>
                </a:cxn>
              </a:cxnLst>
              <a:rect l="0" t="0" r="r" b="b"/>
              <a:pathLst>
                <a:path w="107" h="77">
                  <a:moveTo>
                    <a:pt x="46" y="26"/>
                  </a:moveTo>
                  <a:lnTo>
                    <a:pt x="67" y="10"/>
                  </a:lnTo>
                  <a:lnTo>
                    <a:pt x="78" y="8"/>
                  </a:lnTo>
                  <a:lnTo>
                    <a:pt x="77" y="15"/>
                  </a:lnTo>
                  <a:lnTo>
                    <a:pt x="80" y="10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88" y="5"/>
                  </a:lnTo>
                  <a:lnTo>
                    <a:pt x="98" y="0"/>
                  </a:lnTo>
                  <a:lnTo>
                    <a:pt x="107" y="13"/>
                  </a:lnTo>
                  <a:lnTo>
                    <a:pt x="93" y="19"/>
                  </a:lnTo>
                  <a:lnTo>
                    <a:pt x="96" y="27"/>
                  </a:lnTo>
                  <a:lnTo>
                    <a:pt x="91" y="31"/>
                  </a:lnTo>
                  <a:lnTo>
                    <a:pt x="93" y="39"/>
                  </a:lnTo>
                  <a:lnTo>
                    <a:pt x="78" y="47"/>
                  </a:lnTo>
                  <a:lnTo>
                    <a:pt x="73" y="56"/>
                  </a:lnTo>
                  <a:lnTo>
                    <a:pt x="67" y="58"/>
                  </a:lnTo>
                  <a:lnTo>
                    <a:pt x="65" y="50"/>
                  </a:lnTo>
                  <a:lnTo>
                    <a:pt x="72" y="34"/>
                  </a:lnTo>
                  <a:lnTo>
                    <a:pt x="65" y="35"/>
                  </a:lnTo>
                  <a:lnTo>
                    <a:pt x="62" y="40"/>
                  </a:lnTo>
                  <a:lnTo>
                    <a:pt x="62" y="47"/>
                  </a:lnTo>
                  <a:lnTo>
                    <a:pt x="53" y="48"/>
                  </a:lnTo>
                  <a:lnTo>
                    <a:pt x="56" y="55"/>
                  </a:lnTo>
                  <a:lnTo>
                    <a:pt x="51" y="58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53"/>
                  </a:lnTo>
                  <a:lnTo>
                    <a:pt x="43" y="55"/>
                  </a:lnTo>
                  <a:lnTo>
                    <a:pt x="41" y="61"/>
                  </a:lnTo>
                  <a:lnTo>
                    <a:pt x="40" y="63"/>
                  </a:lnTo>
                  <a:lnTo>
                    <a:pt x="37" y="64"/>
                  </a:lnTo>
                  <a:lnTo>
                    <a:pt x="40" y="71"/>
                  </a:lnTo>
                  <a:lnTo>
                    <a:pt x="33" y="74"/>
                  </a:lnTo>
                  <a:lnTo>
                    <a:pt x="30" y="72"/>
                  </a:lnTo>
                  <a:lnTo>
                    <a:pt x="29" y="77"/>
                  </a:lnTo>
                  <a:lnTo>
                    <a:pt x="29" y="69"/>
                  </a:lnTo>
                  <a:lnTo>
                    <a:pt x="25" y="66"/>
                  </a:lnTo>
                  <a:lnTo>
                    <a:pt x="27" y="59"/>
                  </a:lnTo>
                  <a:lnTo>
                    <a:pt x="24" y="61"/>
                  </a:lnTo>
                  <a:lnTo>
                    <a:pt x="19" y="72"/>
                  </a:lnTo>
                  <a:lnTo>
                    <a:pt x="13" y="67"/>
                  </a:lnTo>
                  <a:lnTo>
                    <a:pt x="14" y="63"/>
                  </a:lnTo>
                  <a:lnTo>
                    <a:pt x="3" y="72"/>
                  </a:lnTo>
                  <a:lnTo>
                    <a:pt x="1" y="71"/>
                  </a:lnTo>
                  <a:lnTo>
                    <a:pt x="6" y="63"/>
                  </a:lnTo>
                  <a:lnTo>
                    <a:pt x="0" y="64"/>
                  </a:lnTo>
                  <a:lnTo>
                    <a:pt x="1" y="61"/>
                  </a:lnTo>
                  <a:lnTo>
                    <a:pt x="11" y="51"/>
                  </a:lnTo>
                  <a:lnTo>
                    <a:pt x="21" y="51"/>
                  </a:lnTo>
                  <a:lnTo>
                    <a:pt x="27" y="43"/>
                  </a:lnTo>
                  <a:lnTo>
                    <a:pt x="29" y="40"/>
                  </a:lnTo>
                  <a:lnTo>
                    <a:pt x="41" y="32"/>
                  </a:lnTo>
                  <a:lnTo>
                    <a:pt x="46" y="26"/>
                  </a:lnTo>
                  <a:lnTo>
                    <a:pt x="46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4" name="Freeform 592">
              <a:extLst>
                <a:ext uri="{FF2B5EF4-FFF2-40B4-BE49-F238E27FC236}">
                  <a16:creationId xmlns:a16="http://schemas.microsoft.com/office/drawing/2014/main" id="{A57086D3-AEC4-3F23-6E18-4EB5A97C6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3305669"/>
              <a:ext cx="21753" cy="815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6" y="3"/>
                </a:cxn>
                <a:cxn ang="0">
                  <a:pos x="14" y="6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6" h="6">
                  <a:moveTo>
                    <a:pt x="11" y="0"/>
                  </a:moveTo>
                  <a:lnTo>
                    <a:pt x="16" y="3"/>
                  </a:lnTo>
                  <a:lnTo>
                    <a:pt x="14" y="6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5" name="Freeform 593">
              <a:extLst>
                <a:ext uri="{FF2B5EF4-FFF2-40B4-BE49-F238E27FC236}">
                  <a16:creationId xmlns:a16="http://schemas.microsoft.com/office/drawing/2014/main" id="{B6CE1EE7-F79D-C05B-DFEB-A2F55610E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7842" y="-3384523"/>
              <a:ext cx="66619" cy="50304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45" y="0"/>
                </a:cxn>
                <a:cxn ang="0">
                  <a:pos x="49" y="5"/>
                </a:cxn>
                <a:cxn ang="0">
                  <a:pos x="48" y="9"/>
                </a:cxn>
                <a:cxn ang="0">
                  <a:pos x="25" y="16"/>
                </a:cxn>
                <a:cxn ang="0">
                  <a:pos x="27" y="16"/>
                </a:cxn>
                <a:cxn ang="0">
                  <a:pos x="25" y="19"/>
                </a:cxn>
                <a:cxn ang="0">
                  <a:pos x="40" y="16"/>
                </a:cxn>
                <a:cxn ang="0">
                  <a:pos x="40" y="22"/>
                </a:cxn>
                <a:cxn ang="0">
                  <a:pos x="35" y="29"/>
                </a:cxn>
                <a:cxn ang="0">
                  <a:pos x="11" y="37"/>
                </a:cxn>
                <a:cxn ang="0">
                  <a:pos x="0" y="29"/>
                </a:cxn>
                <a:cxn ang="0">
                  <a:pos x="1" y="24"/>
                </a:cxn>
                <a:cxn ang="0">
                  <a:pos x="1" y="16"/>
                </a:cxn>
                <a:cxn ang="0">
                  <a:pos x="4" y="11"/>
                </a:cxn>
                <a:cxn ang="0">
                  <a:pos x="22" y="5"/>
                </a:cxn>
                <a:cxn ang="0">
                  <a:pos x="22" y="5"/>
                </a:cxn>
              </a:cxnLst>
              <a:rect l="0" t="0" r="r" b="b"/>
              <a:pathLst>
                <a:path w="49" h="37">
                  <a:moveTo>
                    <a:pt x="22" y="5"/>
                  </a:moveTo>
                  <a:lnTo>
                    <a:pt x="45" y="0"/>
                  </a:lnTo>
                  <a:lnTo>
                    <a:pt x="49" y="5"/>
                  </a:lnTo>
                  <a:lnTo>
                    <a:pt x="48" y="9"/>
                  </a:lnTo>
                  <a:lnTo>
                    <a:pt x="25" y="16"/>
                  </a:lnTo>
                  <a:lnTo>
                    <a:pt x="27" y="16"/>
                  </a:lnTo>
                  <a:lnTo>
                    <a:pt x="25" y="19"/>
                  </a:lnTo>
                  <a:lnTo>
                    <a:pt x="40" y="16"/>
                  </a:lnTo>
                  <a:lnTo>
                    <a:pt x="40" y="22"/>
                  </a:lnTo>
                  <a:lnTo>
                    <a:pt x="35" y="29"/>
                  </a:lnTo>
                  <a:lnTo>
                    <a:pt x="11" y="37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4" y="11"/>
                  </a:lnTo>
                  <a:lnTo>
                    <a:pt x="22" y="5"/>
                  </a:lnTo>
                  <a:lnTo>
                    <a:pt x="22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6" name="Freeform 594">
              <a:extLst>
                <a:ext uri="{FF2B5EF4-FFF2-40B4-BE49-F238E27FC236}">
                  <a16:creationId xmlns:a16="http://schemas.microsoft.com/office/drawing/2014/main" id="{F1DE3574-45A6-8AC1-C80B-753B46D68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7448" y="-3380445"/>
              <a:ext cx="17675" cy="24472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" y="0"/>
                </a:cxn>
                <a:cxn ang="0">
                  <a:pos x="13" y="13"/>
                </a:cxn>
                <a:cxn ang="0">
                  <a:pos x="5" y="18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3" h="18">
                  <a:moveTo>
                    <a:pt x="0" y="6"/>
                  </a:moveTo>
                  <a:lnTo>
                    <a:pt x="8" y="0"/>
                  </a:lnTo>
                  <a:lnTo>
                    <a:pt x="13" y="13"/>
                  </a:lnTo>
                  <a:lnTo>
                    <a:pt x="5" y="1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7" name="Freeform 595">
              <a:extLst>
                <a:ext uri="{FF2B5EF4-FFF2-40B4-BE49-F238E27FC236}">
                  <a16:creationId xmlns:a16="http://schemas.microsoft.com/office/drawing/2014/main" id="{682E3319-DC90-470B-805C-A7878AACA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077" y="-3426670"/>
              <a:ext cx="70697" cy="32629"/>
            </a:xfrm>
            <a:custGeom>
              <a:avLst/>
              <a:gdLst/>
              <a:ahLst/>
              <a:cxnLst>
                <a:cxn ang="0">
                  <a:pos x="45" y="5"/>
                </a:cxn>
                <a:cxn ang="0">
                  <a:pos x="52" y="12"/>
                </a:cxn>
                <a:cxn ang="0">
                  <a:pos x="50" y="18"/>
                </a:cxn>
                <a:cxn ang="0">
                  <a:pos x="47" y="21"/>
                </a:cxn>
                <a:cxn ang="0">
                  <a:pos x="32" y="23"/>
                </a:cxn>
                <a:cxn ang="0">
                  <a:pos x="26" y="16"/>
                </a:cxn>
                <a:cxn ang="0">
                  <a:pos x="26" y="21"/>
                </a:cxn>
                <a:cxn ang="0">
                  <a:pos x="24" y="23"/>
                </a:cxn>
                <a:cxn ang="0">
                  <a:pos x="15" y="18"/>
                </a:cxn>
                <a:cxn ang="0">
                  <a:pos x="7" y="24"/>
                </a:cxn>
                <a:cxn ang="0">
                  <a:pos x="0" y="21"/>
                </a:cxn>
                <a:cxn ang="0">
                  <a:pos x="8" y="13"/>
                </a:cxn>
                <a:cxn ang="0">
                  <a:pos x="37" y="0"/>
                </a:cxn>
                <a:cxn ang="0">
                  <a:pos x="45" y="5"/>
                </a:cxn>
                <a:cxn ang="0">
                  <a:pos x="45" y="5"/>
                </a:cxn>
              </a:cxnLst>
              <a:rect l="0" t="0" r="r" b="b"/>
              <a:pathLst>
                <a:path w="52" h="24">
                  <a:moveTo>
                    <a:pt x="45" y="5"/>
                  </a:moveTo>
                  <a:lnTo>
                    <a:pt x="52" y="12"/>
                  </a:lnTo>
                  <a:lnTo>
                    <a:pt x="50" y="18"/>
                  </a:lnTo>
                  <a:lnTo>
                    <a:pt x="47" y="21"/>
                  </a:lnTo>
                  <a:lnTo>
                    <a:pt x="32" y="23"/>
                  </a:lnTo>
                  <a:lnTo>
                    <a:pt x="26" y="16"/>
                  </a:lnTo>
                  <a:lnTo>
                    <a:pt x="26" y="21"/>
                  </a:lnTo>
                  <a:lnTo>
                    <a:pt x="24" y="23"/>
                  </a:lnTo>
                  <a:lnTo>
                    <a:pt x="15" y="18"/>
                  </a:lnTo>
                  <a:lnTo>
                    <a:pt x="7" y="24"/>
                  </a:lnTo>
                  <a:lnTo>
                    <a:pt x="0" y="21"/>
                  </a:lnTo>
                  <a:lnTo>
                    <a:pt x="8" y="13"/>
                  </a:lnTo>
                  <a:lnTo>
                    <a:pt x="37" y="0"/>
                  </a:lnTo>
                  <a:lnTo>
                    <a:pt x="45" y="5"/>
                  </a:lnTo>
                  <a:lnTo>
                    <a:pt x="4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8" name="Freeform 596">
              <a:extLst>
                <a:ext uri="{FF2B5EF4-FFF2-40B4-BE49-F238E27FC236}">
                  <a16:creationId xmlns:a16="http://schemas.microsoft.com/office/drawing/2014/main" id="{A74FB54B-BB19-6781-F7E6-ED1F39759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753" y="-3528636"/>
              <a:ext cx="24472" cy="3534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8" y="3"/>
                </a:cxn>
                <a:cxn ang="0">
                  <a:pos x="14" y="16"/>
                </a:cxn>
                <a:cxn ang="0">
                  <a:pos x="11" y="26"/>
                </a:cxn>
                <a:cxn ang="0">
                  <a:pos x="6" y="14"/>
                </a:cxn>
                <a:cxn ang="0">
                  <a:pos x="0" y="13"/>
                </a:cxn>
                <a:cxn ang="0">
                  <a:pos x="3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8" h="26">
                  <a:moveTo>
                    <a:pt x="8" y="0"/>
                  </a:moveTo>
                  <a:lnTo>
                    <a:pt x="18" y="3"/>
                  </a:lnTo>
                  <a:lnTo>
                    <a:pt x="14" y="16"/>
                  </a:lnTo>
                  <a:lnTo>
                    <a:pt x="11" y="26"/>
                  </a:lnTo>
                  <a:lnTo>
                    <a:pt x="6" y="14"/>
                  </a:lnTo>
                  <a:lnTo>
                    <a:pt x="0" y="13"/>
                  </a:lnTo>
                  <a:lnTo>
                    <a:pt x="3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29" name="Freeform 597">
              <a:extLst>
                <a:ext uri="{FF2B5EF4-FFF2-40B4-BE49-F238E27FC236}">
                  <a16:creationId xmlns:a16="http://schemas.microsoft.com/office/drawing/2014/main" id="{2B2124AF-7A02-7AF8-534E-1BD410E09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854" y="-3636042"/>
              <a:ext cx="171304" cy="251518"/>
            </a:xfrm>
            <a:custGeom>
              <a:avLst/>
              <a:gdLst/>
              <a:ahLst/>
              <a:cxnLst>
                <a:cxn ang="0">
                  <a:pos x="40" y="52"/>
                </a:cxn>
                <a:cxn ang="0">
                  <a:pos x="27" y="36"/>
                </a:cxn>
                <a:cxn ang="0">
                  <a:pos x="30" y="31"/>
                </a:cxn>
                <a:cxn ang="0">
                  <a:pos x="35" y="21"/>
                </a:cxn>
                <a:cxn ang="0">
                  <a:pos x="43" y="16"/>
                </a:cxn>
                <a:cxn ang="0">
                  <a:pos x="40" y="10"/>
                </a:cxn>
                <a:cxn ang="0">
                  <a:pos x="40" y="0"/>
                </a:cxn>
                <a:cxn ang="0">
                  <a:pos x="72" y="15"/>
                </a:cxn>
                <a:cxn ang="0">
                  <a:pos x="77" y="47"/>
                </a:cxn>
                <a:cxn ang="0">
                  <a:pos x="77" y="49"/>
                </a:cxn>
                <a:cxn ang="0">
                  <a:pos x="93" y="58"/>
                </a:cxn>
                <a:cxn ang="0">
                  <a:pos x="91" y="65"/>
                </a:cxn>
                <a:cxn ang="0">
                  <a:pos x="93" y="77"/>
                </a:cxn>
                <a:cxn ang="0">
                  <a:pos x="96" y="68"/>
                </a:cxn>
                <a:cxn ang="0">
                  <a:pos x="109" y="61"/>
                </a:cxn>
                <a:cxn ang="0">
                  <a:pos x="101" y="77"/>
                </a:cxn>
                <a:cxn ang="0">
                  <a:pos x="109" y="85"/>
                </a:cxn>
                <a:cxn ang="0">
                  <a:pos x="98" y="106"/>
                </a:cxn>
                <a:cxn ang="0">
                  <a:pos x="114" y="106"/>
                </a:cxn>
                <a:cxn ang="0">
                  <a:pos x="120" y="105"/>
                </a:cxn>
                <a:cxn ang="0">
                  <a:pos x="125" y="124"/>
                </a:cxn>
                <a:cxn ang="0">
                  <a:pos x="102" y="140"/>
                </a:cxn>
                <a:cxn ang="0">
                  <a:pos x="96" y="135"/>
                </a:cxn>
                <a:cxn ang="0">
                  <a:pos x="85" y="158"/>
                </a:cxn>
                <a:cxn ang="0">
                  <a:pos x="85" y="135"/>
                </a:cxn>
                <a:cxn ang="0">
                  <a:pos x="78" y="158"/>
                </a:cxn>
                <a:cxn ang="0">
                  <a:pos x="78" y="167"/>
                </a:cxn>
                <a:cxn ang="0">
                  <a:pos x="70" y="166"/>
                </a:cxn>
                <a:cxn ang="0">
                  <a:pos x="67" y="183"/>
                </a:cxn>
                <a:cxn ang="0">
                  <a:pos x="54" y="164"/>
                </a:cxn>
                <a:cxn ang="0">
                  <a:pos x="53" y="177"/>
                </a:cxn>
                <a:cxn ang="0">
                  <a:pos x="49" y="180"/>
                </a:cxn>
                <a:cxn ang="0">
                  <a:pos x="29" y="182"/>
                </a:cxn>
                <a:cxn ang="0">
                  <a:pos x="27" y="175"/>
                </a:cxn>
                <a:cxn ang="0">
                  <a:pos x="21" y="167"/>
                </a:cxn>
                <a:cxn ang="0">
                  <a:pos x="21" y="161"/>
                </a:cxn>
                <a:cxn ang="0">
                  <a:pos x="17" y="150"/>
                </a:cxn>
                <a:cxn ang="0">
                  <a:pos x="29" y="132"/>
                </a:cxn>
                <a:cxn ang="0">
                  <a:pos x="38" y="124"/>
                </a:cxn>
                <a:cxn ang="0">
                  <a:pos x="40" y="119"/>
                </a:cxn>
                <a:cxn ang="0">
                  <a:pos x="30" y="122"/>
                </a:cxn>
                <a:cxn ang="0">
                  <a:pos x="33" y="114"/>
                </a:cxn>
                <a:cxn ang="0">
                  <a:pos x="21" y="124"/>
                </a:cxn>
                <a:cxn ang="0">
                  <a:pos x="19" y="116"/>
                </a:cxn>
                <a:cxn ang="0">
                  <a:pos x="9" y="117"/>
                </a:cxn>
                <a:cxn ang="0">
                  <a:pos x="6" y="109"/>
                </a:cxn>
                <a:cxn ang="0">
                  <a:pos x="25" y="101"/>
                </a:cxn>
                <a:cxn ang="0">
                  <a:pos x="5" y="101"/>
                </a:cxn>
                <a:cxn ang="0">
                  <a:pos x="1" y="84"/>
                </a:cxn>
                <a:cxn ang="0">
                  <a:pos x="3" y="74"/>
                </a:cxn>
                <a:cxn ang="0">
                  <a:pos x="24" y="79"/>
                </a:cxn>
                <a:cxn ang="0">
                  <a:pos x="27" y="71"/>
                </a:cxn>
                <a:cxn ang="0">
                  <a:pos x="14" y="74"/>
                </a:cxn>
                <a:cxn ang="0">
                  <a:pos x="5" y="63"/>
                </a:cxn>
                <a:cxn ang="0">
                  <a:pos x="22" y="63"/>
                </a:cxn>
                <a:cxn ang="0">
                  <a:pos x="14" y="55"/>
                </a:cxn>
                <a:cxn ang="0">
                  <a:pos x="21" y="49"/>
                </a:cxn>
              </a:cxnLst>
              <a:rect l="0" t="0" r="r" b="b"/>
              <a:pathLst>
                <a:path w="126" h="185">
                  <a:moveTo>
                    <a:pt x="21" y="49"/>
                  </a:moveTo>
                  <a:lnTo>
                    <a:pt x="40" y="52"/>
                  </a:lnTo>
                  <a:lnTo>
                    <a:pt x="33" y="44"/>
                  </a:lnTo>
                  <a:lnTo>
                    <a:pt x="27" y="36"/>
                  </a:lnTo>
                  <a:lnTo>
                    <a:pt x="27" y="34"/>
                  </a:lnTo>
                  <a:lnTo>
                    <a:pt x="30" y="31"/>
                  </a:lnTo>
                  <a:lnTo>
                    <a:pt x="29" y="26"/>
                  </a:lnTo>
                  <a:lnTo>
                    <a:pt x="35" y="21"/>
                  </a:lnTo>
                  <a:lnTo>
                    <a:pt x="40" y="26"/>
                  </a:lnTo>
                  <a:lnTo>
                    <a:pt x="43" y="16"/>
                  </a:lnTo>
                  <a:lnTo>
                    <a:pt x="59" y="13"/>
                  </a:lnTo>
                  <a:lnTo>
                    <a:pt x="40" y="10"/>
                  </a:lnTo>
                  <a:lnTo>
                    <a:pt x="38" y="4"/>
                  </a:lnTo>
                  <a:lnTo>
                    <a:pt x="40" y="0"/>
                  </a:lnTo>
                  <a:lnTo>
                    <a:pt x="67" y="4"/>
                  </a:lnTo>
                  <a:lnTo>
                    <a:pt x="72" y="15"/>
                  </a:lnTo>
                  <a:lnTo>
                    <a:pt x="70" y="20"/>
                  </a:lnTo>
                  <a:lnTo>
                    <a:pt x="77" y="47"/>
                  </a:lnTo>
                  <a:lnTo>
                    <a:pt x="74" y="53"/>
                  </a:lnTo>
                  <a:lnTo>
                    <a:pt x="77" y="49"/>
                  </a:lnTo>
                  <a:lnTo>
                    <a:pt x="93" y="53"/>
                  </a:lnTo>
                  <a:lnTo>
                    <a:pt x="93" y="58"/>
                  </a:lnTo>
                  <a:lnTo>
                    <a:pt x="91" y="60"/>
                  </a:lnTo>
                  <a:lnTo>
                    <a:pt x="91" y="65"/>
                  </a:lnTo>
                  <a:lnTo>
                    <a:pt x="90" y="71"/>
                  </a:lnTo>
                  <a:lnTo>
                    <a:pt x="93" y="77"/>
                  </a:lnTo>
                  <a:lnTo>
                    <a:pt x="99" y="76"/>
                  </a:lnTo>
                  <a:lnTo>
                    <a:pt x="96" y="68"/>
                  </a:lnTo>
                  <a:lnTo>
                    <a:pt x="99" y="58"/>
                  </a:lnTo>
                  <a:lnTo>
                    <a:pt x="109" y="61"/>
                  </a:lnTo>
                  <a:lnTo>
                    <a:pt x="107" y="73"/>
                  </a:lnTo>
                  <a:lnTo>
                    <a:pt x="101" y="77"/>
                  </a:lnTo>
                  <a:lnTo>
                    <a:pt x="109" y="79"/>
                  </a:lnTo>
                  <a:lnTo>
                    <a:pt x="109" y="85"/>
                  </a:lnTo>
                  <a:lnTo>
                    <a:pt x="109" y="89"/>
                  </a:lnTo>
                  <a:lnTo>
                    <a:pt x="98" y="106"/>
                  </a:lnTo>
                  <a:lnTo>
                    <a:pt x="109" y="100"/>
                  </a:lnTo>
                  <a:lnTo>
                    <a:pt x="114" y="106"/>
                  </a:lnTo>
                  <a:lnTo>
                    <a:pt x="114" y="111"/>
                  </a:lnTo>
                  <a:lnTo>
                    <a:pt x="120" y="105"/>
                  </a:lnTo>
                  <a:lnTo>
                    <a:pt x="126" y="119"/>
                  </a:lnTo>
                  <a:lnTo>
                    <a:pt x="125" y="124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98" y="143"/>
                  </a:lnTo>
                  <a:lnTo>
                    <a:pt x="96" y="135"/>
                  </a:lnTo>
                  <a:lnTo>
                    <a:pt x="94" y="146"/>
                  </a:lnTo>
                  <a:lnTo>
                    <a:pt x="85" y="158"/>
                  </a:lnTo>
                  <a:lnTo>
                    <a:pt x="82" y="153"/>
                  </a:lnTo>
                  <a:lnTo>
                    <a:pt x="85" y="135"/>
                  </a:lnTo>
                  <a:lnTo>
                    <a:pt x="78" y="148"/>
                  </a:lnTo>
                  <a:lnTo>
                    <a:pt x="78" y="158"/>
                  </a:lnTo>
                  <a:lnTo>
                    <a:pt x="80" y="162"/>
                  </a:lnTo>
                  <a:lnTo>
                    <a:pt x="78" y="167"/>
                  </a:lnTo>
                  <a:lnTo>
                    <a:pt x="72" y="159"/>
                  </a:lnTo>
                  <a:lnTo>
                    <a:pt x="70" y="166"/>
                  </a:lnTo>
                  <a:lnTo>
                    <a:pt x="72" y="172"/>
                  </a:lnTo>
                  <a:lnTo>
                    <a:pt x="67" y="183"/>
                  </a:lnTo>
                  <a:lnTo>
                    <a:pt x="56" y="161"/>
                  </a:lnTo>
                  <a:lnTo>
                    <a:pt x="54" y="164"/>
                  </a:lnTo>
                  <a:lnTo>
                    <a:pt x="59" y="185"/>
                  </a:lnTo>
                  <a:lnTo>
                    <a:pt x="53" y="177"/>
                  </a:lnTo>
                  <a:lnTo>
                    <a:pt x="46" y="177"/>
                  </a:lnTo>
                  <a:lnTo>
                    <a:pt x="49" y="180"/>
                  </a:lnTo>
                  <a:lnTo>
                    <a:pt x="49" y="185"/>
                  </a:lnTo>
                  <a:lnTo>
                    <a:pt x="29" y="182"/>
                  </a:lnTo>
                  <a:lnTo>
                    <a:pt x="25" y="177"/>
                  </a:lnTo>
                  <a:lnTo>
                    <a:pt x="27" y="175"/>
                  </a:lnTo>
                  <a:lnTo>
                    <a:pt x="24" y="175"/>
                  </a:lnTo>
                  <a:lnTo>
                    <a:pt x="21" y="167"/>
                  </a:lnTo>
                  <a:lnTo>
                    <a:pt x="37" y="164"/>
                  </a:lnTo>
                  <a:lnTo>
                    <a:pt x="21" y="161"/>
                  </a:lnTo>
                  <a:lnTo>
                    <a:pt x="19" y="153"/>
                  </a:lnTo>
                  <a:lnTo>
                    <a:pt x="17" y="150"/>
                  </a:lnTo>
                  <a:lnTo>
                    <a:pt x="16" y="140"/>
                  </a:lnTo>
                  <a:lnTo>
                    <a:pt x="29" y="132"/>
                  </a:lnTo>
                  <a:lnTo>
                    <a:pt x="41" y="127"/>
                  </a:lnTo>
                  <a:lnTo>
                    <a:pt x="38" y="124"/>
                  </a:lnTo>
                  <a:lnTo>
                    <a:pt x="43" y="121"/>
                  </a:lnTo>
                  <a:lnTo>
                    <a:pt x="40" y="119"/>
                  </a:lnTo>
                  <a:lnTo>
                    <a:pt x="41" y="116"/>
                  </a:lnTo>
                  <a:lnTo>
                    <a:pt x="30" y="122"/>
                  </a:lnTo>
                  <a:lnTo>
                    <a:pt x="30" y="121"/>
                  </a:lnTo>
                  <a:lnTo>
                    <a:pt x="33" y="114"/>
                  </a:lnTo>
                  <a:lnTo>
                    <a:pt x="24" y="125"/>
                  </a:lnTo>
                  <a:lnTo>
                    <a:pt x="21" y="124"/>
                  </a:lnTo>
                  <a:lnTo>
                    <a:pt x="25" y="117"/>
                  </a:lnTo>
                  <a:lnTo>
                    <a:pt x="19" y="116"/>
                  </a:lnTo>
                  <a:lnTo>
                    <a:pt x="9" y="125"/>
                  </a:lnTo>
                  <a:lnTo>
                    <a:pt x="9" y="117"/>
                  </a:lnTo>
                  <a:lnTo>
                    <a:pt x="3" y="116"/>
                  </a:lnTo>
                  <a:lnTo>
                    <a:pt x="6" y="109"/>
                  </a:lnTo>
                  <a:lnTo>
                    <a:pt x="19" y="109"/>
                  </a:lnTo>
                  <a:lnTo>
                    <a:pt x="25" y="101"/>
                  </a:lnTo>
                  <a:lnTo>
                    <a:pt x="19" y="106"/>
                  </a:lnTo>
                  <a:lnTo>
                    <a:pt x="5" y="101"/>
                  </a:lnTo>
                  <a:lnTo>
                    <a:pt x="0" y="90"/>
                  </a:lnTo>
                  <a:lnTo>
                    <a:pt x="1" y="84"/>
                  </a:lnTo>
                  <a:lnTo>
                    <a:pt x="3" y="81"/>
                  </a:lnTo>
                  <a:lnTo>
                    <a:pt x="3" y="74"/>
                  </a:lnTo>
                  <a:lnTo>
                    <a:pt x="25" y="85"/>
                  </a:lnTo>
                  <a:lnTo>
                    <a:pt x="24" y="79"/>
                  </a:lnTo>
                  <a:lnTo>
                    <a:pt x="33" y="74"/>
                  </a:lnTo>
                  <a:lnTo>
                    <a:pt x="27" y="71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6" y="69"/>
                  </a:lnTo>
                  <a:lnTo>
                    <a:pt x="5" y="63"/>
                  </a:lnTo>
                  <a:lnTo>
                    <a:pt x="8" y="61"/>
                  </a:lnTo>
                  <a:lnTo>
                    <a:pt x="22" y="63"/>
                  </a:lnTo>
                  <a:lnTo>
                    <a:pt x="13" y="57"/>
                  </a:lnTo>
                  <a:lnTo>
                    <a:pt x="14" y="55"/>
                  </a:lnTo>
                  <a:lnTo>
                    <a:pt x="14" y="49"/>
                  </a:lnTo>
                  <a:lnTo>
                    <a:pt x="21" y="49"/>
                  </a:lnTo>
                  <a:lnTo>
                    <a:pt x="21" y="4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0" name="Freeform 598">
              <a:extLst>
                <a:ext uri="{FF2B5EF4-FFF2-40B4-BE49-F238E27FC236}">
                  <a16:creationId xmlns:a16="http://schemas.microsoft.com/office/drawing/2014/main" id="{0B06F77C-A937-0189-73B3-0DDAF57AE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427" y="-3365489"/>
              <a:ext cx="50304" cy="2447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32" y="3"/>
                </a:cxn>
                <a:cxn ang="0">
                  <a:pos x="37" y="8"/>
                </a:cxn>
                <a:cxn ang="0">
                  <a:pos x="32" y="10"/>
                </a:cxn>
                <a:cxn ang="0">
                  <a:pos x="32" y="16"/>
                </a:cxn>
                <a:cxn ang="0">
                  <a:pos x="30" y="18"/>
                </a:cxn>
                <a:cxn ang="0">
                  <a:pos x="11" y="18"/>
                </a:cxn>
                <a:cxn ang="0">
                  <a:pos x="1" y="15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14" y="2"/>
                </a:cxn>
              </a:cxnLst>
              <a:rect l="0" t="0" r="r" b="b"/>
              <a:pathLst>
                <a:path w="37" h="18">
                  <a:moveTo>
                    <a:pt x="14" y="2"/>
                  </a:moveTo>
                  <a:lnTo>
                    <a:pt x="32" y="3"/>
                  </a:lnTo>
                  <a:lnTo>
                    <a:pt x="37" y="8"/>
                  </a:lnTo>
                  <a:lnTo>
                    <a:pt x="32" y="10"/>
                  </a:lnTo>
                  <a:lnTo>
                    <a:pt x="32" y="16"/>
                  </a:lnTo>
                  <a:lnTo>
                    <a:pt x="30" y="18"/>
                  </a:lnTo>
                  <a:lnTo>
                    <a:pt x="11" y="18"/>
                  </a:lnTo>
                  <a:lnTo>
                    <a:pt x="1" y="15"/>
                  </a:ln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1" name="Freeform 599">
              <a:extLst>
                <a:ext uri="{FF2B5EF4-FFF2-40B4-BE49-F238E27FC236}">
                  <a16:creationId xmlns:a16="http://schemas.microsoft.com/office/drawing/2014/main" id="{4DECD5AC-A83A-146E-20BD-C920B05BD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3316545"/>
              <a:ext cx="277350" cy="14275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12"/>
                </a:cxn>
                <a:cxn ang="0">
                  <a:pos x="19" y="30"/>
                </a:cxn>
                <a:cxn ang="0">
                  <a:pos x="34" y="35"/>
                </a:cxn>
                <a:cxn ang="0">
                  <a:pos x="45" y="46"/>
                </a:cxn>
                <a:cxn ang="0">
                  <a:pos x="50" y="62"/>
                </a:cxn>
                <a:cxn ang="0">
                  <a:pos x="39" y="76"/>
                </a:cxn>
                <a:cxn ang="0">
                  <a:pos x="40" y="93"/>
                </a:cxn>
                <a:cxn ang="0">
                  <a:pos x="50" y="99"/>
                </a:cxn>
                <a:cxn ang="0">
                  <a:pos x="53" y="96"/>
                </a:cxn>
                <a:cxn ang="0">
                  <a:pos x="61" y="99"/>
                </a:cxn>
                <a:cxn ang="0">
                  <a:pos x="75" y="99"/>
                </a:cxn>
                <a:cxn ang="0">
                  <a:pos x="77" y="91"/>
                </a:cxn>
                <a:cxn ang="0">
                  <a:pos x="83" y="93"/>
                </a:cxn>
                <a:cxn ang="0">
                  <a:pos x="85" y="105"/>
                </a:cxn>
                <a:cxn ang="0">
                  <a:pos x="107" y="104"/>
                </a:cxn>
                <a:cxn ang="0">
                  <a:pos x="112" y="101"/>
                </a:cxn>
                <a:cxn ang="0">
                  <a:pos x="122" y="97"/>
                </a:cxn>
                <a:cxn ang="0">
                  <a:pos x="130" y="96"/>
                </a:cxn>
                <a:cxn ang="0">
                  <a:pos x="152" y="94"/>
                </a:cxn>
                <a:cxn ang="0">
                  <a:pos x="156" y="91"/>
                </a:cxn>
                <a:cxn ang="0">
                  <a:pos x="160" y="101"/>
                </a:cxn>
                <a:cxn ang="0">
                  <a:pos x="191" y="94"/>
                </a:cxn>
                <a:cxn ang="0">
                  <a:pos x="189" y="81"/>
                </a:cxn>
                <a:cxn ang="0">
                  <a:pos x="202" y="62"/>
                </a:cxn>
                <a:cxn ang="0">
                  <a:pos x="197" y="59"/>
                </a:cxn>
                <a:cxn ang="0">
                  <a:pos x="173" y="49"/>
                </a:cxn>
                <a:cxn ang="0">
                  <a:pos x="143" y="59"/>
                </a:cxn>
                <a:cxn ang="0">
                  <a:pos x="133" y="64"/>
                </a:cxn>
                <a:cxn ang="0">
                  <a:pos x="128" y="70"/>
                </a:cxn>
                <a:cxn ang="0">
                  <a:pos x="106" y="60"/>
                </a:cxn>
                <a:cxn ang="0">
                  <a:pos x="93" y="67"/>
                </a:cxn>
                <a:cxn ang="0">
                  <a:pos x="88" y="60"/>
                </a:cxn>
                <a:cxn ang="0">
                  <a:pos x="85" y="64"/>
                </a:cxn>
                <a:cxn ang="0">
                  <a:pos x="83" y="52"/>
                </a:cxn>
                <a:cxn ang="0">
                  <a:pos x="77" y="46"/>
                </a:cxn>
                <a:cxn ang="0">
                  <a:pos x="74" y="44"/>
                </a:cxn>
                <a:cxn ang="0">
                  <a:pos x="72" y="41"/>
                </a:cxn>
                <a:cxn ang="0">
                  <a:pos x="90" y="32"/>
                </a:cxn>
                <a:cxn ang="0">
                  <a:pos x="66" y="14"/>
                </a:cxn>
                <a:cxn ang="0">
                  <a:pos x="42" y="19"/>
                </a:cxn>
                <a:cxn ang="0">
                  <a:pos x="42" y="3"/>
                </a:cxn>
                <a:cxn ang="0">
                  <a:pos x="29" y="0"/>
                </a:cxn>
              </a:cxnLst>
              <a:rect l="0" t="0" r="r" b="b"/>
              <a:pathLst>
                <a:path w="204" h="105">
                  <a:moveTo>
                    <a:pt x="29" y="0"/>
                  </a:moveTo>
                  <a:lnTo>
                    <a:pt x="10" y="0"/>
                  </a:lnTo>
                  <a:lnTo>
                    <a:pt x="3" y="4"/>
                  </a:lnTo>
                  <a:lnTo>
                    <a:pt x="10" y="11"/>
                  </a:lnTo>
                  <a:lnTo>
                    <a:pt x="3" y="9"/>
                  </a:lnTo>
                  <a:lnTo>
                    <a:pt x="0" y="12"/>
                  </a:lnTo>
                  <a:lnTo>
                    <a:pt x="11" y="19"/>
                  </a:lnTo>
                  <a:lnTo>
                    <a:pt x="13" y="28"/>
                  </a:lnTo>
                  <a:lnTo>
                    <a:pt x="19" y="30"/>
                  </a:lnTo>
                  <a:lnTo>
                    <a:pt x="19" y="35"/>
                  </a:lnTo>
                  <a:lnTo>
                    <a:pt x="21" y="32"/>
                  </a:lnTo>
                  <a:lnTo>
                    <a:pt x="34" y="35"/>
                  </a:lnTo>
                  <a:lnTo>
                    <a:pt x="43" y="30"/>
                  </a:lnTo>
                  <a:lnTo>
                    <a:pt x="45" y="40"/>
                  </a:lnTo>
                  <a:lnTo>
                    <a:pt x="45" y="46"/>
                  </a:lnTo>
                  <a:lnTo>
                    <a:pt x="48" y="52"/>
                  </a:lnTo>
                  <a:lnTo>
                    <a:pt x="48" y="60"/>
                  </a:lnTo>
                  <a:lnTo>
                    <a:pt x="50" y="6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9" y="76"/>
                  </a:lnTo>
                  <a:lnTo>
                    <a:pt x="47" y="81"/>
                  </a:lnTo>
                  <a:lnTo>
                    <a:pt x="42" y="86"/>
                  </a:lnTo>
                  <a:lnTo>
                    <a:pt x="40" y="93"/>
                  </a:lnTo>
                  <a:lnTo>
                    <a:pt x="45" y="97"/>
                  </a:lnTo>
                  <a:lnTo>
                    <a:pt x="45" y="99"/>
                  </a:lnTo>
                  <a:lnTo>
                    <a:pt x="50" y="99"/>
                  </a:lnTo>
                  <a:lnTo>
                    <a:pt x="51" y="96"/>
                  </a:lnTo>
                  <a:lnTo>
                    <a:pt x="56" y="91"/>
                  </a:lnTo>
                  <a:lnTo>
                    <a:pt x="53" y="96"/>
                  </a:lnTo>
                  <a:lnTo>
                    <a:pt x="56" y="99"/>
                  </a:lnTo>
                  <a:lnTo>
                    <a:pt x="58" y="94"/>
                  </a:lnTo>
                  <a:lnTo>
                    <a:pt x="61" y="99"/>
                  </a:lnTo>
                  <a:lnTo>
                    <a:pt x="59" y="101"/>
                  </a:lnTo>
                  <a:lnTo>
                    <a:pt x="69" y="104"/>
                  </a:lnTo>
                  <a:lnTo>
                    <a:pt x="75" y="99"/>
                  </a:lnTo>
                  <a:lnTo>
                    <a:pt x="74" y="94"/>
                  </a:lnTo>
                  <a:lnTo>
                    <a:pt x="77" y="94"/>
                  </a:lnTo>
                  <a:lnTo>
                    <a:pt x="77" y="91"/>
                  </a:lnTo>
                  <a:lnTo>
                    <a:pt x="79" y="97"/>
                  </a:lnTo>
                  <a:lnTo>
                    <a:pt x="83" y="91"/>
                  </a:lnTo>
                  <a:lnTo>
                    <a:pt x="83" y="93"/>
                  </a:lnTo>
                  <a:lnTo>
                    <a:pt x="85" y="94"/>
                  </a:lnTo>
                  <a:lnTo>
                    <a:pt x="82" y="104"/>
                  </a:lnTo>
                  <a:lnTo>
                    <a:pt x="85" y="105"/>
                  </a:lnTo>
                  <a:lnTo>
                    <a:pt x="95" y="105"/>
                  </a:lnTo>
                  <a:lnTo>
                    <a:pt x="106" y="105"/>
                  </a:lnTo>
                  <a:lnTo>
                    <a:pt x="107" y="104"/>
                  </a:lnTo>
                  <a:lnTo>
                    <a:pt x="106" y="101"/>
                  </a:lnTo>
                  <a:lnTo>
                    <a:pt x="109" y="104"/>
                  </a:lnTo>
                  <a:lnTo>
                    <a:pt x="112" y="101"/>
                  </a:lnTo>
                  <a:lnTo>
                    <a:pt x="114" y="105"/>
                  </a:lnTo>
                  <a:lnTo>
                    <a:pt x="122" y="102"/>
                  </a:lnTo>
                  <a:lnTo>
                    <a:pt x="122" y="97"/>
                  </a:lnTo>
                  <a:lnTo>
                    <a:pt x="125" y="104"/>
                  </a:lnTo>
                  <a:lnTo>
                    <a:pt x="128" y="101"/>
                  </a:lnTo>
                  <a:lnTo>
                    <a:pt x="130" y="96"/>
                  </a:lnTo>
                  <a:lnTo>
                    <a:pt x="130" y="102"/>
                  </a:lnTo>
                  <a:lnTo>
                    <a:pt x="148" y="101"/>
                  </a:lnTo>
                  <a:lnTo>
                    <a:pt x="152" y="94"/>
                  </a:lnTo>
                  <a:lnTo>
                    <a:pt x="146" y="88"/>
                  </a:lnTo>
                  <a:lnTo>
                    <a:pt x="149" y="88"/>
                  </a:lnTo>
                  <a:lnTo>
                    <a:pt x="156" y="91"/>
                  </a:lnTo>
                  <a:lnTo>
                    <a:pt x="154" y="99"/>
                  </a:lnTo>
                  <a:lnTo>
                    <a:pt x="157" y="104"/>
                  </a:lnTo>
                  <a:lnTo>
                    <a:pt x="160" y="101"/>
                  </a:lnTo>
                  <a:lnTo>
                    <a:pt x="168" y="105"/>
                  </a:lnTo>
                  <a:lnTo>
                    <a:pt x="191" y="101"/>
                  </a:lnTo>
                  <a:lnTo>
                    <a:pt x="191" y="94"/>
                  </a:lnTo>
                  <a:lnTo>
                    <a:pt x="191" y="91"/>
                  </a:lnTo>
                  <a:lnTo>
                    <a:pt x="188" y="86"/>
                  </a:lnTo>
                  <a:lnTo>
                    <a:pt x="189" y="81"/>
                  </a:lnTo>
                  <a:lnTo>
                    <a:pt x="202" y="72"/>
                  </a:lnTo>
                  <a:lnTo>
                    <a:pt x="204" y="65"/>
                  </a:lnTo>
                  <a:lnTo>
                    <a:pt x="202" y="62"/>
                  </a:lnTo>
                  <a:lnTo>
                    <a:pt x="194" y="62"/>
                  </a:lnTo>
                  <a:lnTo>
                    <a:pt x="197" y="60"/>
                  </a:lnTo>
                  <a:lnTo>
                    <a:pt x="197" y="59"/>
                  </a:lnTo>
                  <a:lnTo>
                    <a:pt x="186" y="56"/>
                  </a:lnTo>
                  <a:lnTo>
                    <a:pt x="186" y="51"/>
                  </a:lnTo>
                  <a:lnTo>
                    <a:pt x="173" y="49"/>
                  </a:lnTo>
                  <a:lnTo>
                    <a:pt x="164" y="54"/>
                  </a:lnTo>
                  <a:lnTo>
                    <a:pt x="154" y="51"/>
                  </a:lnTo>
                  <a:lnTo>
                    <a:pt x="143" y="59"/>
                  </a:lnTo>
                  <a:lnTo>
                    <a:pt x="136" y="59"/>
                  </a:lnTo>
                  <a:lnTo>
                    <a:pt x="135" y="60"/>
                  </a:lnTo>
                  <a:lnTo>
                    <a:pt x="133" y="64"/>
                  </a:lnTo>
                  <a:lnTo>
                    <a:pt x="130" y="60"/>
                  </a:lnTo>
                  <a:lnTo>
                    <a:pt x="122" y="64"/>
                  </a:lnTo>
                  <a:lnTo>
                    <a:pt x="128" y="70"/>
                  </a:lnTo>
                  <a:lnTo>
                    <a:pt x="112" y="72"/>
                  </a:lnTo>
                  <a:lnTo>
                    <a:pt x="117" y="68"/>
                  </a:lnTo>
                  <a:lnTo>
                    <a:pt x="106" y="60"/>
                  </a:lnTo>
                  <a:lnTo>
                    <a:pt x="101" y="67"/>
                  </a:lnTo>
                  <a:lnTo>
                    <a:pt x="101" y="62"/>
                  </a:lnTo>
                  <a:lnTo>
                    <a:pt x="93" y="67"/>
                  </a:lnTo>
                  <a:lnTo>
                    <a:pt x="95" y="64"/>
                  </a:lnTo>
                  <a:lnTo>
                    <a:pt x="90" y="59"/>
                  </a:lnTo>
                  <a:lnTo>
                    <a:pt x="88" y="60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64"/>
                  </a:lnTo>
                  <a:lnTo>
                    <a:pt x="82" y="60"/>
                  </a:lnTo>
                  <a:lnTo>
                    <a:pt x="85" y="54"/>
                  </a:lnTo>
                  <a:lnTo>
                    <a:pt x="83" y="52"/>
                  </a:lnTo>
                  <a:lnTo>
                    <a:pt x="77" y="52"/>
                  </a:lnTo>
                  <a:lnTo>
                    <a:pt x="80" y="51"/>
                  </a:lnTo>
                  <a:lnTo>
                    <a:pt x="77" y="46"/>
                  </a:lnTo>
                  <a:lnTo>
                    <a:pt x="59" y="54"/>
                  </a:lnTo>
                  <a:lnTo>
                    <a:pt x="63" y="46"/>
                  </a:lnTo>
                  <a:lnTo>
                    <a:pt x="74" y="44"/>
                  </a:lnTo>
                  <a:lnTo>
                    <a:pt x="59" y="38"/>
                  </a:lnTo>
                  <a:lnTo>
                    <a:pt x="63" y="35"/>
                  </a:lnTo>
                  <a:lnTo>
                    <a:pt x="72" y="41"/>
                  </a:lnTo>
                  <a:lnTo>
                    <a:pt x="85" y="40"/>
                  </a:lnTo>
                  <a:lnTo>
                    <a:pt x="88" y="36"/>
                  </a:lnTo>
                  <a:lnTo>
                    <a:pt x="90" y="32"/>
                  </a:lnTo>
                  <a:lnTo>
                    <a:pt x="77" y="25"/>
                  </a:lnTo>
                  <a:lnTo>
                    <a:pt x="77" y="20"/>
                  </a:lnTo>
                  <a:lnTo>
                    <a:pt x="66" y="14"/>
                  </a:lnTo>
                  <a:lnTo>
                    <a:pt x="47" y="19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5" y="12"/>
                  </a:lnTo>
                  <a:lnTo>
                    <a:pt x="45" y="9"/>
                  </a:lnTo>
                  <a:lnTo>
                    <a:pt x="42" y="3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2" name="Freeform 600">
              <a:extLst>
                <a:ext uri="{FF2B5EF4-FFF2-40B4-BE49-F238E27FC236}">
                  <a16:creationId xmlns:a16="http://schemas.microsoft.com/office/drawing/2014/main" id="{8A25761A-FEA3-E580-9457-E490ACDC6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585" y="-3262163"/>
              <a:ext cx="13596" cy="14956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8" y="6"/>
                </a:cxn>
                <a:cxn ang="0">
                  <a:pos x="10" y="11"/>
                </a:cxn>
                <a:cxn ang="0">
                  <a:pos x="0" y="11"/>
                </a:cxn>
                <a:cxn ang="0">
                  <a:pos x="7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0" h="11">
                  <a:moveTo>
                    <a:pt x="10" y="1"/>
                  </a:moveTo>
                  <a:lnTo>
                    <a:pt x="8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3" name="Freeform 601">
              <a:extLst>
                <a:ext uri="{FF2B5EF4-FFF2-40B4-BE49-F238E27FC236}">
                  <a16:creationId xmlns:a16="http://schemas.microsoft.com/office/drawing/2014/main" id="{BE4F3913-B1A3-83BF-54C6-C5AF32E3E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551" y="-3206422"/>
              <a:ext cx="17675" cy="13596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3" y="10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13" h="10">
                  <a:moveTo>
                    <a:pt x="9" y="8"/>
                  </a:moveTo>
                  <a:lnTo>
                    <a:pt x="13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4" name="Freeform 602">
              <a:extLst>
                <a:ext uri="{FF2B5EF4-FFF2-40B4-BE49-F238E27FC236}">
                  <a16:creationId xmlns:a16="http://schemas.microsoft.com/office/drawing/2014/main" id="{D03F4855-961F-F458-B809-22A6DC1E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281" y="-3239051"/>
              <a:ext cx="50304" cy="57101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37" y="18"/>
                </a:cxn>
                <a:cxn ang="0">
                  <a:pos x="37" y="19"/>
                </a:cxn>
                <a:cxn ang="0">
                  <a:pos x="32" y="39"/>
                </a:cxn>
                <a:cxn ang="0">
                  <a:pos x="18" y="42"/>
                </a:cxn>
                <a:cxn ang="0">
                  <a:pos x="13" y="34"/>
                </a:cxn>
                <a:cxn ang="0">
                  <a:pos x="5" y="32"/>
                </a:cxn>
                <a:cxn ang="0">
                  <a:pos x="4" y="29"/>
                </a:cxn>
                <a:cxn ang="0">
                  <a:pos x="5" y="26"/>
                </a:cxn>
                <a:cxn ang="0">
                  <a:pos x="2" y="29"/>
                </a:cxn>
                <a:cxn ang="0">
                  <a:pos x="0" y="26"/>
                </a:cxn>
                <a:cxn ang="0">
                  <a:pos x="0" y="19"/>
                </a:cxn>
                <a:cxn ang="0">
                  <a:pos x="7" y="15"/>
                </a:cxn>
                <a:cxn ang="0">
                  <a:pos x="10" y="15"/>
                </a:cxn>
                <a:cxn ang="0">
                  <a:pos x="8" y="13"/>
                </a:cxn>
                <a:cxn ang="0">
                  <a:pos x="8" y="10"/>
                </a:cxn>
                <a:cxn ang="0">
                  <a:pos x="13" y="8"/>
                </a:cxn>
                <a:cxn ang="0">
                  <a:pos x="13" y="5"/>
                </a:cxn>
                <a:cxn ang="0">
                  <a:pos x="20" y="0"/>
                </a:cxn>
                <a:cxn ang="0">
                  <a:pos x="24" y="2"/>
                </a:cxn>
                <a:cxn ang="0">
                  <a:pos x="24" y="2"/>
                </a:cxn>
              </a:cxnLst>
              <a:rect l="0" t="0" r="r" b="b"/>
              <a:pathLst>
                <a:path w="37" h="42">
                  <a:moveTo>
                    <a:pt x="24" y="2"/>
                  </a:moveTo>
                  <a:lnTo>
                    <a:pt x="37" y="18"/>
                  </a:lnTo>
                  <a:lnTo>
                    <a:pt x="37" y="19"/>
                  </a:lnTo>
                  <a:lnTo>
                    <a:pt x="32" y="39"/>
                  </a:lnTo>
                  <a:lnTo>
                    <a:pt x="18" y="42"/>
                  </a:lnTo>
                  <a:lnTo>
                    <a:pt x="13" y="34"/>
                  </a:lnTo>
                  <a:lnTo>
                    <a:pt x="5" y="32"/>
                  </a:lnTo>
                  <a:lnTo>
                    <a:pt x="4" y="29"/>
                  </a:lnTo>
                  <a:lnTo>
                    <a:pt x="5" y="26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7" y="15"/>
                  </a:lnTo>
                  <a:lnTo>
                    <a:pt x="10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13" y="8"/>
                  </a:lnTo>
                  <a:lnTo>
                    <a:pt x="13" y="5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5" name="Freeform 603">
              <a:extLst>
                <a:ext uri="{FF2B5EF4-FFF2-40B4-BE49-F238E27FC236}">
                  <a16:creationId xmlns:a16="http://schemas.microsoft.com/office/drawing/2014/main" id="{82B77A91-ABCD-7EA8-2F45-838B6A40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325" y="-3157477"/>
              <a:ext cx="107405" cy="101967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40" y="0"/>
                </a:cxn>
                <a:cxn ang="0">
                  <a:pos x="51" y="3"/>
                </a:cxn>
                <a:cxn ang="0">
                  <a:pos x="53" y="8"/>
                </a:cxn>
                <a:cxn ang="0">
                  <a:pos x="63" y="4"/>
                </a:cxn>
                <a:cxn ang="0">
                  <a:pos x="79" y="9"/>
                </a:cxn>
                <a:cxn ang="0">
                  <a:pos x="71" y="20"/>
                </a:cxn>
                <a:cxn ang="0">
                  <a:pos x="66" y="20"/>
                </a:cxn>
                <a:cxn ang="0">
                  <a:pos x="66" y="25"/>
                </a:cxn>
                <a:cxn ang="0">
                  <a:pos x="61" y="32"/>
                </a:cxn>
                <a:cxn ang="0">
                  <a:pos x="56" y="33"/>
                </a:cxn>
                <a:cxn ang="0">
                  <a:pos x="58" y="33"/>
                </a:cxn>
                <a:cxn ang="0">
                  <a:pos x="56" y="38"/>
                </a:cxn>
                <a:cxn ang="0">
                  <a:pos x="45" y="51"/>
                </a:cxn>
                <a:cxn ang="0">
                  <a:pos x="32" y="48"/>
                </a:cxn>
                <a:cxn ang="0">
                  <a:pos x="16" y="49"/>
                </a:cxn>
                <a:cxn ang="0">
                  <a:pos x="23" y="53"/>
                </a:cxn>
                <a:cxn ang="0">
                  <a:pos x="26" y="59"/>
                </a:cxn>
                <a:cxn ang="0">
                  <a:pos x="15" y="72"/>
                </a:cxn>
                <a:cxn ang="0">
                  <a:pos x="3" y="75"/>
                </a:cxn>
                <a:cxn ang="0">
                  <a:pos x="0" y="73"/>
                </a:cxn>
                <a:cxn ang="0">
                  <a:pos x="5" y="70"/>
                </a:cxn>
                <a:cxn ang="0">
                  <a:pos x="2" y="69"/>
                </a:cxn>
                <a:cxn ang="0">
                  <a:pos x="3" y="61"/>
                </a:cxn>
                <a:cxn ang="0">
                  <a:pos x="8" y="56"/>
                </a:cxn>
                <a:cxn ang="0">
                  <a:pos x="3" y="57"/>
                </a:cxn>
                <a:cxn ang="0">
                  <a:pos x="0" y="51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8" y="16"/>
                </a:cxn>
                <a:cxn ang="0">
                  <a:pos x="11" y="12"/>
                </a:cxn>
                <a:cxn ang="0">
                  <a:pos x="15" y="9"/>
                </a:cxn>
                <a:cxn ang="0">
                  <a:pos x="15" y="4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79" h="75">
                  <a:moveTo>
                    <a:pt x="19" y="3"/>
                  </a:moveTo>
                  <a:lnTo>
                    <a:pt x="40" y="0"/>
                  </a:lnTo>
                  <a:lnTo>
                    <a:pt x="51" y="3"/>
                  </a:lnTo>
                  <a:lnTo>
                    <a:pt x="53" y="8"/>
                  </a:lnTo>
                  <a:lnTo>
                    <a:pt x="63" y="4"/>
                  </a:lnTo>
                  <a:lnTo>
                    <a:pt x="79" y="9"/>
                  </a:lnTo>
                  <a:lnTo>
                    <a:pt x="71" y="20"/>
                  </a:lnTo>
                  <a:lnTo>
                    <a:pt x="66" y="20"/>
                  </a:lnTo>
                  <a:lnTo>
                    <a:pt x="66" y="25"/>
                  </a:lnTo>
                  <a:lnTo>
                    <a:pt x="61" y="32"/>
                  </a:lnTo>
                  <a:lnTo>
                    <a:pt x="56" y="33"/>
                  </a:lnTo>
                  <a:lnTo>
                    <a:pt x="58" y="33"/>
                  </a:lnTo>
                  <a:lnTo>
                    <a:pt x="56" y="38"/>
                  </a:lnTo>
                  <a:lnTo>
                    <a:pt x="45" y="51"/>
                  </a:lnTo>
                  <a:lnTo>
                    <a:pt x="32" y="48"/>
                  </a:lnTo>
                  <a:lnTo>
                    <a:pt x="16" y="49"/>
                  </a:lnTo>
                  <a:lnTo>
                    <a:pt x="23" y="53"/>
                  </a:lnTo>
                  <a:lnTo>
                    <a:pt x="26" y="59"/>
                  </a:lnTo>
                  <a:lnTo>
                    <a:pt x="15" y="72"/>
                  </a:lnTo>
                  <a:lnTo>
                    <a:pt x="3" y="75"/>
                  </a:lnTo>
                  <a:lnTo>
                    <a:pt x="0" y="73"/>
                  </a:lnTo>
                  <a:lnTo>
                    <a:pt x="5" y="70"/>
                  </a:lnTo>
                  <a:lnTo>
                    <a:pt x="2" y="69"/>
                  </a:lnTo>
                  <a:lnTo>
                    <a:pt x="3" y="61"/>
                  </a:lnTo>
                  <a:lnTo>
                    <a:pt x="8" y="56"/>
                  </a:lnTo>
                  <a:lnTo>
                    <a:pt x="3" y="57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8" y="16"/>
                  </a:lnTo>
                  <a:lnTo>
                    <a:pt x="11" y="12"/>
                  </a:lnTo>
                  <a:lnTo>
                    <a:pt x="15" y="9"/>
                  </a:lnTo>
                  <a:lnTo>
                    <a:pt x="15" y="4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6" name="Freeform 604">
              <a:extLst>
                <a:ext uri="{FF2B5EF4-FFF2-40B4-BE49-F238E27FC236}">
                  <a16:creationId xmlns:a16="http://schemas.microsoft.com/office/drawing/2014/main" id="{E3B1C62D-7F55-633C-4BE3-9B27A5435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907319"/>
              <a:ext cx="9517" cy="19034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5" y="13"/>
                </a:cxn>
                <a:cxn ang="0">
                  <a:pos x="4" y="14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7" y="2"/>
                </a:cxn>
              </a:cxnLst>
              <a:rect l="0" t="0" r="r" b="b"/>
              <a:pathLst>
                <a:path w="7" h="14">
                  <a:moveTo>
                    <a:pt x="7" y="2"/>
                  </a:moveTo>
                  <a:lnTo>
                    <a:pt x="5" y="13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3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7" name="Freeform 605">
              <a:extLst>
                <a:ext uri="{FF2B5EF4-FFF2-40B4-BE49-F238E27FC236}">
                  <a16:creationId xmlns:a16="http://schemas.microsoft.com/office/drawing/2014/main" id="{3BC34F58-45F4-00C2-A1D1-CEE48D27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2821666"/>
              <a:ext cx="127798" cy="87012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33" y="0"/>
                </a:cxn>
                <a:cxn ang="0">
                  <a:pos x="33" y="3"/>
                </a:cxn>
                <a:cxn ang="0">
                  <a:pos x="35" y="1"/>
                </a:cxn>
                <a:cxn ang="0">
                  <a:pos x="38" y="8"/>
                </a:cxn>
                <a:cxn ang="0">
                  <a:pos x="37" y="9"/>
                </a:cxn>
                <a:cxn ang="0">
                  <a:pos x="37" y="16"/>
                </a:cxn>
                <a:cxn ang="0">
                  <a:pos x="38" y="16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9" y="14"/>
                </a:cxn>
                <a:cxn ang="0">
                  <a:pos x="48" y="16"/>
                </a:cxn>
                <a:cxn ang="0">
                  <a:pos x="57" y="19"/>
                </a:cxn>
                <a:cxn ang="0">
                  <a:pos x="64" y="27"/>
                </a:cxn>
                <a:cxn ang="0">
                  <a:pos x="73" y="30"/>
                </a:cxn>
                <a:cxn ang="0">
                  <a:pos x="77" y="41"/>
                </a:cxn>
                <a:cxn ang="0">
                  <a:pos x="75" y="43"/>
                </a:cxn>
                <a:cxn ang="0">
                  <a:pos x="81" y="44"/>
                </a:cxn>
                <a:cxn ang="0">
                  <a:pos x="85" y="41"/>
                </a:cxn>
                <a:cxn ang="0">
                  <a:pos x="90" y="44"/>
                </a:cxn>
                <a:cxn ang="0">
                  <a:pos x="90" y="48"/>
                </a:cxn>
                <a:cxn ang="0">
                  <a:pos x="94" y="49"/>
                </a:cxn>
                <a:cxn ang="0">
                  <a:pos x="80" y="57"/>
                </a:cxn>
                <a:cxn ang="0">
                  <a:pos x="69" y="51"/>
                </a:cxn>
                <a:cxn ang="0">
                  <a:pos x="64" y="52"/>
                </a:cxn>
                <a:cxn ang="0">
                  <a:pos x="65" y="46"/>
                </a:cxn>
                <a:cxn ang="0">
                  <a:pos x="56" y="44"/>
                </a:cxn>
                <a:cxn ang="0">
                  <a:pos x="59" y="41"/>
                </a:cxn>
                <a:cxn ang="0">
                  <a:pos x="49" y="43"/>
                </a:cxn>
                <a:cxn ang="0">
                  <a:pos x="48" y="51"/>
                </a:cxn>
                <a:cxn ang="0">
                  <a:pos x="38" y="54"/>
                </a:cxn>
                <a:cxn ang="0">
                  <a:pos x="30" y="62"/>
                </a:cxn>
                <a:cxn ang="0">
                  <a:pos x="22" y="64"/>
                </a:cxn>
                <a:cxn ang="0">
                  <a:pos x="21" y="64"/>
                </a:cxn>
                <a:cxn ang="0">
                  <a:pos x="19" y="60"/>
                </a:cxn>
                <a:cxn ang="0">
                  <a:pos x="21" y="48"/>
                </a:cxn>
                <a:cxn ang="0">
                  <a:pos x="17" y="52"/>
                </a:cxn>
                <a:cxn ang="0">
                  <a:pos x="0" y="56"/>
                </a:cxn>
                <a:cxn ang="0">
                  <a:pos x="0" y="52"/>
                </a:cxn>
                <a:cxn ang="0">
                  <a:pos x="3" y="48"/>
                </a:cxn>
                <a:cxn ang="0">
                  <a:pos x="14" y="41"/>
                </a:cxn>
                <a:cxn ang="0">
                  <a:pos x="14" y="32"/>
                </a:cxn>
                <a:cxn ang="0">
                  <a:pos x="21" y="20"/>
                </a:cxn>
                <a:cxn ang="0">
                  <a:pos x="22" y="11"/>
                </a:cxn>
                <a:cxn ang="0">
                  <a:pos x="29" y="3"/>
                </a:cxn>
                <a:cxn ang="0">
                  <a:pos x="29" y="3"/>
                </a:cxn>
              </a:cxnLst>
              <a:rect l="0" t="0" r="r" b="b"/>
              <a:pathLst>
                <a:path w="94" h="64">
                  <a:moveTo>
                    <a:pt x="29" y="3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35" y="1"/>
                  </a:lnTo>
                  <a:lnTo>
                    <a:pt x="38" y="8"/>
                  </a:lnTo>
                  <a:lnTo>
                    <a:pt x="37" y="9"/>
                  </a:lnTo>
                  <a:lnTo>
                    <a:pt x="37" y="16"/>
                  </a:lnTo>
                  <a:lnTo>
                    <a:pt x="38" y="16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9" y="14"/>
                  </a:lnTo>
                  <a:lnTo>
                    <a:pt x="48" y="16"/>
                  </a:lnTo>
                  <a:lnTo>
                    <a:pt x="57" y="19"/>
                  </a:lnTo>
                  <a:lnTo>
                    <a:pt x="64" y="27"/>
                  </a:lnTo>
                  <a:lnTo>
                    <a:pt x="73" y="30"/>
                  </a:lnTo>
                  <a:lnTo>
                    <a:pt x="77" y="41"/>
                  </a:lnTo>
                  <a:lnTo>
                    <a:pt x="75" y="43"/>
                  </a:lnTo>
                  <a:lnTo>
                    <a:pt x="81" y="44"/>
                  </a:lnTo>
                  <a:lnTo>
                    <a:pt x="85" y="41"/>
                  </a:lnTo>
                  <a:lnTo>
                    <a:pt x="90" y="44"/>
                  </a:lnTo>
                  <a:lnTo>
                    <a:pt x="90" y="48"/>
                  </a:lnTo>
                  <a:lnTo>
                    <a:pt x="94" y="49"/>
                  </a:lnTo>
                  <a:lnTo>
                    <a:pt x="80" y="57"/>
                  </a:lnTo>
                  <a:lnTo>
                    <a:pt x="69" y="51"/>
                  </a:lnTo>
                  <a:lnTo>
                    <a:pt x="64" y="52"/>
                  </a:lnTo>
                  <a:lnTo>
                    <a:pt x="65" y="46"/>
                  </a:lnTo>
                  <a:lnTo>
                    <a:pt x="56" y="44"/>
                  </a:lnTo>
                  <a:lnTo>
                    <a:pt x="59" y="41"/>
                  </a:lnTo>
                  <a:lnTo>
                    <a:pt x="49" y="43"/>
                  </a:lnTo>
                  <a:lnTo>
                    <a:pt x="48" y="51"/>
                  </a:lnTo>
                  <a:lnTo>
                    <a:pt x="38" y="54"/>
                  </a:lnTo>
                  <a:lnTo>
                    <a:pt x="30" y="62"/>
                  </a:lnTo>
                  <a:lnTo>
                    <a:pt x="22" y="64"/>
                  </a:lnTo>
                  <a:lnTo>
                    <a:pt x="21" y="64"/>
                  </a:lnTo>
                  <a:lnTo>
                    <a:pt x="19" y="60"/>
                  </a:lnTo>
                  <a:lnTo>
                    <a:pt x="21" y="48"/>
                  </a:lnTo>
                  <a:lnTo>
                    <a:pt x="17" y="5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3" y="48"/>
                  </a:lnTo>
                  <a:lnTo>
                    <a:pt x="14" y="41"/>
                  </a:lnTo>
                  <a:lnTo>
                    <a:pt x="14" y="32"/>
                  </a:lnTo>
                  <a:lnTo>
                    <a:pt x="21" y="20"/>
                  </a:lnTo>
                  <a:lnTo>
                    <a:pt x="22" y="11"/>
                  </a:lnTo>
                  <a:lnTo>
                    <a:pt x="29" y="3"/>
                  </a:lnTo>
                  <a:lnTo>
                    <a:pt x="29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8" name="Freeform 606">
              <a:extLst>
                <a:ext uri="{FF2B5EF4-FFF2-40B4-BE49-F238E27FC236}">
                  <a16:creationId xmlns:a16="http://schemas.microsoft.com/office/drawing/2014/main" id="{C9134154-8566-EA3F-2703-33D2CC076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0360" y="-2828465"/>
              <a:ext cx="17675" cy="1495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3" y="11"/>
                </a:cxn>
                <a:cxn ang="0">
                  <a:pos x="8" y="11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8" y="3"/>
                </a:cxn>
              </a:cxnLst>
              <a:rect l="0" t="0" r="r" b="b"/>
              <a:pathLst>
                <a:path w="13" h="11">
                  <a:moveTo>
                    <a:pt x="8" y="3"/>
                  </a:moveTo>
                  <a:lnTo>
                    <a:pt x="13" y="11"/>
                  </a:lnTo>
                  <a:lnTo>
                    <a:pt x="8" y="11"/>
                  </a:lnTo>
                  <a:lnTo>
                    <a:pt x="5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39" name="Freeform 608">
              <a:extLst>
                <a:ext uri="{FF2B5EF4-FFF2-40B4-BE49-F238E27FC236}">
                  <a16:creationId xmlns:a16="http://schemas.microsoft.com/office/drawing/2014/main" id="{F81DA18A-E142-D392-D765-C09F508D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754" y="-2907319"/>
              <a:ext cx="42147" cy="36708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9" y="2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19" y="27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0" y="13"/>
                </a:cxn>
                <a:cxn ang="0">
                  <a:pos x="10" y="2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31" h="27">
                  <a:moveTo>
                    <a:pt x="16" y="0"/>
                  </a:moveTo>
                  <a:lnTo>
                    <a:pt x="29" y="2"/>
                  </a:lnTo>
                  <a:lnTo>
                    <a:pt x="31" y="8"/>
                  </a:lnTo>
                  <a:lnTo>
                    <a:pt x="27" y="21"/>
                  </a:lnTo>
                  <a:lnTo>
                    <a:pt x="19" y="27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3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0" name="Freeform 609">
              <a:extLst>
                <a:ext uri="{FF2B5EF4-FFF2-40B4-BE49-F238E27FC236}">
                  <a16:creationId xmlns:a16="http://schemas.microsoft.com/office/drawing/2014/main" id="{C789451D-4564-BFA0-D13F-5DDEAF5F5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903240"/>
              <a:ext cx="20394" cy="14956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7" y="0"/>
                </a:cxn>
                <a:cxn ang="0">
                  <a:pos x="13" y="5"/>
                </a:cxn>
                <a:cxn ang="0">
                  <a:pos x="15" y="10"/>
                </a:cxn>
                <a:cxn ang="0">
                  <a:pos x="4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5" h="11">
                  <a:moveTo>
                    <a:pt x="0" y="5"/>
                  </a:moveTo>
                  <a:lnTo>
                    <a:pt x="7" y="0"/>
                  </a:lnTo>
                  <a:lnTo>
                    <a:pt x="13" y="5"/>
                  </a:lnTo>
                  <a:lnTo>
                    <a:pt x="15" y="10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1" name="Freeform 610">
              <a:extLst>
                <a:ext uri="{FF2B5EF4-FFF2-40B4-BE49-F238E27FC236}">
                  <a16:creationId xmlns:a16="http://schemas.microsoft.com/office/drawing/2014/main" id="{AC482D5A-5CF2-B344-11AF-34A68F762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844" y="-2946746"/>
              <a:ext cx="23113" cy="17675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9" y="10"/>
                </a:cxn>
                <a:cxn ang="0">
                  <a:pos x="0" y="13"/>
                </a:cxn>
                <a:cxn ang="0">
                  <a:pos x="4" y="8"/>
                </a:cxn>
                <a:cxn ang="0">
                  <a:pos x="11" y="2"/>
                </a:cxn>
                <a:cxn ang="0">
                  <a:pos x="16" y="3"/>
                </a:cxn>
                <a:cxn ang="0">
                  <a:pos x="17" y="0"/>
                </a:cxn>
                <a:cxn ang="0">
                  <a:pos x="14" y="0"/>
                </a:cxn>
                <a:cxn ang="0">
                  <a:pos x="12" y="2"/>
                </a:cxn>
                <a:cxn ang="0">
                  <a:pos x="14" y="3"/>
                </a:cxn>
                <a:cxn ang="0">
                  <a:pos x="14" y="3"/>
                </a:cxn>
              </a:cxnLst>
              <a:rect l="0" t="0" r="r" b="b"/>
              <a:pathLst>
                <a:path w="17" h="13">
                  <a:moveTo>
                    <a:pt x="14" y="3"/>
                  </a:moveTo>
                  <a:lnTo>
                    <a:pt x="9" y="10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1" y="2"/>
                  </a:lnTo>
                  <a:lnTo>
                    <a:pt x="16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4" y="3"/>
                  </a:lnTo>
                  <a:lnTo>
                    <a:pt x="1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2" name="Freeform 611">
              <a:extLst>
                <a:ext uri="{FF2B5EF4-FFF2-40B4-BE49-F238E27FC236}">
                  <a16:creationId xmlns:a16="http://schemas.microsoft.com/office/drawing/2014/main" id="{8354E267-D747-8CCD-ECC2-2AA6E5DA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967" y="-2964420"/>
              <a:ext cx="16315" cy="1359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2" y="2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3" y="1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" h="10">
                  <a:moveTo>
                    <a:pt x="3" y="0"/>
                  </a:moveTo>
                  <a:lnTo>
                    <a:pt x="12" y="2"/>
                  </a:lnTo>
                  <a:lnTo>
                    <a:pt x="6" y="7"/>
                  </a:lnTo>
                  <a:lnTo>
                    <a:pt x="4" y="5"/>
                  </a:lnTo>
                  <a:lnTo>
                    <a:pt x="3" y="1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3" name="Freeform 612">
              <a:extLst>
                <a:ext uri="{FF2B5EF4-FFF2-40B4-BE49-F238E27FC236}">
                  <a16:creationId xmlns:a16="http://schemas.microsoft.com/office/drawing/2014/main" id="{A111CDBA-F213-D41F-EB53-E66854E25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450" y="-2744172"/>
              <a:ext cx="17675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0"/>
                </a:cxn>
                <a:cxn ang="0">
                  <a:pos x="13" y="5"/>
                </a:cxn>
                <a:cxn ang="0">
                  <a:pos x="8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8">
                  <a:moveTo>
                    <a:pt x="0" y="2"/>
                  </a:moveTo>
                  <a:lnTo>
                    <a:pt x="11" y="0"/>
                  </a:lnTo>
                  <a:lnTo>
                    <a:pt x="13" y="5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4" name="Freeform 613">
              <a:extLst>
                <a:ext uri="{FF2B5EF4-FFF2-40B4-BE49-F238E27FC236}">
                  <a16:creationId xmlns:a16="http://schemas.microsoft.com/office/drawing/2014/main" id="{87F22AAE-D612-EC48-9F59-B90CF49CC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203" y="-2752329"/>
              <a:ext cx="13596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10" y="8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8" y="3"/>
                  </a:lnTo>
                  <a:lnTo>
                    <a:pt x="10" y="8"/>
                  </a:lnTo>
                  <a:lnTo>
                    <a:pt x="3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5" name="Freeform 614">
              <a:extLst>
                <a:ext uri="{FF2B5EF4-FFF2-40B4-BE49-F238E27FC236}">
                  <a16:creationId xmlns:a16="http://schemas.microsoft.com/office/drawing/2014/main" id="{DBDA42D4-D09C-13AB-3E25-6DD416BB6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237" y="-3820941"/>
              <a:ext cx="546542" cy="556059"/>
            </a:xfrm>
            <a:custGeom>
              <a:avLst/>
              <a:gdLst/>
              <a:ahLst/>
              <a:cxnLst>
                <a:cxn ang="0">
                  <a:pos x="59" y="398"/>
                </a:cxn>
                <a:cxn ang="0">
                  <a:pos x="80" y="398"/>
                </a:cxn>
                <a:cxn ang="0">
                  <a:pos x="94" y="395"/>
                </a:cxn>
                <a:cxn ang="0">
                  <a:pos x="131" y="391"/>
                </a:cxn>
                <a:cxn ang="0">
                  <a:pos x="128" y="374"/>
                </a:cxn>
                <a:cxn ang="0">
                  <a:pos x="122" y="363"/>
                </a:cxn>
                <a:cxn ang="0">
                  <a:pos x="107" y="351"/>
                </a:cxn>
                <a:cxn ang="0">
                  <a:pos x="154" y="337"/>
                </a:cxn>
                <a:cxn ang="0">
                  <a:pos x="195" y="308"/>
                </a:cxn>
                <a:cxn ang="0">
                  <a:pos x="187" y="279"/>
                </a:cxn>
                <a:cxn ang="0">
                  <a:pos x="170" y="265"/>
                </a:cxn>
                <a:cxn ang="0">
                  <a:pos x="211" y="261"/>
                </a:cxn>
                <a:cxn ang="0">
                  <a:pos x="205" y="253"/>
                </a:cxn>
                <a:cxn ang="0">
                  <a:pos x="229" y="231"/>
                </a:cxn>
                <a:cxn ang="0">
                  <a:pos x="264" y="213"/>
                </a:cxn>
                <a:cxn ang="0">
                  <a:pos x="269" y="199"/>
                </a:cxn>
                <a:cxn ang="0">
                  <a:pos x="341" y="122"/>
                </a:cxn>
                <a:cxn ang="0">
                  <a:pos x="301" y="119"/>
                </a:cxn>
                <a:cxn ang="0">
                  <a:pos x="401" y="53"/>
                </a:cxn>
                <a:cxn ang="0">
                  <a:pos x="378" y="19"/>
                </a:cxn>
                <a:cxn ang="0">
                  <a:pos x="353" y="21"/>
                </a:cxn>
                <a:cxn ang="0">
                  <a:pos x="279" y="0"/>
                </a:cxn>
                <a:cxn ang="0">
                  <a:pos x="236" y="45"/>
                </a:cxn>
                <a:cxn ang="0">
                  <a:pos x="179" y="19"/>
                </a:cxn>
                <a:cxn ang="0">
                  <a:pos x="159" y="53"/>
                </a:cxn>
                <a:cxn ang="0">
                  <a:pos x="139" y="72"/>
                </a:cxn>
                <a:cxn ang="0">
                  <a:pos x="110" y="58"/>
                </a:cxn>
                <a:cxn ang="0">
                  <a:pos x="117" y="92"/>
                </a:cxn>
                <a:cxn ang="0">
                  <a:pos x="94" y="93"/>
                </a:cxn>
                <a:cxn ang="0">
                  <a:pos x="66" y="104"/>
                </a:cxn>
                <a:cxn ang="0">
                  <a:pos x="66" y="117"/>
                </a:cxn>
                <a:cxn ang="0">
                  <a:pos x="67" y="141"/>
                </a:cxn>
                <a:cxn ang="0">
                  <a:pos x="54" y="165"/>
                </a:cxn>
                <a:cxn ang="0">
                  <a:pos x="85" y="186"/>
                </a:cxn>
                <a:cxn ang="0">
                  <a:pos x="112" y="178"/>
                </a:cxn>
                <a:cxn ang="0">
                  <a:pos x="138" y="172"/>
                </a:cxn>
                <a:cxn ang="0">
                  <a:pos x="167" y="160"/>
                </a:cxn>
                <a:cxn ang="0">
                  <a:pos x="179" y="146"/>
                </a:cxn>
                <a:cxn ang="0">
                  <a:pos x="160" y="180"/>
                </a:cxn>
                <a:cxn ang="0">
                  <a:pos x="149" y="237"/>
                </a:cxn>
                <a:cxn ang="0">
                  <a:pos x="78" y="202"/>
                </a:cxn>
                <a:cxn ang="0">
                  <a:pos x="88" y="237"/>
                </a:cxn>
                <a:cxn ang="0">
                  <a:pos x="85" y="271"/>
                </a:cxn>
                <a:cxn ang="0">
                  <a:pos x="107" y="292"/>
                </a:cxn>
                <a:cxn ang="0">
                  <a:pos x="53" y="297"/>
                </a:cxn>
                <a:cxn ang="0">
                  <a:pos x="58" y="318"/>
                </a:cxn>
                <a:cxn ang="0">
                  <a:pos x="80" y="308"/>
                </a:cxn>
                <a:cxn ang="0">
                  <a:pos x="64" y="334"/>
                </a:cxn>
                <a:cxn ang="0">
                  <a:pos x="85" y="346"/>
                </a:cxn>
                <a:cxn ang="0">
                  <a:pos x="70" y="353"/>
                </a:cxn>
                <a:cxn ang="0">
                  <a:pos x="25" y="343"/>
                </a:cxn>
                <a:cxn ang="0">
                  <a:pos x="35" y="364"/>
                </a:cxn>
                <a:cxn ang="0">
                  <a:pos x="8" y="398"/>
                </a:cxn>
                <a:cxn ang="0">
                  <a:pos x="21" y="399"/>
                </a:cxn>
                <a:cxn ang="0">
                  <a:pos x="34" y="399"/>
                </a:cxn>
              </a:cxnLst>
              <a:rect l="0" t="0" r="r" b="b"/>
              <a:pathLst>
                <a:path w="402" h="409">
                  <a:moveTo>
                    <a:pt x="34" y="399"/>
                  </a:moveTo>
                  <a:lnTo>
                    <a:pt x="48" y="406"/>
                  </a:lnTo>
                  <a:lnTo>
                    <a:pt x="59" y="404"/>
                  </a:lnTo>
                  <a:lnTo>
                    <a:pt x="54" y="396"/>
                  </a:lnTo>
                  <a:lnTo>
                    <a:pt x="54" y="391"/>
                  </a:lnTo>
                  <a:lnTo>
                    <a:pt x="59" y="398"/>
                  </a:lnTo>
                  <a:lnTo>
                    <a:pt x="64" y="395"/>
                  </a:lnTo>
                  <a:lnTo>
                    <a:pt x="66" y="388"/>
                  </a:lnTo>
                  <a:lnTo>
                    <a:pt x="74" y="398"/>
                  </a:lnTo>
                  <a:lnTo>
                    <a:pt x="77" y="396"/>
                  </a:lnTo>
                  <a:lnTo>
                    <a:pt x="78" y="391"/>
                  </a:lnTo>
                  <a:lnTo>
                    <a:pt x="80" y="398"/>
                  </a:lnTo>
                  <a:lnTo>
                    <a:pt x="82" y="399"/>
                  </a:lnTo>
                  <a:lnTo>
                    <a:pt x="88" y="398"/>
                  </a:lnTo>
                  <a:lnTo>
                    <a:pt x="91" y="393"/>
                  </a:lnTo>
                  <a:lnTo>
                    <a:pt x="88" y="387"/>
                  </a:lnTo>
                  <a:lnTo>
                    <a:pt x="93" y="388"/>
                  </a:lnTo>
                  <a:lnTo>
                    <a:pt x="94" y="395"/>
                  </a:lnTo>
                  <a:lnTo>
                    <a:pt x="104" y="395"/>
                  </a:lnTo>
                  <a:lnTo>
                    <a:pt x="106" y="399"/>
                  </a:lnTo>
                  <a:lnTo>
                    <a:pt x="101" y="406"/>
                  </a:lnTo>
                  <a:lnTo>
                    <a:pt x="102" y="409"/>
                  </a:lnTo>
                  <a:lnTo>
                    <a:pt x="120" y="403"/>
                  </a:lnTo>
                  <a:lnTo>
                    <a:pt x="131" y="391"/>
                  </a:lnTo>
                  <a:lnTo>
                    <a:pt x="131" y="396"/>
                  </a:lnTo>
                  <a:lnTo>
                    <a:pt x="143" y="390"/>
                  </a:lnTo>
                  <a:lnTo>
                    <a:pt x="146" y="382"/>
                  </a:lnTo>
                  <a:lnTo>
                    <a:pt x="144" y="372"/>
                  </a:lnTo>
                  <a:lnTo>
                    <a:pt x="135" y="380"/>
                  </a:lnTo>
                  <a:lnTo>
                    <a:pt x="128" y="374"/>
                  </a:lnTo>
                  <a:lnTo>
                    <a:pt x="131" y="372"/>
                  </a:lnTo>
                  <a:lnTo>
                    <a:pt x="136" y="367"/>
                  </a:lnTo>
                  <a:lnTo>
                    <a:pt x="131" y="363"/>
                  </a:lnTo>
                  <a:lnTo>
                    <a:pt x="120" y="369"/>
                  </a:lnTo>
                  <a:lnTo>
                    <a:pt x="118" y="369"/>
                  </a:lnTo>
                  <a:lnTo>
                    <a:pt x="122" y="363"/>
                  </a:lnTo>
                  <a:lnTo>
                    <a:pt x="112" y="361"/>
                  </a:lnTo>
                  <a:lnTo>
                    <a:pt x="101" y="369"/>
                  </a:lnTo>
                  <a:lnTo>
                    <a:pt x="99" y="361"/>
                  </a:lnTo>
                  <a:lnTo>
                    <a:pt x="110" y="359"/>
                  </a:lnTo>
                  <a:lnTo>
                    <a:pt x="107" y="356"/>
                  </a:lnTo>
                  <a:lnTo>
                    <a:pt x="107" y="351"/>
                  </a:lnTo>
                  <a:lnTo>
                    <a:pt x="118" y="359"/>
                  </a:lnTo>
                  <a:lnTo>
                    <a:pt x="147" y="356"/>
                  </a:lnTo>
                  <a:lnTo>
                    <a:pt x="152" y="346"/>
                  </a:lnTo>
                  <a:lnTo>
                    <a:pt x="157" y="343"/>
                  </a:lnTo>
                  <a:lnTo>
                    <a:pt x="154" y="340"/>
                  </a:lnTo>
                  <a:lnTo>
                    <a:pt x="154" y="337"/>
                  </a:lnTo>
                  <a:lnTo>
                    <a:pt x="152" y="334"/>
                  </a:lnTo>
                  <a:lnTo>
                    <a:pt x="152" y="327"/>
                  </a:lnTo>
                  <a:lnTo>
                    <a:pt x="181" y="327"/>
                  </a:lnTo>
                  <a:lnTo>
                    <a:pt x="187" y="319"/>
                  </a:lnTo>
                  <a:lnTo>
                    <a:pt x="187" y="316"/>
                  </a:lnTo>
                  <a:lnTo>
                    <a:pt x="195" y="308"/>
                  </a:lnTo>
                  <a:lnTo>
                    <a:pt x="181" y="300"/>
                  </a:lnTo>
                  <a:lnTo>
                    <a:pt x="203" y="295"/>
                  </a:lnTo>
                  <a:lnTo>
                    <a:pt x="202" y="294"/>
                  </a:lnTo>
                  <a:lnTo>
                    <a:pt x="203" y="282"/>
                  </a:lnTo>
                  <a:lnTo>
                    <a:pt x="202" y="281"/>
                  </a:lnTo>
                  <a:lnTo>
                    <a:pt x="187" y="279"/>
                  </a:lnTo>
                  <a:lnTo>
                    <a:pt x="192" y="276"/>
                  </a:lnTo>
                  <a:lnTo>
                    <a:pt x="192" y="273"/>
                  </a:lnTo>
                  <a:lnTo>
                    <a:pt x="168" y="278"/>
                  </a:lnTo>
                  <a:lnTo>
                    <a:pt x="171" y="273"/>
                  </a:lnTo>
                  <a:lnTo>
                    <a:pt x="170" y="271"/>
                  </a:lnTo>
                  <a:lnTo>
                    <a:pt x="170" y="265"/>
                  </a:lnTo>
                  <a:lnTo>
                    <a:pt x="189" y="263"/>
                  </a:lnTo>
                  <a:lnTo>
                    <a:pt x="194" y="271"/>
                  </a:lnTo>
                  <a:lnTo>
                    <a:pt x="207" y="273"/>
                  </a:lnTo>
                  <a:lnTo>
                    <a:pt x="210" y="268"/>
                  </a:lnTo>
                  <a:lnTo>
                    <a:pt x="208" y="265"/>
                  </a:lnTo>
                  <a:lnTo>
                    <a:pt x="211" y="261"/>
                  </a:lnTo>
                  <a:lnTo>
                    <a:pt x="178" y="260"/>
                  </a:lnTo>
                  <a:lnTo>
                    <a:pt x="181" y="257"/>
                  </a:lnTo>
                  <a:lnTo>
                    <a:pt x="179" y="250"/>
                  </a:lnTo>
                  <a:lnTo>
                    <a:pt x="181" y="250"/>
                  </a:lnTo>
                  <a:lnTo>
                    <a:pt x="183" y="245"/>
                  </a:lnTo>
                  <a:lnTo>
                    <a:pt x="205" y="253"/>
                  </a:lnTo>
                  <a:lnTo>
                    <a:pt x="207" y="252"/>
                  </a:lnTo>
                  <a:lnTo>
                    <a:pt x="207" y="249"/>
                  </a:lnTo>
                  <a:lnTo>
                    <a:pt x="224" y="245"/>
                  </a:lnTo>
                  <a:lnTo>
                    <a:pt x="226" y="242"/>
                  </a:lnTo>
                  <a:lnTo>
                    <a:pt x="226" y="234"/>
                  </a:lnTo>
                  <a:lnTo>
                    <a:pt x="229" y="231"/>
                  </a:lnTo>
                  <a:lnTo>
                    <a:pt x="229" y="236"/>
                  </a:lnTo>
                  <a:lnTo>
                    <a:pt x="231" y="237"/>
                  </a:lnTo>
                  <a:lnTo>
                    <a:pt x="245" y="237"/>
                  </a:lnTo>
                  <a:lnTo>
                    <a:pt x="256" y="228"/>
                  </a:lnTo>
                  <a:lnTo>
                    <a:pt x="252" y="225"/>
                  </a:lnTo>
                  <a:lnTo>
                    <a:pt x="264" y="213"/>
                  </a:lnTo>
                  <a:lnTo>
                    <a:pt x="242" y="217"/>
                  </a:lnTo>
                  <a:lnTo>
                    <a:pt x="247" y="212"/>
                  </a:lnTo>
                  <a:lnTo>
                    <a:pt x="271" y="209"/>
                  </a:lnTo>
                  <a:lnTo>
                    <a:pt x="268" y="197"/>
                  </a:lnTo>
                  <a:lnTo>
                    <a:pt x="269" y="193"/>
                  </a:lnTo>
                  <a:lnTo>
                    <a:pt x="269" y="199"/>
                  </a:lnTo>
                  <a:lnTo>
                    <a:pt x="280" y="197"/>
                  </a:lnTo>
                  <a:lnTo>
                    <a:pt x="287" y="183"/>
                  </a:lnTo>
                  <a:lnTo>
                    <a:pt x="296" y="173"/>
                  </a:lnTo>
                  <a:lnTo>
                    <a:pt x="353" y="127"/>
                  </a:lnTo>
                  <a:lnTo>
                    <a:pt x="354" y="119"/>
                  </a:lnTo>
                  <a:lnTo>
                    <a:pt x="341" y="122"/>
                  </a:lnTo>
                  <a:lnTo>
                    <a:pt x="282" y="152"/>
                  </a:lnTo>
                  <a:lnTo>
                    <a:pt x="284" y="148"/>
                  </a:lnTo>
                  <a:lnTo>
                    <a:pt x="284" y="146"/>
                  </a:lnTo>
                  <a:lnTo>
                    <a:pt x="325" y="122"/>
                  </a:lnTo>
                  <a:lnTo>
                    <a:pt x="300" y="124"/>
                  </a:lnTo>
                  <a:lnTo>
                    <a:pt x="301" y="119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62" y="104"/>
                  </a:lnTo>
                  <a:lnTo>
                    <a:pt x="401" y="71"/>
                  </a:lnTo>
                  <a:lnTo>
                    <a:pt x="402" y="59"/>
                  </a:lnTo>
                  <a:lnTo>
                    <a:pt x="401" y="53"/>
                  </a:lnTo>
                  <a:lnTo>
                    <a:pt x="391" y="48"/>
                  </a:lnTo>
                  <a:lnTo>
                    <a:pt x="378" y="55"/>
                  </a:lnTo>
                  <a:lnTo>
                    <a:pt x="383" y="43"/>
                  </a:lnTo>
                  <a:lnTo>
                    <a:pt x="375" y="29"/>
                  </a:lnTo>
                  <a:lnTo>
                    <a:pt x="378" y="27"/>
                  </a:lnTo>
                  <a:lnTo>
                    <a:pt x="378" y="19"/>
                  </a:lnTo>
                  <a:lnTo>
                    <a:pt x="369" y="26"/>
                  </a:lnTo>
                  <a:lnTo>
                    <a:pt x="365" y="15"/>
                  </a:lnTo>
                  <a:lnTo>
                    <a:pt x="356" y="24"/>
                  </a:lnTo>
                  <a:lnTo>
                    <a:pt x="359" y="27"/>
                  </a:lnTo>
                  <a:lnTo>
                    <a:pt x="357" y="31"/>
                  </a:lnTo>
                  <a:lnTo>
                    <a:pt x="353" y="21"/>
                  </a:lnTo>
                  <a:lnTo>
                    <a:pt x="314" y="40"/>
                  </a:lnTo>
                  <a:lnTo>
                    <a:pt x="346" y="13"/>
                  </a:lnTo>
                  <a:lnTo>
                    <a:pt x="314" y="11"/>
                  </a:lnTo>
                  <a:lnTo>
                    <a:pt x="305" y="0"/>
                  </a:lnTo>
                  <a:lnTo>
                    <a:pt x="285" y="10"/>
                  </a:lnTo>
                  <a:lnTo>
                    <a:pt x="279" y="0"/>
                  </a:lnTo>
                  <a:lnTo>
                    <a:pt x="269" y="2"/>
                  </a:lnTo>
                  <a:lnTo>
                    <a:pt x="260" y="15"/>
                  </a:lnTo>
                  <a:lnTo>
                    <a:pt x="263" y="31"/>
                  </a:lnTo>
                  <a:lnTo>
                    <a:pt x="252" y="8"/>
                  </a:lnTo>
                  <a:lnTo>
                    <a:pt x="216" y="10"/>
                  </a:lnTo>
                  <a:lnTo>
                    <a:pt x="236" y="45"/>
                  </a:lnTo>
                  <a:lnTo>
                    <a:pt x="224" y="56"/>
                  </a:lnTo>
                  <a:lnTo>
                    <a:pt x="228" y="48"/>
                  </a:lnTo>
                  <a:lnTo>
                    <a:pt x="226" y="43"/>
                  </a:lnTo>
                  <a:lnTo>
                    <a:pt x="218" y="21"/>
                  </a:lnTo>
                  <a:lnTo>
                    <a:pt x="186" y="15"/>
                  </a:lnTo>
                  <a:lnTo>
                    <a:pt x="179" y="19"/>
                  </a:lnTo>
                  <a:lnTo>
                    <a:pt x="189" y="35"/>
                  </a:lnTo>
                  <a:lnTo>
                    <a:pt x="165" y="29"/>
                  </a:lnTo>
                  <a:lnTo>
                    <a:pt x="173" y="51"/>
                  </a:lnTo>
                  <a:lnTo>
                    <a:pt x="155" y="40"/>
                  </a:lnTo>
                  <a:lnTo>
                    <a:pt x="151" y="47"/>
                  </a:lnTo>
                  <a:lnTo>
                    <a:pt x="159" y="53"/>
                  </a:lnTo>
                  <a:lnTo>
                    <a:pt x="146" y="58"/>
                  </a:lnTo>
                  <a:lnTo>
                    <a:pt x="146" y="66"/>
                  </a:lnTo>
                  <a:lnTo>
                    <a:pt x="165" y="80"/>
                  </a:lnTo>
                  <a:lnTo>
                    <a:pt x="163" y="83"/>
                  </a:lnTo>
                  <a:lnTo>
                    <a:pt x="144" y="69"/>
                  </a:lnTo>
                  <a:lnTo>
                    <a:pt x="139" y="72"/>
                  </a:lnTo>
                  <a:lnTo>
                    <a:pt x="144" y="82"/>
                  </a:lnTo>
                  <a:lnTo>
                    <a:pt x="136" y="82"/>
                  </a:lnTo>
                  <a:lnTo>
                    <a:pt x="138" y="77"/>
                  </a:lnTo>
                  <a:lnTo>
                    <a:pt x="136" y="66"/>
                  </a:lnTo>
                  <a:lnTo>
                    <a:pt x="118" y="55"/>
                  </a:lnTo>
                  <a:lnTo>
                    <a:pt x="110" y="58"/>
                  </a:lnTo>
                  <a:lnTo>
                    <a:pt x="114" y="66"/>
                  </a:lnTo>
                  <a:lnTo>
                    <a:pt x="112" y="69"/>
                  </a:lnTo>
                  <a:lnTo>
                    <a:pt x="98" y="77"/>
                  </a:lnTo>
                  <a:lnTo>
                    <a:pt x="120" y="87"/>
                  </a:lnTo>
                  <a:lnTo>
                    <a:pt x="117" y="88"/>
                  </a:lnTo>
                  <a:lnTo>
                    <a:pt x="117" y="92"/>
                  </a:lnTo>
                  <a:lnTo>
                    <a:pt x="110" y="88"/>
                  </a:lnTo>
                  <a:lnTo>
                    <a:pt x="110" y="95"/>
                  </a:lnTo>
                  <a:lnTo>
                    <a:pt x="102" y="85"/>
                  </a:lnTo>
                  <a:lnTo>
                    <a:pt x="96" y="85"/>
                  </a:lnTo>
                  <a:lnTo>
                    <a:pt x="94" y="90"/>
                  </a:lnTo>
                  <a:lnTo>
                    <a:pt x="94" y="93"/>
                  </a:lnTo>
                  <a:lnTo>
                    <a:pt x="93" y="85"/>
                  </a:lnTo>
                  <a:lnTo>
                    <a:pt x="82" y="82"/>
                  </a:lnTo>
                  <a:lnTo>
                    <a:pt x="69" y="92"/>
                  </a:lnTo>
                  <a:lnTo>
                    <a:pt x="70" y="100"/>
                  </a:lnTo>
                  <a:lnTo>
                    <a:pt x="67" y="95"/>
                  </a:lnTo>
                  <a:lnTo>
                    <a:pt x="66" y="104"/>
                  </a:lnTo>
                  <a:lnTo>
                    <a:pt x="61" y="95"/>
                  </a:lnTo>
                  <a:lnTo>
                    <a:pt x="40" y="108"/>
                  </a:lnTo>
                  <a:lnTo>
                    <a:pt x="35" y="116"/>
                  </a:lnTo>
                  <a:lnTo>
                    <a:pt x="42" y="122"/>
                  </a:lnTo>
                  <a:lnTo>
                    <a:pt x="59" y="112"/>
                  </a:lnTo>
                  <a:lnTo>
                    <a:pt x="66" y="117"/>
                  </a:lnTo>
                  <a:lnTo>
                    <a:pt x="48" y="130"/>
                  </a:lnTo>
                  <a:lnTo>
                    <a:pt x="51" y="135"/>
                  </a:lnTo>
                  <a:lnTo>
                    <a:pt x="80" y="119"/>
                  </a:lnTo>
                  <a:lnTo>
                    <a:pt x="78" y="124"/>
                  </a:lnTo>
                  <a:lnTo>
                    <a:pt x="56" y="136"/>
                  </a:lnTo>
                  <a:lnTo>
                    <a:pt x="67" y="141"/>
                  </a:lnTo>
                  <a:lnTo>
                    <a:pt x="53" y="144"/>
                  </a:lnTo>
                  <a:lnTo>
                    <a:pt x="51" y="152"/>
                  </a:lnTo>
                  <a:lnTo>
                    <a:pt x="54" y="157"/>
                  </a:lnTo>
                  <a:lnTo>
                    <a:pt x="82" y="156"/>
                  </a:lnTo>
                  <a:lnTo>
                    <a:pt x="90" y="159"/>
                  </a:lnTo>
                  <a:lnTo>
                    <a:pt x="54" y="165"/>
                  </a:lnTo>
                  <a:lnTo>
                    <a:pt x="77" y="185"/>
                  </a:lnTo>
                  <a:lnTo>
                    <a:pt x="90" y="167"/>
                  </a:lnTo>
                  <a:lnTo>
                    <a:pt x="102" y="156"/>
                  </a:lnTo>
                  <a:lnTo>
                    <a:pt x="101" y="160"/>
                  </a:lnTo>
                  <a:lnTo>
                    <a:pt x="86" y="180"/>
                  </a:lnTo>
                  <a:lnTo>
                    <a:pt x="85" y="186"/>
                  </a:lnTo>
                  <a:lnTo>
                    <a:pt x="90" y="188"/>
                  </a:lnTo>
                  <a:lnTo>
                    <a:pt x="99" y="183"/>
                  </a:lnTo>
                  <a:lnTo>
                    <a:pt x="96" y="189"/>
                  </a:lnTo>
                  <a:lnTo>
                    <a:pt x="109" y="191"/>
                  </a:lnTo>
                  <a:lnTo>
                    <a:pt x="112" y="185"/>
                  </a:lnTo>
                  <a:lnTo>
                    <a:pt x="112" y="178"/>
                  </a:lnTo>
                  <a:lnTo>
                    <a:pt x="120" y="172"/>
                  </a:lnTo>
                  <a:lnTo>
                    <a:pt x="115" y="181"/>
                  </a:lnTo>
                  <a:lnTo>
                    <a:pt x="120" y="181"/>
                  </a:lnTo>
                  <a:lnTo>
                    <a:pt x="139" y="164"/>
                  </a:lnTo>
                  <a:lnTo>
                    <a:pt x="138" y="167"/>
                  </a:lnTo>
                  <a:lnTo>
                    <a:pt x="138" y="172"/>
                  </a:lnTo>
                  <a:lnTo>
                    <a:pt x="141" y="170"/>
                  </a:lnTo>
                  <a:lnTo>
                    <a:pt x="118" y="185"/>
                  </a:lnTo>
                  <a:lnTo>
                    <a:pt x="120" y="191"/>
                  </a:lnTo>
                  <a:lnTo>
                    <a:pt x="163" y="168"/>
                  </a:lnTo>
                  <a:lnTo>
                    <a:pt x="168" y="162"/>
                  </a:lnTo>
                  <a:lnTo>
                    <a:pt x="167" y="160"/>
                  </a:lnTo>
                  <a:lnTo>
                    <a:pt x="170" y="152"/>
                  </a:lnTo>
                  <a:lnTo>
                    <a:pt x="167" y="144"/>
                  </a:lnTo>
                  <a:lnTo>
                    <a:pt x="173" y="151"/>
                  </a:lnTo>
                  <a:lnTo>
                    <a:pt x="183" y="136"/>
                  </a:lnTo>
                  <a:lnTo>
                    <a:pt x="200" y="125"/>
                  </a:lnTo>
                  <a:lnTo>
                    <a:pt x="179" y="146"/>
                  </a:lnTo>
                  <a:lnTo>
                    <a:pt x="171" y="159"/>
                  </a:lnTo>
                  <a:lnTo>
                    <a:pt x="171" y="165"/>
                  </a:lnTo>
                  <a:lnTo>
                    <a:pt x="205" y="164"/>
                  </a:lnTo>
                  <a:lnTo>
                    <a:pt x="205" y="168"/>
                  </a:lnTo>
                  <a:lnTo>
                    <a:pt x="186" y="168"/>
                  </a:lnTo>
                  <a:lnTo>
                    <a:pt x="160" y="180"/>
                  </a:lnTo>
                  <a:lnTo>
                    <a:pt x="117" y="199"/>
                  </a:lnTo>
                  <a:lnTo>
                    <a:pt x="125" y="218"/>
                  </a:lnTo>
                  <a:lnTo>
                    <a:pt x="133" y="223"/>
                  </a:lnTo>
                  <a:lnTo>
                    <a:pt x="130" y="225"/>
                  </a:lnTo>
                  <a:lnTo>
                    <a:pt x="131" y="236"/>
                  </a:lnTo>
                  <a:lnTo>
                    <a:pt x="149" y="237"/>
                  </a:lnTo>
                  <a:lnTo>
                    <a:pt x="138" y="245"/>
                  </a:lnTo>
                  <a:lnTo>
                    <a:pt x="127" y="244"/>
                  </a:lnTo>
                  <a:lnTo>
                    <a:pt x="125" y="229"/>
                  </a:lnTo>
                  <a:lnTo>
                    <a:pt x="107" y="204"/>
                  </a:lnTo>
                  <a:lnTo>
                    <a:pt x="82" y="199"/>
                  </a:lnTo>
                  <a:lnTo>
                    <a:pt x="78" y="202"/>
                  </a:lnTo>
                  <a:lnTo>
                    <a:pt x="75" y="210"/>
                  </a:lnTo>
                  <a:lnTo>
                    <a:pt x="75" y="217"/>
                  </a:lnTo>
                  <a:lnTo>
                    <a:pt x="77" y="220"/>
                  </a:lnTo>
                  <a:lnTo>
                    <a:pt x="75" y="220"/>
                  </a:lnTo>
                  <a:lnTo>
                    <a:pt x="74" y="228"/>
                  </a:lnTo>
                  <a:lnTo>
                    <a:pt x="88" y="237"/>
                  </a:lnTo>
                  <a:lnTo>
                    <a:pt x="93" y="252"/>
                  </a:lnTo>
                  <a:lnTo>
                    <a:pt x="91" y="265"/>
                  </a:lnTo>
                  <a:lnTo>
                    <a:pt x="98" y="261"/>
                  </a:lnTo>
                  <a:lnTo>
                    <a:pt x="94" y="266"/>
                  </a:lnTo>
                  <a:lnTo>
                    <a:pt x="88" y="268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107" y="281"/>
                  </a:lnTo>
                  <a:lnTo>
                    <a:pt x="123" y="276"/>
                  </a:lnTo>
                  <a:lnTo>
                    <a:pt x="117" y="286"/>
                  </a:lnTo>
                  <a:lnTo>
                    <a:pt x="112" y="290"/>
                  </a:lnTo>
                  <a:lnTo>
                    <a:pt x="107" y="292"/>
                  </a:lnTo>
                  <a:lnTo>
                    <a:pt x="109" y="298"/>
                  </a:lnTo>
                  <a:lnTo>
                    <a:pt x="93" y="282"/>
                  </a:lnTo>
                  <a:lnTo>
                    <a:pt x="78" y="279"/>
                  </a:lnTo>
                  <a:lnTo>
                    <a:pt x="58" y="287"/>
                  </a:lnTo>
                  <a:lnTo>
                    <a:pt x="51" y="297"/>
                  </a:lnTo>
                  <a:lnTo>
                    <a:pt x="53" y="297"/>
                  </a:lnTo>
                  <a:lnTo>
                    <a:pt x="43" y="306"/>
                  </a:lnTo>
                  <a:lnTo>
                    <a:pt x="43" y="316"/>
                  </a:lnTo>
                  <a:lnTo>
                    <a:pt x="42" y="319"/>
                  </a:lnTo>
                  <a:lnTo>
                    <a:pt x="54" y="319"/>
                  </a:lnTo>
                  <a:lnTo>
                    <a:pt x="64" y="308"/>
                  </a:lnTo>
                  <a:lnTo>
                    <a:pt x="58" y="318"/>
                  </a:lnTo>
                  <a:lnTo>
                    <a:pt x="58" y="321"/>
                  </a:lnTo>
                  <a:lnTo>
                    <a:pt x="66" y="321"/>
                  </a:lnTo>
                  <a:lnTo>
                    <a:pt x="72" y="314"/>
                  </a:lnTo>
                  <a:lnTo>
                    <a:pt x="82" y="297"/>
                  </a:lnTo>
                  <a:lnTo>
                    <a:pt x="77" y="306"/>
                  </a:lnTo>
                  <a:lnTo>
                    <a:pt x="80" y="308"/>
                  </a:lnTo>
                  <a:lnTo>
                    <a:pt x="74" y="316"/>
                  </a:lnTo>
                  <a:lnTo>
                    <a:pt x="72" y="319"/>
                  </a:lnTo>
                  <a:lnTo>
                    <a:pt x="69" y="322"/>
                  </a:lnTo>
                  <a:lnTo>
                    <a:pt x="72" y="324"/>
                  </a:lnTo>
                  <a:lnTo>
                    <a:pt x="61" y="329"/>
                  </a:lnTo>
                  <a:lnTo>
                    <a:pt x="64" y="334"/>
                  </a:lnTo>
                  <a:lnTo>
                    <a:pt x="67" y="334"/>
                  </a:lnTo>
                  <a:lnTo>
                    <a:pt x="64" y="338"/>
                  </a:lnTo>
                  <a:lnTo>
                    <a:pt x="67" y="343"/>
                  </a:lnTo>
                  <a:lnTo>
                    <a:pt x="72" y="337"/>
                  </a:lnTo>
                  <a:lnTo>
                    <a:pt x="69" y="348"/>
                  </a:lnTo>
                  <a:lnTo>
                    <a:pt x="85" y="346"/>
                  </a:lnTo>
                  <a:lnTo>
                    <a:pt x="99" y="324"/>
                  </a:lnTo>
                  <a:lnTo>
                    <a:pt x="102" y="322"/>
                  </a:lnTo>
                  <a:lnTo>
                    <a:pt x="91" y="342"/>
                  </a:lnTo>
                  <a:lnTo>
                    <a:pt x="82" y="350"/>
                  </a:lnTo>
                  <a:lnTo>
                    <a:pt x="83" y="354"/>
                  </a:lnTo>
                  <a:lnTo>
                    <a:pt x="70" y="353"/>
                  </a:lnTo>
                  <a:lnTo>
                    <a:pt x="70" y="358"/>
                  </a:lnTo>
                  <a:lnTo>
                    <a:pt x="56" y="351"/>
                  </a:lnTo>
                  <a:lnTo>
                    <a:pt x="56" y="345"/>
                  </a:lnTo>
                  <a:lnTo>
                    <a:pt x="51" y="332"/>
                  </a:lnTo>
                  <a:lnTo>
                    <a:pt x="27" y="335"/>
                  </a:lnTo>
                  <a:lnTo>
                    <a:pt x="25" y="343"/>
                  </a:lnTo>
                  <a:lnTo>
                    <a:pt x="32" y="350"/>
                  </a:lnTo>
                  <a:lnTo>
                    <a:pt x="30" y="356"/>
                  </a:lnTo>
                  <a:lnTo>
                    <a:pt x="40" y="356"/>
                  </a:lnTo>
                  <a:lnTo>
                    <a:pt x="35" y="359"/>
                  </a:lnTo>
                  <a:lnTo>
                    <a:pt x="38" y="361"/>
                  </a:lnTo>
                  <a:lnTo>
                    <a:pt x="35" y="364"/>
                  </a:lnTo>
                  <a:lnTo>
                    <a:pt x="17" y="371"/>
                  </a:lnTo>
                  <a:lnTo>
                    <a:pt x="3" y="383"/>
                  </a:lnTo>
                  <a:lnTo>
                    <a:pt x="0" y="391"/>
                  </a:lnTo>
                  <a:lnTo>
                    <a:pt x="1" y="398"/>
                  </a:lnTo>
                  <a:lnTo>
                    <a:pt x="9" y="391"/>
                  </a:lnTo>
                  <a:lnTo>
                    <a:pt x="8" y="398"/>
                  </a:lnTo>
                  <a:lnTo>
                    <a:pt x="11" y="393"/>
                  </a:lnTo>
                  <a:lnTo>
                    <a:pt x="11" y="383"/>
                  </a:lnTo>
                  <a:lnTo>
                    <a:pt x="14" y="382"/>
                  </a:lnTo>
                  <a:lnTo>
                    <a:pt x="11" y="398"/>
                  </a:lnTo>
                  <a:lnTo>
                    <a:pt x="16" y="401"/>
                  </a:lnTo>
                  <a:lnTo>
                    <a:pt x="21" y="399"/>
                  </a:lnTo>
                  <a:lnTo>
                    <a:pt x="22" y="393"/>
                  </a:lnTo>
                  <a:lnTo>
                    <a:pt x="30" y="401"/>
                  </a:lnTo>
                  <a:lnTo>
                    <a:pt x="35" y="395"/>
                  </a:lnTo>
                  <a:lnTo>
                    <a:pt x="35" y="390"/>
                  </a:lnTo>
                  <a:lnTo>
                    <a:pt x="37" y="395"/>
                  </a:lnTo>
                  <a:lnTo>
                    <a:pt x="34" y="399"/>
                  </a:lnTo>
                  <a:lnTo>
                    <a:pt x="34" y="39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6" name="Freeform 615">
              <a:extLst>
                <a:ext uri="{FF2B5EF4-FFF2-40B4-BE49-F238E27FC236}">
                  <a16:creationId xmlns:a16="http://schemas.microsoft.com/office/drawing/2014/main" id="{83F133E3-1C8E-6EFC-AFBC-BA9C5BDB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720" y="-3135725"/>
              <a:ext cx="80214" cy="47585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6" y="1"/>
                </a:cxn>
                <a:cxn ang="0">
                  <a:pos x="48" y="8"/>
                </a:cxn>
                <a:cxn ang="0">
                  <a:pos x="59" y="28"/>
                </a:cxn>
                <a:cxn ang="0">
                  <a:pos x="53" y="30"/>
                </a:cxn>
                <a:cxn ang="0">
                  <a:pos x="32" y="28"/>
                </a:cxn>
                <a:cxn ang="0">
                  <a:pos x="16" y="35"/>
                </a:cxn>
                <a:cxn ang="0">
                  <a:pos x="8" y="30"/>
                </a:cxn>
                <a:cxn ang="0">
                  <a:pos x="9" y="1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59" h="35">
                  <a:moveTo>
                    <a:pt x="28" y="3"/>
                  </a:moveTo>
                  <a:lnTo>
                    <a:pt x="36" y="1"/>
                  </a:lnTo>
                  <a:lnTo>
                    <a:pt x="48" y="8"/>
                  </a:lnTo>
                  <a:lnTo>
                    <a:pt x="59" y="28"/>
                  </a:lnTo>
                  <a:lnTo>
                    <a:pt x="53" y="30"/>
                  </a:lnTo>
                  <a:lnTo>
                    <a:pt x="32" y="28"/>
                  </a:lnTo>
                  <a:lnTo>
                    <a:pt x="16" y="35"/>
                  </a:lnTo>
                  <a:lnTo>
                    <a:pt x="8" y="30"/>
                  </a:lnTo>
                  <a:lnTo>
                    <a:pt x="9" y="1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9" y="0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7" name="Freeform 616">
              <a:extLst>
                <a:ext uri="{FF2B5EF4-FFF2-40B4-BE49-F238E27FC236}">
                  <a16:creationId xmlns:a16="http://schemas.microsoft.com/office/drawing/2014/main" id="{D05BCBFB-FA03-6688-964A-B7199210A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05" y="-2729217"/>
              <a:ext cx="38068" cy="2719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1" y="5"/>
                </a:cxn>
                <a:cxn ang="0">
                  <a:pos x="0" y="20"/>
                </a:cxn>
                <a:cxn ang="0">
                  <a:pos x="9" y="18"/>
                </a:cxn>
                <a:cxn ang="0">
                  <a:pos x="16" y="15"/>
                </a:cxn>
                <a:cxn ang="0">
                  <a:pos x="17" y="10"/>
                </a:cxn>
                <a:cxn ang="0">
                  <a:pos x="25" y="7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20">
                  <a:moveTo>
                    <a:pt x="22" y="0"/>
                  </a:moveTo>
                  <a:lnTo>
                    <a:pt x="11" y="5"/>
                  </a:lnTo>
                  <a:lnTo>
                    <a:pt x="0" y="20"/>
                  </a:lnTo>
                  <a:lnTo>
                    <a:pt x="9" y="18"/>
                  </a:lnTo>
                  <a:lnTo>
                    <a:pt x="16" y="15"/>
                  </a:lnTo>
                  <a:lnTo>
                    <a:pt x="17" y="10"/>
                  </a:lnTo>
                  <a:lnTo>
                    <a:pt x="25" y="7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8" name="Freeform 617">
              <a:extLst>
                <a:ext uri="{FF2B5EF4-FFF2-40B4-BE49-F238E27FC236}">
                  <a16:creationId xmlns:a16="http://schemas.microsoft.com/office/drawing/2014/main" id="{7A58EAD0-ADBE-D3FB-FFE0-5B12FBBF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944" y="-2711543"/>
              <a:ext cx="21753" cy="24472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4"/>
                </a:cxn>
                <a:cxn ang="0">
                  <a:pos x="0" y="13"/>
                </a:cxn>
                <a:cxn ang="0">
                  <a:pos x="7" y="18"/>
                </a:cxn>
                <a:cxn ang="0">
                  <a:pos x="16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6" h="18">
                  <a:moveTo>
                    <a:pt x="7" y="0"/>
                  </a:moveTo>
                  <a:lnTo>
                    <a:pt x="3" y="4"/>
                  </a:lnTo>
                  <a:lnTo>
                    <a:pt x="0" y="13"/>
                  </a:lnTo>
                  <a:lnTo>
                    <a:pt x="7" y="18"/>
                  </a:lnTo>
                  <a:lnTo>
                    <a:pt x="16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49" name="Freeform 618">
              <a:extLst>
                <a:ext uri="{FF2B5EF4-FFF2-40B4-BE49-F238E27FC236}">
                  <a16:creationId xmlns:a16="http://schemas.microsoft.com/office/drawing/2014/main" id="{C5D28FE5-2080-79DD-E06A-A6436CBAA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2661239"/>
              <a:ext cx="9517" cy="9517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7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lnTo>
                    <a:pt x="0" y="7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0" name="Freeform 619">
              <a:extLst>
                <a:ext uri="{FF2B5EF4-FFF2-40B4-BE49-F238E27FC236}">
                  <a16:creationId xmlns:a16="http://schemas.microsoft.com/office/drawing/2014/main" id="{67AA0FE2-9846-7B38-405F-E57BCB91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575" y="-2693868"/>
              <a:ext cx="14956" cy="1087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1" y="3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" h="8">
                  <a:moveTo>
                    <a:pt x="7" y="0"/>
                  </a:moveTo>
                  <a:lnTo>
                    <a:pt x="11" y="3"/>
                  </a:lnTo>
                  <a:lnTo>
                    <a:pt x="10" y="8"/>
                  </a:lnTo>
                  <a:lnTo>
                    <a:pt x="0" y="3"/>
                  </a:ln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1" name="Freeform 620">
              <a:extLst>
                <a:ext uri="{FF2B5EF4-FFF2-40B4-BE49-F238E27FC236}">
                  <a16:creationId xmlns:a16="http://schemas.microsoft.com/office/drawing/2014/main" id="{72E0C081-8CF5-3B77-D6EA-9C25FB1A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259" y="-3142522"/>
              <a:ext cx="479924" cy="444576"/>
            </a:xfrm>
            <a:custGeom>
              <a:avLst/>
              <a:gdLst/>
              <a:ahLst/>
              <a:cxnLst>
                <a:cxn ang="0">
                  <a:pos x="23" y="29"/>
                </a:cxn>
                <a:cxn ang="0">
                  <a:pos x="8" y="58"/>
                </a:cxn>
                <a:cxn ang="0">
                  <a:pos x="2" y="85"/>
                </a:cxn>
                <a:cxn ang="0">
                  <a:pos x="13" y="112"/>
                </a:cxn>
                <a:cxn ang="0">
                  <a:pos x="43" y="125"/>
                </a:cxn>
                <a:cxn ang="0">
                  <a:pos x="101" y="126"/>
                </a:cxn>
                <a:cxn ang="0">
                  <a:pos x="122" y="125"/>
                </a:cxn>
                <a:cxn ang="0">
                  <a:pos x="148" y="120"/>
                </a:cxn>
                <a:cxn ang="0">
                  <a:pos x="173" y="146"/>
                </a:cxn>
                <a:cxn ang="0">
                  <a:pos x="175" y="155"/>
                </a:cxn>
                <a:cxn ang="0">
                  <a:pos x="191" y="162"/>
                </a:cxn>
                <a:cxn ang="0">
                  <a:pos x="209" y="199"/>
                </a:cxn>
                <a:cxn ang="0">
                  <a:pos x="185" y="242"/>
                </a:cxn>
                <a:cxn ang="0">
                  <a:pos x="160" y="252"/>
                </a:cxn>
                <a:cxn ang="0">
                  <a:pos x="122" y="260"/>
                </a:cxn>
                <a:cxn ang="0">
                  <a:pos x="152" y="266"/>
                </a:cxn>
                <a:cxn ang="0">
                  <a:pos x="164" y="264"/>
                </a:cxn>
                <a:cxn ang="0">
                  <a:pos x="175" y="264"/>
                </a:cxn>
                <a:cxn ang="0">
                  <a:pos x="196" y="284"/>
                </a:cxn>
                <a:cxn ang="0">
                  <a:pos x="197" y="290"/>
                </a:cxn>
                <a:cxn ang="0">
                  <a:pos x="225" y="308"/>
                </a:cxn>
                <a:cxn ang="0">
                  <a:pos x="237" y="314"/>
                </a:cxn>
                <a:cxn ang="0">
                  <a:pos x="268" y="327"/>
                </a:cxn>
                <a:cxn ang="0">
                  <a:pos x="253" y="301"/>
                </a:cxn>
                <a:cxn ang="0">
                  <a:pos x="255" y="290"/>
                </a:cxn>
                <a:cxn ang="0">
                  <a:pos x="279" y="304"/>
                </a:cxn>
                <a:cxn ang="0">
                  <a:pos x="294" y="312"/>
                </a:cxn>
                <a:cxn ang="0">
                  <a:pos x="292" y="296"/>
                </a:cxn>
                <a:cxn ang="0">
                  <a:pos x="292" y="276"/>
                </a:cxn>
                <a:cxn ang="0">
                  <a:pos x="292" y="263"/>
                </a:cxn>
                <a:cxn ang="0">
                  <a:pos x="274" y="261"/>
                </a:cxn>
                <a:cxn ang="0">
                  <a:pos x="270" y="245"/>
                </a:cxn>
                <a:cxn ang="0">
                  <a:pos x="263" y="226"/>
                </a:cxn>
                <a:cxn ang="0">
                  <a:pos x="273" y="221"/>
                </a:cxn>
                <a:cxn ang="0">
                  <a:pos x="290" y="229"/>
                </a:cxn>
                <a:cxn ang="0">
                  <a:pos x="305" y="245"/>
                </a:cxn>
                <a:cxn ang="0">
                  <a:pos x="314" y="253"/>
                </a:cxn>
                <a:cxn ang="0">
                  <a:pos x="334" y="239"/>
                </a:cxn>
                <a:cxn ang="0">
                  <a:pos x="340" y="224"/>
                </a:cxn>
                <a:cxn ang="0">
                  <a:pos x="329" y="210"/>
                </a:cxn>
                <a:cxn ang="0">
                  <a:pos x="308" y="184"/>
                </a:cxn>
                <a:cxn ang="0">
                  <a:pos x="287" y="175"/>
                </a:cxn>
                <a:cxn ang="0">
                  <a:pos x="270" y="147"/>
                </a:cxn>
                <a:cxn ang="0">
                  <a:pos x="290" y="141"/>
                </a:cxn>
                <a:cxn ang="0">
                  <a:pos x="289" y="133"/>
                </a:cxn>
                <a:cxn ang="0">
                  <a:pos x="278" y="120"/>
                </a:cxn>
                <a:cxn ang="0">
                  <a:pos x="273" y="110"/>
                </a:cxn>
                <a:cxn ang="0">
                  <a:pos x="245" y="106"/>
                </a:cxn>
                <a:cxn ang="0">
                  <a:pos x="247" y="86"/>
                </a:cxn>
                <a:cxn ang="0">
                  <a:pos x="213" y="82"/>
                </a:cxn>
                <a:cxn ang="0">
                  <a:pos x="202" y="72"/>
                </a:cxn>
                <a:cxn ang="0">
                  <a:pos x="201" y="53"/>
                </a:cxn>
                <a:cxn ang="0">
                  <a:pos x="156" y="48"/>
                </a:cxn>
                <a:cxn ang="0">
                  <a:pos x="133" y="56"/>
                </a:cxn>
                <a:cxn ang="0">
                  <a:pos x="135" y="38"/>
                </a:cxn>
                <a:cxn ang="0">
                  <a:pos x="127" y="5"/>
                </a:cxn>
                <a:cxn ang="0">
                  <a:pos x="95" y="14"/>
                </a:cxn>
                <a:cxn ang="0">
                  <a:pos x="80" y="24"/>
                </a:cxn>
                <a:cxn ang="0">
                  <a:pos x="66" y="50"/>
                </a:cxn>
                <a:cxn ang="0">
                  <a:pos x="67" y="85"/>
                </a:cxn>
                <a:cxn ang="0">
                  <a:pos x="42" y="94"/>
                </a:cxn>
                <a:cxn ang="0">
                  <a:pos x="51" y="62"/>
                </a:cxn>
                <a:cxn ang="0">
                  <a:pos x="84" y="5"/>
                </a:cxn>
              </a:cxnLst>
              <a:rect l="0" t="0" r="r" b="b"/>
              <a:pathLst>
                <a:path w="353" h="327">
                  <a:moveTo>
                    <a:pt x="82" y="3"/>
                  </a:moveTo>
                  <a:lnTo>
                    <a:pt x="66" y="0"/>
                  </a:lnTo>
                  <a:lnTo>
                    <a:pt x="51" y="5"/>
                  </a:lnTo>
                  <a:lnTo>
                    <a:pt x="34" y="14"/>
                  </a:lnTo>
                  <a:lnTo>
                    <a:pt x="24" y="25"/>
                  </a:lnTo>
                  <a:lnTo>
                    <a:pt x="23" y="29"/>
                  </a:lnTo>
                  <a:lnTo>
                    <a:pt x="24" y="30"/>
                  </a:lnTo>
                  <a:lnTo>
                    <a:pt x="21" y="32"/>
                  </a:lnTo>
                  <a:lnTo>
                    <a:pt x="19" y="37"/>
                  </a:lnTo>
                  <a:lnTo>
                    <a:pt x="16" y="38"/>
                  </a:lnTo>
                  <a:lnTo>
                    <a:pt x="8" y="51"/>
                  </a:lnTo>
                  <a:lnTo>
                    <a:pt x="8" y="58"/>
                  </a:lnTo>
                  <a:lnTo>
                    <a:pt x="11" y="58"/>
                  </a:lnTo>
                  <a:lnTo>
                    <a:pt x="3" y="64"/>
                  </a:lnTo>
                  <a:lnTo>
                    <a:pt x="5" y="70"/>
                  </a:lnTo>
                  <a:lnTo>
                    <a:pt x="2" y="75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26" y="88"/>
                  </a:lnTo>
                  <a:lnTo>
                    <a:pt x="35" y="96"/>
                  </a:lnTo>
                  <a:lnTo>
                    <a:pt x="21" y="98"/>
                  </a:lnTo>
                  <a:lnTo>
                    <a:pt x="7" y="93"/>
                  </a:lnTo>
                  <a:lnTo>
                    <a:pt x="5" y="99"/>
                  </a:lnTo>
                  <a:lnTo>
                    <a:pt x="13" y="112"/>
                  </a:lnTo>
                  <a:lnTo>
                    <a:pt x="18" y="115"/>
                  </a:lnTo>
                  <a:lnTo>
                    <a:pt x="32" y="117"/>
                  </a:lnTo>
                  <a:lnTo>
                    <a:pt x="37" y="115"/>
                  </a:lnTo>
                  <a:lnTo>
                    <a:pt x="39" y="112"/>
                  </a:lnTo>
                  <a:lnTo>
                    <a:pt x="39" y="117"/>
                  </a:lnTo>
                  <a:lnTo>
                    <a:pt x="43" y="125"/>
                  </a:lnTo>
                  <a:lnTo>
                    <a:pt x="53" y="126"/>
                  </a:lnTo>
                  <a:lnTo>
                    <a:pt x="53" y="123"/>
                  </a:lnTo>
                  <a:lnTo>
                    <a:pt x="75" y="128"/>
                  </a:lnTo>
                  <a:lnTo>
                    <a:pt x="82" y="125"/>
                  </a:lnTo>
                  <a:lnTo>
                    <a:pt x="96" y="131"/>
                  </a:lnTo>
                  <a:lnTo>
                    <a:pt x="101" y="126"/>
                  </a:lnTo>
                  <a:lnTo>
                    <a:pt x="108" y="133"/>
                  </a:lnTo>
                  <a:lnTo>
                    <a:pt x="109" y="133"/>
                  </a:lnTo>
                  <a:lnTo>
                    <a:pt x="109" y="130"/>
                  </a:lnTo>
                  <a:lnTo>
                    <a:pt x="100" y="123"/>
                  </a:lnTo>
                  <a:lnTo>
                    <a:pt x="101" y="122"/>
                  </a:lnTo>
                  <a:lnTo>
                    <a:pt x="122" y="125"/>
                  </a:lnTo>
                  <a:lnTo>
                    <a:pt x="125" y="130"/>
                  </a:lnTo>
                  <a:lnTo>
                    <a:pt x="136" y="128"/>
                  </a:lnTo>
                  <a:lnTo>
                    <a:pt x="140" y="126"/>
                  </a:lnTo>
                  <a:lnTo>
                    <a:pt x="136" y="115"/>
                  </a:lnTo>
                  <a:lnTo>
                    <a:pt x="140" y="114"/>
                  </a:lnTo>
                  <a:lnTo>
                    <a:pt x="148" y="120"/>
                  </a:lnTo>
                  <a:lnTo>
                    <a:pt x="154" y="118"/>
                  </a:lnTo>
                  <a:lnTo>
                    <a:pt x="152" y="130"/>
                  </a:lnTo>
                  <a:lnTo>
                    <a:pt x="162" y="130"/>
                  </a:lnTo>
                  <a:lnTo>
                    <a:pt x="162" y="133"/>
                  </a:lnTo>
                  <a:lnTo>
                    <a:pt x="159" y="136"/>
                  </a:lnTo>
                  <a:lnTo>
                    <a:pt x="173" y="146"/>
                  </a:lnTo>
                  <a:lnTo>
                    <a:pt x="175" y="151"/>
                  </a:lnTo>
                  <a:lnTo>
                    <a:pt x="168" y="154"/>
                  </a:lnTo>
                  <a:lnTo>
                    <a:pt x="160" y="152"/>
                  </a:lnTo>
                  <a:lnTo>
                    <a:pt x="160" y="157"/>
                  </a:lnTo>
                  <a:lnTo>
                    <a:pt x="159" y="163"/>
                  </a:lnTo>
                  <a:lnTo>
                    <a:pt x="175" y="155"/>
                  </a:lnTo>
                  <a:lnTo>
                    <a:pt x="185" y="155"/>
                  </a:lnTo>
                  <a:lnTo>
                    <a:pt x="185" y="155"/>
                  </a:lnTo>
                  <a:lnTo>
                    <a:pt x="183" y="159"/>
                  </a:lnTo>
                  <a:lnTo>
                    <a:pt x="191" y="167"/>
                  </a:lnTo>
                  <a:lnTo>
                    <a:pt x="193" y="165"/>
                  </a:lnTo>
                  <a:lnTo>
                    <a:pt x="191" y="162"/>
                  </a:lnTo>
                  <a:lnTo>
                    <a:pt x="196" y="162"/>
                  </a:lnTo>
                  <a:lnTo>
                    <a:pt x="194" y="170"/>
                  </a:lnTo>
                  <a:lnTo>
                    <a:pt x="196" y="171"/>
                  </a:lnTo>
                  <a:lnTo>
                    <a:pt x="202" y="173"/>
                  </a:lnTo>
                  <a:lnTo>
                    <a:pt x="205" y="178"/>
                  </a:lnTo>
                  <a:lnTo>
                    <a:pt x="209" y="199"/>
                  </a:lnTo>
                  <a:lnTo>
                    <a:pt x="210" y="200"/>
                  </a:lnTo>
                  <a:lnTo>
                    <a:pt x="199" y="208"/>
                  </a:lnTo>
                  <a:lnTo>
                    <a:pt x="199" y="215"/>
                  </a:lnTo>
                  <a:lnTo>
                    <a:pt x="194" y="216"/>
                  </a:lnTo>
                  <a:lnTo>
                    <a:pt x="177" y="229"/>
                  </a:lnTo>
                  <a:lnTo>
                    <a:pt x="185" y="242"/>
                  </a:lnTo>
                  <a:lnTo>
                    <a:pt x="185" y="247"/>
                  </a:lnTo>
                  <a:lnTo>
                    <a:pt x="177" y="244"/>
                  </a:lnTo>
                  <a:lnTo>
                    <a:pt x="168" y="248"/>
                  </a:lnTo>
                  <a:lnTo>
                    <a:pt x="164" y="248"/>
                  </a:lnTo>
                  <a:lnTo>
                    <a:pt x="162" y="250"/>
                  </a:lnTo>
                  <a:lnTo>
                    <a:pt x="160" y="252"/>
                  </a:lnTo>
                  <a:lnTo>
                    <a:pt x="133" y="247"/>
                  </a:lnTo>
                  <a:lnTo>
                    <a:pt x="135" y="248"/>
                  </a:lnTo>
                  <a:lnTo>
                    <a:pt x="132" y="248"/>
                  </a:lnTo>
                  <a:lnTo>
                    <a:pt x="132" y="253"/>
                  </a:lnTo>
                  <a:lnTo>
                    <a:pt x="124" y="256"/>
                  </a:lnTo>
                  <a:lnTo>
                    <a:pt x="122" y="260"/>
                  </a:lnTo>
                  <a:lnTo>
                    <a:pt x="120" y="266"/>
                  </a:lnTo>
                  <a:lnTo>
                    <a:pt x="124" y="271"/>
                  </a:lnTo>
                  <a:lnTo>
                    <a:pt x="136" y="276"/>
                  </a:lnTo>
                  <a:lnTo>
                    <a:pt x="149" y="271"/>
                  </a:lnTo>
                  <a:lnTo>
                    <a:pt x="149" y="268"/>
                  </a:lnTo>
                  <a:lnTo>
                    <a:pt x="152" y="266"/>
                  </a:lnTo>
                  <a:lnTo>
                    <a:pt x="156" y="266"/>
                  </a:lnTo>
                  <a:lnTo>
                    <a:pt x="157" y="269"/>
                  </a:lnTo>
                  <a:lnTo>
                    <a:pt x="165" y="271"/>
                  </a:lnTo>
                  <a:lnTo>
                    <a:pt x="165" y="269"/>
                  </a:lnTo>
                  <a:lnTo>
                    <a:pt x="168" y="269"/>
                  </a:lnTo>
                  <a:lnTo>
                    <a:pt x="164" y="264"/>
                  </a:lnTo>
                  <a:lnTo>
                    <a:pt x="164" y="261"/>
                  </a:lnTo>
                  <a:lnTo>
                    <a:pt x="168" y="260"/>
                  </a:lnTo>
                  <a:lnTo>
                    <a:pt x="167" y="264"/>
                  </a:lnTo>
                  <a:lnTo>
                    <a:pt x="170" y="263"/>
                  </a:lnTo>
                  <a:lnTo>
                    <a:pt x="172" y="266"/>
                  </a:lnTo>
                  <a:lnTo>
                    <a:pt x="175" y="264"/>
                  </a:lnTo>
                  <a:lnTo>
                    <a:pt x="178" y="268"/>
                  </a:lnTo>
                  <a:lnTo>
                    <a:pt x="183" y="266"/>
                  </a:lnTo>
                  <a:lnTo>
                    <a:pt x="183" y="274"/>
                  </a:lnTo>
                  <a:lnTo>
                    <a:pt x="186" y="276"/>
                  </a:lnTo>
                  <a:lnTo>
                    <a:pt x="186" y="282"/>
                  </a:lnTo>
                  <a:lnTo>
                    <a:pt x="196" y="284"/>
                  </a:lnTo>
                  <a:lnTo>
                    <a:pt x="197" y="288"/>
                  </a:lnTo>
                  <a:lnTo>
                    <a:pt x="201" y="284"/>
                  </a:lnTo>
                  <a:lnTo>
                    <a:pt x="205" y="288"/>
                  </a:lnTo>
                  <a:lnTo>
                    <a:pt x="207" y="288"/>
                  </a:lnTo>
                  <a:lnTo>
                    <a:pt x="199" y="293"/>
                  </a:lnTo>
                  <a:lnTo>
                    <a:pt x="197" y="290"/>
                  </a:lnTo>
                  <a:lnTo>
                    <a:pt x="201" y="300"/>
                  </a:lnTo>
                  <a:lnTo>
                    <a:pt x="205" y="303"/>
                  </a:lnTo>
                  <a:lnTo>
                    <a:pt x="218" y="308"/>
                  </a:lnTo>
                  <a:lnTo>
                    <a:pt x="223" y="304"/>
                  </a:lnTo>
                  <a:lnTo>
                    <a:pt x="223" y="308"/>
                  </a:lnTo>
                  <a:lnTo>
                    <a:pt x="225" y="308"/>
                  </a:lnTo>
                  <a:lnTo>
                    <a:pt x="229" y="306"/>
                  </a:lnTo>
                  <a:lnTo>
                    <a:pt x="229" y="311"/>
                  </a:lnTo>
                  <a:lnTo>
                    <a:pt x="233" y="311"/>
                  </a:lnTo>
                  <a:lnTo>
                    <a:pt x="234" y="316"/>
                  </a:lnTo>
                  <a:lnTo>
                    <a:pt x="236" y="316"/>
                  </a:lnTo>
                  <a:lnTo>
                    <a:pt x="237" y="314"/>
                  </a:lnTo>
                  <a:lnTo>
                    <a:pt x="237" y="316"/>
                  </a:lnTo>
                  <a:lnTo>
                    <a:pt x="241" y="319"/>
                  </a:lnTo>
                  <a:lnTo>
                    <a:pt x="252" y="321"/>
                  </a:lnTo>
                  <a:lnTo>
                    <a:pt x="257" y="324"/>
                  </a:lnTo>
                  <a:lnTo>
                    <a:pt x="263" y="322"/>
                  </a:lnTo>
                  <a:lnTo>
                    <a:pt x="268" y="327"/>
                  </a:lnTo>
                  <a:lnTo>
                    <a:pt x="273" y="327"/>
                  </a:lnTo>
                  <a:lnTo>
                    <a:pt x="271" y="324"/>
                  </a:lnTo>
                  <a:lnTo>
                    <a:pt x="273" y="317"/>
                  </a:lnTo>
                  <a:lnTo>
                    <a:pt x="255" y="303"/>
                  </a:lnTo>
                  <a:lnTo>
                    <a:pt x="255" y="300"/>
                  </a:lnTo>
                  <a:lnTo>
                    <a:pt x="253" y="301"/>
                  </a:lnTo>
                  <a:lnTo>
                    <a:pt x="244" y="290"/>
                  </a:lnTo>
                  <a:lnTo>
                    <a:pt x="241" y="287"/>
                  </a:lnTo>
                  <a:lnTo>
                    <a:pt x="244" y="285"/>
                  </a:lnTo>
                  <a:lnTo>
                    <a:pt x="252" y="292"/>
                  </a:lnTo>
                  <a:lnTo>
                    <a:pt x="255" y="292"/>
                  </a:lnTo>
                  <a:lnTo>
                    <a:pt x="255" y="290"/>
                  </a:lnTo>
                  <a:lnTo>
                    <a:pt x="257" y="290"/>
                  </a:lnTo>
                  <a:lnTo>
                    <a:pt x="261" y="296"/>
                  </a:lnTo>
                  <a:lnTo>
                    <a:pt x="266" y="298"/>
                  </a:lnTo>
                  <a:lnTo>
                    <a:pt x="268" y="301"/>
                  </a:lnTo>
                  <a:lnTo>
                    <a:pt x="276" y="301"/>
                  </a:lnTo>
                  <a:lnTo>
                    <a:pt x="279" y="304"/>
                  </a:lnTo>
                  <a:lnTo>
                    <a:pt x="286" y="303"/>
                  </a:lnTo>
                  <a:lnTo>
                    <a:pt x="287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0" y="312"/>
                  </a:lnTo>
                  <a:lnTo>
                    <a:pt x="294" y="312"/>
                  </a:lnTo>
                  <a:lnTo>
                    <a:pt x="290" y="304"/>
                  </a:lnTo>
                  <a:lnTo>
                    <a:pt x="298" y="306"/>
                  </a:lnTo>
                  <a:lnTo>
                    <a:pt x="298" y="303"/>
                  </a:lnTo>
                  <a:lnTo>
                    <a:pt x="297" y="301"/>
                  </a:lnTo>
                  <a:lnTo>
                    <a:pt x="294" y="303"/>
                  </a:lnTo>
                  <a:lnTo>
                    <a:pt x="292" y="296"/>
                  </a:lnTo>
                  <a:lnTo>
                    <a:pt x="294" y="292"/>
                  </a:lnTo>
                  <a:lnTo>
                    <a:pt x="298" y="296"/>
                  </a:lnTo>
                  <a:lnTo>
                    <a:pt x="298" y="293"/>
                  </a:lnTo>
                  <a:lnTo>
                    <a:pt x="302" y="287"/>
                  </a:lnTo>
                  <a:lnTo>
                    <a:pt x="300" y="279"/>
                  </a:lnTo>
                  <a:lnTo>
                    <a:pt x="292" y="276"/>
                  </a:lnTo>
                  <a:lnTo>
                    <a:pt x="292" y="272"/>
                  </a:lnTo>
                  <a:lnTo>
                    <a:pt x="295" y="272"/>
                  </a:lnTo>
                  <a:lnTo>
                    <a:pt x="297" y="269"/>
                  </a:lnTo>
                  <a:lnTo>
                    <a:pt x="297" y="266"/>
                  </a:lnTo>
                  <a:lnTo>
                    <a:pt x="294" y="268"/>
                  </a:lnTo>
                  <a:lnTo>
                    <a:pt x="292" y="263"/>
                  </a:lnTo>
                  <a:lnTo>
                    <a:pt x="289" y="266"/>
                  </a:lnTo>
                  <a:lnTo>
                    <a:pt x="289" y="260"/>
                  </a:lnTo>
                  <a:lnTo>
                    <a:pt x="279" y="261"/>
                  </a:lnTo>
                  <a:lnTo>
                    <a:pt x="284" y="258"/>
                  </a:lnTo>
                  <a:lnTo>
                    <a:pt x="276" y="258"/>
                  </a:lnTo>
                  <a:lnTo>
                    <a:pt x="274" y="261"/>
                  </a:lnTo>
                  <a:lnTo>
                    <a:pt x="273" y="252"/>
                  </a:lnTo>
                  <a:lnTo>
                    <a:pt x="270" y="252"/>
                  </a:lnTo>
                  <a:lnTo>
                    <a:pt x="271" y="248"/>
                  </a:lnTo>
                  <a:lnTo>
                    <a:pt x="270" y="247"/>
                  </a:lnTo>
                  <a:lnTo>
                    <a:pt x="271" y="247"/>
                  </a:lnTo>
                  <a:lnTo>
                    <a:pt x="270" y="245"/>
                  </a:lnTo>
                  <a:lnTo>
                    <a:pt x="271" y="242"/>
                  </a:lnTo>
                  <a:lnTo>
                    <a:pt x="261" y="242"/>
                  </a:lnTo>
                  <a:lnTo>
                    <a:pt x="263" y="236"/>
                  </a:lnTo>
                  <a:lnTo>
                    <a:pt x="273" y="234"/>
                  </a:lnTo>
                  <a:lnTo>
                    <a:pt x="270" y="228"/>
                  </a:lnTo>
                  <a:lnTo>
                    <a:pt x="263" y="226"/>
                  </a:lnTo>
                  <a:lnTo>
                    <a:pt x="261" y="223"/>
                  </a:lnTo>
                  <a:lnTo>
                    <a:pt x="266" y="223"/>
                  </a:lnTo>
                  <a:lnTo>
                    <a:pt x="265" y="221"/>
                  </a:lnTo>
                  <a:lnTo>
                    <a:pt x="268" y="221"/>
                  </a:lnTo>
                  <a:lnTo>
                    <a:pt x="274" y="224"/>
                  </a:lnTo>
                  <a:lnTo>
                    <a:pt x="273" y="221"/>
                  </a:lnTo>
                  <a:lnTo>
                    <a:pt x="274" y="221"/>
                  </a:lnTo>
                  <a:lnTo>
                    <a:pt x="271" y="219"/>
                  </a:lnTo>
                  <a:lnTo>
                    <a:pt x="274" y="216"/>
                  </a:lnTo>
                  <a:lnTo>
                    <a:pt x="279" y="219"/>
                  </a:lnTo>
                  <a:lnTo>
                    <a:pt x="278" y="224"/>
                  </a:lnTo>
                  <a:lnTo>
                    <a:pt x="290" y="229"/>
                  </a:lnTo>
                  <a:lnTo>
                    <a:pt x="290" y="234"/>
                  </a:lnTo>
                  <a:lnTo>
                    <a:pt x="298" y="232"/>
                  </a:lnTo>
                  <a:lnTo>
                    <a:pt x="297" y="236"/>
                  </a:lnTo>
                  <a:lnTo>
                    <a:pt x="297" y="240"/>
                  </a:lnTo>
                  <a:lnTo>
                    <a:pt x="302" y="247"/>
                  </a:lnTo>
                  <a:lnTo>
                    <a:pt x="305" y="245"/>
                  </a:lnTo>
                  <a:lnTo>
                    <a:pt x="305" y="247"/>
                  </a:lnTo>
                  <a:lnTo>
                    <a:pt x="303" y="250"/>
                  </a:lnTo>
                  <a:lnTo>
                    <a:pt x="305" y="252"/>
                  </a:lnTo>
                  <a:lnTo>
                    <a:pt x="310" y="250"/>
                  </a:lnTo>
                  <a:lnTo>
                    <a:pt x="311" y="255"/>
                  </a:lnTo>
                  <a:lnTo>
                    <a:pt x="314" y="253"/>
                  </a:lnTo>
                  <a:lnTo>
                    <a:pt x="318" y="258"/>
                  </a:lnTo>
                  <a:lnTo>
                    <a:pt x="321" y="250"/>
                  </a:lnTo>
                  <a:lnTo>
                    <a:pt x="324" y="248"/>
                  </a:lnTo>
                  <a:lnTo>
                    <a:pt x="322" y="239"/>
                  </a:lnTo>
                  <a:lnTo>
                    <a:pt x="330" y="242"/>
                  </a:lnTo>
                  <a:lnTo>
                    <a:pt x="334" y="239"/>
                  </a:lnTo>
                  <a:lnTo>
                    <a:pt x="337" y="237"/>
                  </a:lnTo>
                  <a:lnTo>
                    <a:pt x="337" y="232"/>
                  </a:lnTo>
                  <a:lnTo>
                    <a:pt x="342" y="232"/>
                  </a:lnTo>
                  <a:lnTo>
                    <a:pt x="340" y="229"/>
                  </a:lnTo>
                  <a:lnTo>
                    <a:pt x="335" y="229"/>
                  </a:lnTo>
                  <a:lnTo>
                    <a:pt x="340" y="224"/>
                  </a:lnTo>
                  <a:lnTo>
                    <a:pt x="348" y="226"/>
                  </a:lnTo>
                  <a:lnTo>
                    <a:pt x="350" y="224"/>
                  </a:lnTo>
                  <a:lnTo>
                    <a:pt x="346" y="223"/>
                  </a:lnTo>
                  <a:lnTo>
                    <a:pt x="353" y="216"/>
                  </a:lnTo>
                  <a:lnTo>
                    <a:pt x="343" y="207"/>
                  </a:lnTo>
                  <a:lnTo>
                    <a:pt x="329" y="210"/>
                  </a:lnTo>
                  <a:lnTo>
                    <a:pt x="334" y="199"/>
                  </a:lnTo>
                  <a:lnTo>
                    <a:pt x="318" y="202"/>
                  </a:lnTo>
                  <a:lnTo>
                    <a:pt x="318" y="199"/>
                  </a:lnTo>
                  <a:lnTo>
                    <a:pt x="322" y="195"/>
                  </a:lnTo>
                  <a:lnTo>
                    <a:pt x="316" y="186"/>
                  </a:lnTo>
                  <a:lnTo>
                    <a:pt x="308" y="184"/>
                  </a:lnTo>
                  <a:lnTo>
                    <a:pt x="311" y="179"/>
                  </a:lnTo>
                  <a:lnTo>
                    <a:pt x="297" y="183"/>
                  </a:lnTo>
                  <a:lnTo>
                    <a:pt x="294" y="181"/>
                  </a:lnTo>
                  <a:lnTo>
                    <a:pt x="297" y="178"/>
                  </a:lnTo>
                  <a:lnTo>
                    <a:pt x="295" y="175"/>
                  </a:lnTo>
                  <a:lnTo>
                    <a:pt x="287" y="175"/>
                  </a:lnTo>
                  <a:lnTo>
                    <a:pt x="290" y="170"/>
                  </a:lnTo>
                  <a:lnTo>
                    <a:pt x="270" y="163"/>
                  </a:lnTo>
                  <a:lnTo>
                    <a:pt x="278" y="162"/>
                  </a:lnTo>
                  <a:lnTo>
                    <a:pt x="273" y="155"/>
                  </a:lnTo>
                  <a:lnTo>
                    <a:pt x="279" y="154"/>
                  </a:lnTo>
                  <a:lnTo>
                    <a:pt x="270" y="147"/>
                  </a:lnTo>
                  <a:lnTo>
                    <a:pt x="276" y="147"/>
                  </a:lnTo>
                  <a:lnTo>
                    <a:pt x="276" y="144"/>
                  </a:lnTo>
                  <a:lnTo>
                    <a:pt x="284" y="149"/>
                  </a:lnTo>
                  <a:lnTo>
                    <a:pt x="295" y="149"/>
                  </a:lnTo>
                  <a:lnTo>
                    <a:pt x="297" y="146"/>
                  </a:lnTo>
                  <a:lnTo>
                    <a:pt x="290" y="141"/>
                  </a:lnTo>
                  <a:lnTo>
                    <a:pt x="276" y="139"/>
                  </a:lnTo>
                  <a:lnTo>
                    <a:pt x="274" y="141"/>
                  </a:lnTo>
                  <a:lnTo>
                    <a:pt x="270" y="136"/>
                  </a:lnTo>
                  <a:lnTo>
                    <a:pt x="266" y="138"/>
                  </a:lnTo>
                  <a:lnTo>
                    <a:pt x="281" y="131"/>
                  </a:lnTo>
                  <a:lnTo>
                    <a:pt x="289" y="133"/>
                  </a:lnTo>
                  <a:lnTo>
                    <a:pt x="292" y="130"/>
                  </a:lnTo>
                  <a:lnTo>
                    <a:pt x="290" y="126"/>
                  </a:lnTo>
                  <a:lnTo>
                    <a:pt x="284" y="117"/>
                  </a:lnTo>
                  <a:lnTo>
                    <a:pt x="279" y="115"/>
                  </a:lnTo>
                  <a:lnTo>
                    <a:pt x="278" y="118"/>
                  </a:lnTo>
                  <a:lnTo>
                    <a:pt x="278" y="120"/>
                  </a:lnTo>
                  <a:lnTo>
                    <a:pt x="271" y="126"/>
                  </a:lnTo>
                  <a:lnTo>
                    <a:pt x="266" y="125"/>
                  </a:lnTo>
                  <a:lnTo>
                    <a:pt x="273" y="118"/>
                  </a:lnTo>
                  <a:lnTo>
                    <a:pt x="260" y="120"/>
                  </a:lnTo>
                  <a:lnTo>
                    <a:pt x="271" y="115"/>
                  </a:lnTo>
                  <a:lnTo>
                    <a:pt x="273" y="110"/>
                  </a:lnTo>
                  <a:lnTo>
                    <a:pt x="276" y="114"/>
                  </a:lnTo>
                  <a:lnTo>
                    <a:pt x="278" y="107"/>
                  </a:lnTo>
                  <a:lnTo>
                    <a:pt x="263" y="101"/>
                  </a:lnTo>
                  <a:lnTo>
                    <a:pt x="250" y="109"/>
                  </a:lnTo>
                  <a:lnTo>
                    <a:pt x="260" y="99"/>
                  </a:lnTo>
                  <a:lnTo>
                    <a:pt x="245" y="106"/>
                  </a:lnTo>
                  <a:lnTo>
                    <a:pt x="252" y="96"/>
                  </a:lnTo>
                  <a:lnTo>
                    <a:pt x="250" y="93"/>
                  </a:lnTo>
                  <a:lnTo>
                    <a:pt x="241" y="96"/>
                  </a:lnTo>
                  <a:lnTo>
                    <a:pt x="233" y="93"/>
                  </a:lnTo>
                  <a:lnTo>
                    <a:pt x="244" y="90"/>
                  </a:lnTo>
                  <a:lnTo>
                    <a:pt x="247" y="86"/>
                  </a:lnTo>
                  <a:lnTo>
                    <a:pt x="244" y="78"/>
                  </a:lnTo>
                  <a:lnTo>
                    <a:pt x="229" y="72"/>
                  </a:lnTo>
                  <a:lnTo>
                    <a:pt x="225" y="78"/>
                  </a:lnTo>
                  <a:lnTo>
                    <a:pt x="218" y="77"/>
                  </a:lnTo>
                  <a:lnTo>
                    <a:pt x="218" y="85"/>
                  </a:lnTo>
                  <a:lnTo>
                    <a:pt x="213" y="82"/>
                  </a:lnTo>
                  <a:lnTo>
                    <a:pt x="215" y="77"/>
                  </a:lnTo>
                  <a:lnTo>
                    <a:pt x="209" y="80"/>
                  </a:lnTo>
                  <a:lnTo>
                    <a:pt x="217" y="69"/>
                  </a:lnTo>
                  <a:lnTo>
                    <a:pt x="207" y="70"/>
                  </a:lnTo>
                  <a:lnTo>
                    <a:pt x="201" y="75"/>
                  </a:lnTo>
                  <a:lnTo>
                    <a:pt x="202" y="72"/>
                  </a:lnTo>
                  <a:lnTo>
                    <a:pt x="207" y="67"/>
                  </a:lnTo>
                  <a:lnTo>
                    <a:pt x="209" y="66"/>
                  </a:lnTo>
                  <a:lnTo>
                    <a:pt x="209" y="61"/>
                  </a:lnTo>
                  <a:lnTo>
                    <a:pt x="197" y="59"/>
                  </a:lnTo>
                  <a:lnTo>
                    <a:pt x="201" y="56"/>
                  </a:lnTo>
                  <a:lnTo>
                    <a:pt x="201" y="53"/>
                  </a:lnTo>
                  <a:lnTo>
                    <a:pt x="197" y="48"/>
                  </a:lnTo>
                  <a:lnTo>
                    <a:pt x="199" y="45"/>
                  </a:lnTo>
                  <a:lnTo>
                    <a:pt x="194" y="43"/>
                  </a:lnTo>
                  <a:lnTo>
                    <a:pt x="170" y="38"/>
                  </a:lnTo>
                  <a:lnTo>
                    <a:pt x="156" y="45"/>
                  </a:lnTo>
                  <a:lnTo>
                    <a:pt x="156" y="48"/>
                  </a:lnTo>
                  <a:lnTo>
                    <a:pt x="159" y="51"/>
                  </a:lnTo>
                  <a:lnTo>
                    <a:pt x="149" y="54"/>
                  </a:lnTo>
                  <a:lnTo>
                    <a:pt x="144" y="51"/>
                  </a:lnTo>
                  <a:lnTo>
                    <a:pt x="140" y="53"/>
                  </a:lnTo>
                  <a:lnTo>
                    <a:pt x="140" y="46"/>
                  </a:lnTo>
                  <a:lnTo>
                    <a:pt x="133" y="56"/>
                  </a:lnTo>
                  <a:lnTo>
                    <a:pt x="132" y="56"/>
                  </a:lnTo>
                  <a:lnTo>
                    <a:pt x="122" y="66"/>
                  </a:lnTo>
                  <a:lnTo>
                    <a:pt x="122" y="62"/>
                  </a:lnTo>
                  <a:lnTo>
                    <a:pt x="127" y="59"/>
                  </a:lnTo>
                  <a:lnTo>
                    <a:pt x="124" y="58"/>
                  </a:lnTo>
                  <a:lnTo>
                    <a:pt x="135" y="38"/>
                  </a:lnTo>
                  <a:lnTo>
                    <a:pt x="130" y="32"/>
                  </a:lnTo>
                  <a:lnTo>
                    <a:pt x="133" y="27"/>
                  </a:lnTo>
                  <a:lnTo>
                    <a:pt x="125" y="21"/>
                  </a:lnTo>
                  <a:lnTo>
                    <a:pt x="128" y="17"/>
                  </a:lnTo>
                  <a:lnTo>
                    <a:pt x="128" y="8"/>
                  </a:lnTo>
                  <a:lnTo>
                    <a:pt x="127" y="5"/>
                  </a:lnTo>
                  <a:lnTo>
                    <a:pt x="111" y="5"/>
                  </a:lnTo>
                  <a:lnTo>
                    <a:pt x="100" y="9"/>
                  </a:lnTo>
                  <a:lnTo>
                    <a:pt x="95" y="13"/>
                  </a:lnTo>
                  <a:lnTo>
                    <a:pt x="98" y="16"/>
                  </a:lnTo>
                  <a:lnTo>
                    <a:pt x="96" y="19"/>
                  </a:lnTo>
                  <a:lnTo>
                    <a:pt x="95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7" y="22"/>
                  </a:lnTo>
                  <a:lnTo>
                    <a:pt x="79" y="17"/>
                  </a:lnTo>
                  <a:lnTo>
                    <a:pt x="77" y="21"/>
                  </a:lnTo>
                  <a:lnTo>
                    <a:pt x="80" y="24"/>
                  </a:lnTo>
                  <a:lnTo>
                    <a:pt x="71" y="27"/>
                  </a:lnTo>
                  <a:lnTo>
                    <a:pt x="77" y="33"/>
                  </a:lnTo>
                  <a:lnTo>
                    <a:pt x="67" y="33"/>
                  </a:lnTo>
                  <a:lnTo>
                    <a:pt x="66" y="45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75" y="51"/>
                  </a:lnTo>
                  <a:lnTo>
                    <a:pt x="58" y="64"/>
                  </a:lnTo>
                  <a:lnTo>
                    <a:pt x="63" y="74"/>
                  </a:lnTo>
                  <a:lnTo>
                    <a:pt x="71" y="75"/>
                  </a:lnTo>
                  <a:lnTo>
                    <a:pt x="71" y="77"/>
                  </a:lnTo>
                  <a:lnTo>
                    <a:pt x="67" y="85"/>
                  </a:lnTo>
                  <a:lnTo>
                    <a:pt x="66" y="93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42" y="94"/>
                  </a:lnTo>
                  <a:lnTo>
                    <a:pt x="51" y="90"/>
                  </a:lnTo>
                  <a:lnTo>
                    <a:pt x="66" y="86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51" y="67"/>
                  </a:lnTo>
                  <a:lnTo>
                    <a:pt x="51" y="62"/>
                  </a:lnTo>
                  <a:lnTo>
                    <a:pt x="56" y="51"/>
                  </a:lnTo>
                  <a:lnTo>
                    <a:pt x="53" y="43"/>
                  </a:lnTo>
                  <a:lnTo>
                    <a:pt x="55" y="37"/>
                  </a:lnTo>
                  <a:lnTo>
                    <a:pt x="61" y="29"/>
                  </a:lnTo>
                  <a:lnTo>
                    <a:pt x="63" y="24"/>
                  </a:lnTo>
                  <a:lnTo>
                    <a:pt x="84" y="5"/>
                  </a:lnTo>
                  <a:lnTo>
                    <a:pt x="82" y="3"/>
                  </a:lnTo>
                  <a:lnTo>
                    <a:pt x="8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2" name="Freeform 621">
              <a:extLst>
                <a:ext uri="{FF2B5EF4-FFF2-40B4-BE49-F238E27FC236}">
                  <a16:creationId xmlns:a16="http://schemas.microsoft.com/office/drawing/2014/main" id="{3BB424DA-AD1D-E091-925E-AEED9EA9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406" y="-2723778"/>
              <a:ext cx="10876" cy="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8" y="3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3" name="Freeform 622">
              <a:extLst>
                <a:ext uri="{FF2B5EF4-FFF2-40B4-BE49-F238E27FC236}">
                  <a16:creationId xmlns:a16="http://schemas.microsoft.com/office/drawing/2014/main" id="{189996E4-66B5-983B-0EA8-D3C89E058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075" y="-2084787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1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4" name="Freeform 623">
              <a:extLst>
                <a:ext uri="{FF2B5EF4-FFF2-40B4-BE49-F238E27FC236}">
                  <a16:creationId xmlns:a16="http://schemas.microsoft.com/office/drawing/2014/main" id="{FCEA0140-A4CD-27D2-FBB3-839C7B20A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251" y="-1914842"/>
              <a:ext cx="10876" cy="543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8" h="4">
                  <a:moveTo>
                    <a:pt x="3" y="0"/>
                  </a:moveTo>
                  <a:lnTo>
                    <a:pt x="8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5" name="Freeform 624">
              <a:extLst>
                <a:ext uri="{FF2B5EF4-FFF2-40B4-BE49-F238E27FC236}">
                  <a16:creationId xmlns:a16="http://schemas.microsoft.com/office/drawing/2014/main" id="{A8A51567-E868-7C37-5272-31D40410B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0" y="-1906685"/>
              <a:ext cx="8157" cy="4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6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6" h="3">
                  <a:moveTo>
                    <a:pt x="0" y="2"/>
                  </a:moveTo>
                  <a:lnTo>
                    <a:pt x="1" y="0"/>
                  </a:lnTo>
                  <a:lnTo>
                    <a:pt x="6" y="3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6" name="Freeform 625">
              <a:extLst>
                <a:ext uri="{FF2B5EF4-FFF2-40B4-BE49-F238E27FC236}">
                  <a16:creationId xmlns:a16="http://schemas.microsoft.com/office/drawing/2014/main" id="{2DF4D36D-8309-3FF3-6D0E-7977A8B12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1899887"/>
              <a:ext cx="10876" cy="136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8" h="1">
                  <a:moveTo>
                    <a:pt x="1" y="0"/>
                  </a:moveTo>
                  <a:lnTo>
                    <a:pt x="0" y="1"/>
                  </a:lnTo>
                  <a:lnTo>
                    <a:pt x="8" y="0"/>
                  </a:lnTo>
                  <a:lnTo>
                    <a:pt x="8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7" name="Freeform 626">
              <a:extLst>
                <a:ext uri="{FF2B5EF4-FFF2-40B4-BE49-F238E27FC236}">
                  <a16:creationId xmlns:a16="http://schemas.microsoft.com/office/drawing/2014/main" id="{AC28CA7C-7064-F14C-D148-74BD65258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711" y="-1895809"/>
              <a:ext cx="10876" cy="407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8" name="Freeform 627">
              <a:extLst>
                <a:ext uri="{FF2B5EF4-FFF2-40B4-BE49-F238E27FC236}">
                  <a16:creationId xmlns:a16="http://schemas.microsoft.com/office/drawing/2014/main" id="{10385894-3F0B-90B4-23FD-BFC4D87AA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10" y="-1884932"/>
              <a:ext cx="21753" cy="176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6" y="6"/>
                </a:cxn>
                <a:cxn ang="0">
                  <a:pos x="15" y="10"/>
                </a:cxn>
                <a:cxn ang="0">
                  <a:pos x="8" y="10"/>
                </a:cxn>
                <a:cxn ang="0">
                  <a:pos x="2" y="13"/>
                </a:cxn>
                <a:cxn ang="0">
                  <a:pos x="0" y="13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6" h="13">
                  <a:moveTo>
                    <a:pt x="3" y="0"/>
                  </a:moveTo>
                  <a:lnTo>
                    <a:pt x="13" y="2"/>
                  </a:lnTo>
                  <a:lnTo>
                    <a:pt x="16" y="6"/>
                  </a:lnTo>
                  <a:lnTo>
                    <a:pt x="15" y="10"/>
                  </a:lnTo>
                  <a:lnTo>
                    <a:pt x="8" y="10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59" name="Freeform 628">
              <a:extLst>
                <a:ext uri="{FF2B5EF4-FFF2-40B4-BE49-F238E27FC236}">
                  <a16:creationId xmlns:a16="http://schemas.microsoft.com/office/drawing/2014/main" id="{7A831BF9-BB2F-73BC-9130-6B749F6E2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54" y="-1895809"/>
              <a:ext cx="407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0" name="Freeform 629">
              <a:extLst>
                <a:ext uri="{FF2B5EF4-FFF2-40B4-BE49-F238E27FC236}">
                  <a16:creationId xmlns:a16="http://schemas.microsoft.com/office/drawing/2014/main" id="{BFCD03F4-2E10-E1F3-7AED-22635783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120" y="-2024966"/>
              <a:ext cx="271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2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2" y="0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1" name="Freeform 630">
              <a:extLst>
                <a:ext uri="{FF2B5EF4-FFF2-40B4-BE49-F238E27FC236}">
                  <a16:creationId xmlns:a16="http://schemas.microsoft.com/office/drawing/2014/main" id="{E9B11337-2D3B-63A6-AAC0-A98C43BE4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414" y="-1610302"/>
              <a:ext cx="12236" cy="176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8" y="7"/>
                </a:cxn>
                <a:cxn ang="0">
                  <a:pos x="9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5" y="7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9" h="13">
                  <a:moveTo>
                    <a:pt x="5" y="0"/>
                  </a:moveTo>
                  <a:lnTo>
                    <a:pt x="5" y="3"/>
                  </a:lnTo>
                  <a:lnTo>
                    <a:pt x="8" y="7"/>
                  </a:lnTo>
                  <a:lnTo>
                    <a:pt x="9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5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2" name="Freeform 631">
              <a:extLst>
                <a:ext uri="{FF2B5EF4-FFF2-40B4-BE49-F238E27FC236}">
                  <a16:creationId xmlns:a16="http://schemas.microsoft.com/office/drawing/2014/main" id="{E2A0038C-F5AD-4848-A39C-E6AD4ECC6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370" y="-1606223"/>
              <a:ext cx="6798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5" h="2">
                  <a:moveTo>
                    <a:pt x="3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3" name="Freeform 632">
              <a:extLst>
                <a:ext uri="{FF2B5EF4-FFF2-40B4-BE49-F238E27FC236}">
                  <a16:creationId xmlns:a16="http://schemas.microsoft.com/office/drawing/2014/main" id="{618C4A57-0521-0E13-FC3C-3AA73D6E0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0167" y="-1600784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3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4" name="Freeform 633">
              <a:extLst>
                <a:ext uri="{FF2B5EF4-FFF2-40B4-BE49-F238E27FC236}">
                  <a16:creationId xmlns:a16="http://schemas.microsoft.com/office/drawing/2014/main" id="{FC350423-172B-0998-4775-CF47D3BA2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201" y="-1599425"/>
              <a:ext cx="4079" cy="407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5" name="Freeform 634">
              <a:extLst>
                <a:ext uri="{FF2B5EF4-FFF2-40B4-BE49-F238E27FC236}">
                  <a16:creationId xmlns:a16="http://schemas.microsoft.com/office/drawing/2014/main" id="{B0D493D3-508F-F6ED-F66E-6230CB672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453" y="-1364221"/>
              <a:ext cx="6798" cy="679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6" name="Freeform 635">
              <a:extLst>
                <a:ext uri="{FF2B5EF4-FFF2-40B4-BE49-F238E27FC236}">
                  <a16:creationId xmlns:a16="http://schemas.microsoft.com/office/drawing/2014/main" id="{CC7603BF-E4E0-BADB-FBD7-82BEB231E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026" y="-1375098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7" name="Freeform 636">
              <a:extLst>
                <a:ext uri="{FF2B5EF4-FFF2-40B4-BE49-F238E27FC236}">
                  <a16:creationId xmlns:a16="http://schemas.microsoft.com/office/drawing/2014/main" id="{143490FE-AAF2-AF3D-9F91-674F13D58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183" y="-1365581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8" name="Freeform 637">
              <a:extLst>
                <a:ext uri="{FF2B5EF4-FFF2-40B4-BE49-F238E27FC236}">
                  <a16:creationId xmlns:a16="http://schemas.microsoft.com/office/drawing/2014/main" id="{FECC1E1E-45C7-29CA-0422-E1769D873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140772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69" name="Freeform 638">
              <a:extLst>
                <a:ext uri="{FF2B5EF4-FFF2-40B4-BE49-F238E27FC236}">
                  <a16:creationId xmlns:a16="http://schemas.microsoft.com/office/drawing/2014/main" id="{F0EBDA3F-E68E-DF29-C5CD-133BC8293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263" y="-1409087"/>
              <a:ext cx="407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0" name="Freeform 639">
              <a:extLst>
                <a:ext uri="{FF2B5EF4-FFF2-40B4-BE49-F238E27FC236}">
                  <a16:creationId xmlns:a16="http://schemas.microsoft.com/office/drawing/2014/main" id="{0D8A35CF-536A-665B-2208-28E56370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623" y="-1387334"/>
              <a:ext cx="2719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1" name="Freeform 640">
              <a:extLst>
                <a:ext uri="{FF2B5EF4-FFF2-40B4-BE49-F238E27FC236}">
                  <a16:creationId xmlns:a16="http://schemas.microsoft.com/office/drawing/2014/main" id="{0D8840F3-C786-98C9-7EA9-E2B0710FF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36" y="-1304401"/>
              <a:ext cx="1360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2" name="Freeform 641">
              <a:extLst>
                <a:ext uri="{FF2B5EF4-FFF2-40B4-BE49-F238E27FC236}">
                  <a16:creationId xmlns:a16="http://schemas.microsoft.com/office/drawing/2014/main" id="{D4E23556-1145-E397-444E-383A9A8EB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91" y="-133295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3" name="Freeform 642">
              <a:extLst>
                <a:ext uri="{FF2B5EF4-FFF2-40B4-BE49-F238E27FC236}">
                  <a16:creationId xmlns:a16="http://schemas.microsoft.com/office/drawing/2014/main" id="{37E21F95-0334-9D5C-C2AE-AE7330A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64" y="-1331592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4" name="Freeform 643">
              <a:extLst>
                <a:ext uri="{FF2B5EF4-FFF2-40B4-BE49-F238E27FC236}">
                  <a16:creationId xmlns:a16="http://schemas.microsoft.com/office/drawing/2014/main" id="{224742B5-960C-D0B4-8E4C-66AB296C8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679" y="-1307120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5" name="Freeform 644">
              <a:extLst>
                <a:ext uri="{FF2B5EF4-FFF2-40B4-BE49-F238E27FC236}">
                  <a16:creationId xmlns:a16="http://schemas.microsoft.com/office/drawing/2014/main" id="{FF152AD3-8CD6-C2EB-FE85-B44A233F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92" y="-1282648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6" name="Freeform 645">
              <a:extLst>
                <a:ext uri="{FF2B5EF4-FFF2-40B4-BE49-F238E27FC236}">
                  <a16:creationId xmlns:a16="http://schemas.microsoft.com/office/drawing/2014/main" id="{E59D3302-DACF-D2F6-A27A-030B87DDE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725" y="-1260895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7" name="Freeform 646">
              <a:extLst>
                <a:ext uri="{FF2B5EF4-FFF2-40B4-BE49-F238E27FC236}">
                  <a16:creationId xmlns:a16="http://schemas.microsoft.com/office/drawing/2014/main" id="{5467B7F8-36EF-7C66-D1FD-0C9CF3247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895" y="-1224187"/>
              <a:ext cx="2719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8" name="Freeform 647">
              <a:extLst>
                <a:ext uri="{FF2B5EF4-FFF2-40B4-BE49-F238E27FC236}">
                  <a16:creationId xmlns:a16="http://schemas.microsoft.com/office/drawing/2014/main" id="{B7D28430-4C11-50BA-647D-7EAF178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014" y="-1364221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79" name="Freeform 648">
              <a:extLst>
                <a:ext uri="{FF2B5EF4-FFF2-40B4-BE49-F238E27FC236}">
                  <a16:creationId xmlns:a16="http://schemas.microsoft.com/office/drawing/2014/main" id="{A870B5B6-268A-2DC9-5A78-904DE9895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273" y="-1634774"/>
              <a:ext cx="9517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lnTo>
                    <a:pt x="7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0" name="Freeform 649">
              <a:extLst>
                <a:ext uri="{FF2B5EF4-FFF2-40B4-BE49-F238E27FC236}">
                  <a16:creationId xmlns:a16="http://schemas.microsoft.com/office/drawing/2014/main" id="{20E60FEC-4987-55A8-C8E6-8F243761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-1463469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1" name="Freeform 650">
              <a:extLst>
                <a:ext uri="{FF2B5EF4-FFF2-40B4-BE49-F238E27FC236}">
                  <a16:creationId xmlns:a16="http://schemas.microsoft.com/office/drawing/2014/main" id="{BE5C8258-B7FC-452A-08F7-BE2D227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6" y="-1483862"/>
              <a:ext cx="1360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2" name="Freeform 651">
              <a:extLst>
                <a:ext uri="{FF2B5EF4-FFF2-40B4-BE49-F238E27FC236}">
                  <a16:creationId xmlns:a16="http://schemas.microsoft.com/office/drawing/2014/main" id="{D2927D0B-A727-628B-2D53-A947372C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768" y="-1487941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3" name="Freeform 652">
              <a:extLst>
                <a:ext uri="{FF2B5EF4-FFF2-40B4-BE49-F238E27FC236}">
                  <a16:creationId xmlns:a16="http://schemas.microsoft.com/office/drawing/2014/main" id="{69ACF2DA-848B-7ED2-DBBD-6D792C629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802" y="-1474346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4" name="Freeform 653">
              <a:extLst>
                <a:ext uri="{FF2B5EF4-FFF2-40B4-BE49-F238E27FC236}">
                  <a16:creationId xmlns:a16="http://schemas.microsoft.com/office/drawing/2014/main" id="{11A4A6C8-A663-AAC8-023E-BD87E5A4D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642" y="-2079348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5" name="Freeform 654">
              <a:extLst>
                <a:ext uri="{FF2B5EF4-FFF2-40B4-BE49-F238E27FC236}">
                  <a16:creationId xmlns:a16="http://schemas.microsoft.com/office/drawing/2014/main" id="{1A809470-A732-67FD-0A4F-15B8A65F3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101" y="-1992337"/>
              <a:ext cx="21753" cy="54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6" y="4"/>
                </a:cxn>
                <a:cxn ang="0">
                  <a:pos x="13" y="2"/>
                </a:cxn>
                <a:cxn ang="0">
                  <a:pos x="5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4"/>
                  </a:lnTo>
                  <a:lnTo>
                    <a:pt x="13" y="2"/>
                  </a:lnTo>
                  <a:lnTo>
                    <a:pt x="5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6" name="Freeform 655">
              <a:extLst>
                <a:ext uri="{FF2B5EF4-FFF2-40B4-BE49-F238E27FC236}">
                  <a16:creationId xmlns:a16="http://schemas.microsoft.com/office/drawing/2014/main" id="{D9F1E494-439A-6A87-606E-48265C999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012" y="-1986898"/>
              <a:ext cx="6798" cy="1087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2" y="8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8">
                  <a:moveTo>
                    <a:pt x="5" y="3"/>
                  </a:moveTo>
                  <a:lnTo>
                    <a:pt x="2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7" name="Freeform 656">
              <a:extLst>
                <a:ext uri="{FF2B5EF4-FFF2-40B4-BE49-F238E27FC236}">
                  <a16:creationId xmlns:a16="http://schemas.microsoft.com/office/drawing/2014/main" id="{78EA811A-A704-D5BB-FD0B-9A033EE73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14" y="-1965146"/>
              <a:ext cx="6798" cy="136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8" name="Freeform 657">
              <a:extLst>
                <a:ext uri="{FF2B5EF4-FFF2-40B4-BE49-F238E27FC236}">
                  <a16:creationId xmlns:a16="http://schemas.microsoft.com/office/drawing/2014/main" id="{CA6C8B45-F685-2DA5-CD21-DF016D386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99" y="-1965146"/>
              <a:ext cx="10876" cy="12236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8" y="5"/>
                </a:cxn>
                <a:cxn ang="0">
                  <a:pos x="6" y="9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4" y="1"/>
                </a:cxn>
              </a:cxnLst>
              <a:rect l="0" t="0" r="r" b="b"/>
              <a:pathLst>
                <a:path w="8" h="9">
                  <a:moveTo>
                    <a:pt x="4" y="1"/>
                  </a:moveTo>
                  <a:lnTo>
                    <a:pt x="8" y="5"/>
                  </a:lnTo>
                  <a:lnTo>
                    <a:pt x="6" y="9"/>
                  </a:lnTo>
                  <a:lnTo>
                    <a:pt x="3" y="9"/>
                  </a:lnTo>
                  <a:lnTo>
                    <a:pt x="0" y="5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89" name="Freeform 658">
              <a:extLst>
                <a:ext uri="{FF2B5EF4-FFF2-40B4-BE49-F238E27FC236}">
                  <a16:creationId xmlns:a16="http://schemas.microsoft.com/office/drawing/2014/main" id="{16B80991-F9B2-8ED2-4F86-DAAB4076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2910"/>
              <a:ext cx="4079" cy="54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0" name="Freeform 659">
              <a:extLst>
                <a:ext uri="{FF2B5EF4-FFF2-40B4-BE49-F238E27FC236}">
                  <a16:creationId xmlns:a16="http://schemas.microsoft.com/office/drawing/2014/main" id="{7EDFFAA7-8924-8EB2-89EA-3E961B3C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056" y="-1950191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1" name="Freeform 660">
              <a:extLst>
                <a:ext uri="{FF2B5EF4-FFF2-40B4-BE49-F238E27FC236}">
                  <a16:creationId xmlns:a16="http://schemas.microsoft.com/office/drawing/2014/main" id="{A13C8EDE-A313-E5AB-1BCD-58E9B2DF1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686" y="-1965146"/>
              <a:ext cx="4079" cy="679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2" name="Freeform 661">
              <a:extLst>
                <a:ext uri="{FF2B5EF4-FFF2-40B4-BE49-F238E27FC236}">
                  <a16:creationId xmlns:a16="http://schemas.microsoft.com/office/drawing/2014/main" id="{B66C95DE-D82B-85F6-AD27-209449D9D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562" y="-1958348"/>
              <a:ext cx="8157" cy="8157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0" y="0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6" h="6">
                  <a:moveTo>
                    <a:pt x="5" y="4"/>
                  </a:moveTo>
                  <a:lnTo>
                    <a:pt x="6" y="6"/>
                  </a:lnTo>
                  <a:lnTo>
                    <a:pt x="3" y="6"/>
                  </a:lnTo>
                  <a:lnTo>
                    <a:pt x="5" y="4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3" name="Freeform 662">
              <a:extLst>
                <a:ext uri="{FF2B5EF4-FFF2-40B4-BE49-F238E27FC236}">
                  <a16:creationId xmlns:a16="http://schemas.microsoft.com/office/drawing/2014/main" id="{8980FF97-FF40-EE70-4737-8F74BB1E8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50191"/>
              <a:ext cx="4079" cy="27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4" name="Freeform 663">
              <a:extLst>
                <a:ext uri="{FF2B5EF4-FFF2-40B4-BE49-F238E27FC236}">
                  <a16:creationId xmlns:a16="http://schemas.microsoft.com/office/drawing/2014/main" id="{D7CDA935-6C36-422E-8217-4BD5E332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719" y="-1942034"/>
              <a:ext cx="5438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5" name="Freeform 664">
              <a:extLst>
                <a:ext uri="{FF2B5EF4-FFF2-40B4-BE49-F238E27FC236}">
                  <a16:creationId xmlns:a16="http://schemas.microsoft.com/office/drawing/2014/main" id="{33D632A6-30E3-01D0-4A0F-5C7F46E8F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034" y="-1931157"/>
              <a:ext cx="8157" cy="9517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6" y="4"/>
                </a:cxn>
                <a:cxn ang="0">
                  <a:pos x="1" y="7"/>
                </a:cxn>
                <a:cxn ang="0">
                  <a:pos x="1" y="5"/>
                </a:cxn>
                <a:cxn ang="0">
                  <a:pos x="4" y="4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lnTo>
                    <a:pt x="0" y="0"/>
                  </a:lnTo>
                  <a:lnTo>
                    <a:pt x="6" y="2"/>
                  </a:lnTo>
                  <a:lnTo>
                    <a:pt x="6" y="4"/>
                  </a:lnTo>
                  <a:lnTo>
                    <a:pt x="1" y="7"/>
                  </a:lnTo>
                  <a:lnTo>
                    <a:pt x="1" y="5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6" name="Freeform 665">
              <a:extLst>
                <a:ext uri="{FF2B5EF4-FFF2-40B4-BE49-F238E27FC236}">
                  <a16:creationId xmlns:a16="http://schemas.microsoft.com/office/drawing/2014/main" id="{0D98938C-409C-8E3D-723E-B5EF64AAA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866" y="-1924359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7" name="Freeform 666">
              <a:extLst>
                <a:ext uri="{FF2B5EF4-FFF2-40B4-BE49-F238E27FC236}">
                  <a16:creationId xmlns:a16="http://schemas.microsoft.com/office/drawing/2014/main" id="{9F4CA615-1AB0-ED53-D775-478069ECF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462" y="-1920281"/>
              <a:ext cx="16315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4" y="0"/>
                </a:cxn>
                <a:cxn ang="0">
                  <a:pos x="12" y="4"/>
                </a:cxn>
                <a:cxn ang="0">
                  <a:pos x="4" y="2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2" h="4">
                  <a:moveTo>
                    <a:pt x="3" y="2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4" y="2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8" name="Freeform 667">
              <a:extLst>
                <a:ext uri="{FF2B5EF4-FFF2-40B4-BE49-F238E27FC236}">
                  <a16:creationId xmlns:a16="http://schemas.microsoft.com/office/drawing/2014/main" id="{DBF70914-D9E0-F1C7-7E2E-9D44AFE1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1909404"/>
              <a:ext cx="12236" cy="679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8" y="4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6" y="2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8" y="4"/>
                  </a:lnTo>
                  <a:lnTo>
                    <a:pt x="0" y="5"/>
                  </a:lnTo>
                  <a:lnTo>
                    <a:pt x="0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799" name="Freeform 668">
              <a:extLst>
                <a:ext uri="{FF2B5EF4-FFF2-40B4-BE49-F238E27FC236}">
                  <a16:creationId xmlns:a16="http://schemas.microsoft.com/office/drawing/2014/main" id="{51191E0B-5CB4-8A8B-A65D-E51EA5358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935235"/>
              <a:ext cx="214810" cy="47585"/>
            </a:xfrm>
            <a:custGeom>
              <a:avLst/>
              <a:gdLst/>
              <a:ahLst/>
              <a:cxnLst>
                <a:cxn ang="0">
                  <a:pos x="115" y="16"/>
                </a:cxn>
                <a:cxn ang="0">
                  <a:pos x="123" y="19"/>
                </a:cxn>
                <a:cxn ang="0">
                  <a:pos x="131" y="21"/>
                </a:cxn>
                <a:cxn ang="0">
                  <a:pos x="138" y="21"/>
                </a:cxn>
                <a:cxn ang="0">
                  <a:pos x="138" y="26"/>
                </a:cxn>
                <a:cxn ang="0">
                  <a:pos x="149" y="26"/>
                </a:cxn>
                <a:cxn ang="0">
                  <a:pos x="155" y="31"/>
                </a:cxn>
                <a:cxn ang="0">
                  <a:pos x="158" y="31"/>
                </a:cxn>
                <a:cxn ang="0">
                  <a:pos x="158" y="32"/>
                </a:cxn>
                <a:cxn ang="0">
                  <a:pos x="141" y="35"/>
                </a:cxn>
                <a:cxn ang="0">
                  <a:pos x="118" y="34"/>
                </a:cxn>
                <a:cxn ang="0">
                  <a:pos x="106" y="35"/>
                </a:cxn>
                <a:cxn ang="0">
                  <a:pos x="104" y="35"/>
                </a:cxn>
                <a:cxn ang="0">
                  <a:pos x="115" y="31"/>
                </a:cxn>
                <a:cxn ang="0">
                  <a:pos x="117" y="29"/>
                </a:cxn>
                <a:cxn ang="0">
                  <a:pos x="101" y="27"/>
                </a:cxn>
                <a:cxn ang="0">
                  <a:pos x="96" y="23"/>
                </a:cxn>
                <a:cxn ang="0">
                  <a:pos x="93" y="18"/>
                </a:cxn>
                <a:cxn ang="0">
                  <a:pos x="75" y="16"/>
                </a:cxn>
                <a:cxn ang="0">
                  <a:pos x="65" y="13"/>
                </a:cxn>
                <a:cxn ang="0">
                  <a:pos x="45" y="11"/>
                </a:cxn>
                <a:cxn ang="0">
                  <a:pos x="43" y="8"/>
                </a:cxn>
                <a:cxn ang="0">
                  <a:pos x="49" y="7"/>
                </a:cxn>
                <a:cxn ang="0">
                  <a:pos x="46" y="7"/>
                </a:cxn>
                <a:cxn ang="0">
                  <a:pos x="33" y="5"/>
                </a:cxn>
                <a:cxn ang="0">
                  <a:pos x="27" y="10"/>
                </a:cxn>
                <a:cxn ang="0">
                  <a:pos x="16" y="11"/>
                </a:cxn>
                <a:cxn ang="0">
                  <a:pos x="6" y="16"/>
                </a:cxn>
                <a:cxn ang="0">
                  <a:pos x="0" y="15"/>
                </a:cxn>
                <a:cxn ang="0">
                  <a:pos x="8" y="13"/>
                </a:cxn>
                <a:cxn ang="0">
                  <a:pos x="9" y="7"/>
                </a:cxn>
                <a:cxn ang="0">
                  <a:pos x="19" y="3"/>
                </a:cxn>
                <a:cxn ang="0">
                  <a:pos x="40" y="0"/>
                </a:cxn>
                <a:cxn ang="0">
                  <a:pos x="51" y="0"/>
                </a:cxn>
                <a:cxn ang="0">
                  <a:pos x="75" y="2"/>
                </a:cxn>
                <a:cxn ang="0">
                  <a:pos x="83" y="8"/>
                </a:cxn>
                <a:cxn ang="0">
                  <a:pos x="96" y="8"/>
                </a:cxn>
                <a:cxn ang="0">
                  <a:pos x="96" y="10"/>
                </a:cxn>
                <a:cxn ang="0">
                  <a:pos x="102" y="11"/>
                </a:cxn>
                <a:cxn ang="0">
                  <a:pos x="106" y="13"/>
                </a:cxn>
                <a:cxn ang="0">
                  <a:pos x="115" y="16"/>
                </a:cxn>
                <a:cxn ang="0">
                  <a:pos x="115" y="16"/>
                </a:cxn>
              </a:cxnLst>
              <a:rect l="0" t="0" r="r" b="b"/>
              <a:pathLst>
                <a:path w="158" h="35">
                  <a:moveTo>
                    <a:pt x="115" y="16"/>
                  </a:moveTo>
                  <a:lnTo>
                    <a:pt x="123" y="19"/>
                  </a:lnTo>
                  <a:lnTo>
                    <a:pt x="131" y="21"/>
                  </a:lnTo>
                  <a:lnTo>
                    <a:pt x="138" y="21"/>
                  </a:lnTo>
                  <a:lnTo>
                    <a:pt x="138" y="26"/>
                  </a:lnTo>
                  <a:lnTo>
                    <a:pt x="149" y="26"/>
                  </a:lnTo>
                  <a:lnTo>
                    <a:pt x="155" y="31"/>
                  </a:lnTo>
                  <a:lnTo>
                    <a:pt x="158" y="31"/>
                  </a:lnTo>
                  <a:lnTo>
                    <a:pt x="158" y="32"/>
                  </a:lnTo>
                  <a:lnTo>
                    <a:pt x="141" y="35"/>
                  </a:lnTo>
                  <a:lnTo>
                    <a:pt x="118" y="34"/>
                  </a:lnTo>
                  <a:lnTo>
                    <a:pt x="106" y="35"/>
                  </a:lnTo>
                  <a:lnTo>
                    <a:pt x="104" y="35"/>
                  </a:lnTo>
                  <a:lnTo>
                    <a:pt x="115" y="31"/>
                  </a:lnTo>
                  <a:lnTo>
                    <a:pt x="117" y="29"/>
                  </a:lnTo>
                  <a:lnTo>
                    <a:pt x="101" y="27"/>
                  </a:lnTo>
                  <a:lnTo>
                    <a:pt x="96" y="23"/>
                  </a:lnTo>
                  <a:lnTo>
                    <a:pt x="93" y="18"/>
                  </a:lnTo>
                  <a:lnTo>
                    <a:pt x="75" y="16"/>
                  </a:lnTo>
                  <a:lnTo>
                    <a:pt x="65" y="13"/>
                  </a:lnTo>
                  <a:lnTo>
                    <a:pt x="45" y="11"/>
                  </a:lnTo>
                  <a:lnTo>
                    <a:pt x="43" y="8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3" y="5"/>
                  </a:lnTo>
                  <a:lnTo>
                    <a:pt x="27" y="10"/>
                  </a:lnTo>
                  <a:lnTo>
                    <a:pt x="16" y="11"/>
                  </a:lnTo>
                  <a:lnTo>
                    <a:pt x="6" y="16"/>
                  </a:lnTo>
                  <a:lnTo>
                    <a:pt x="0" y="15"/>
                  </a:lnTo>
                  <a:lnTo>
                    <a:pt x="8" y="13"/>
                  </a:lnTo>
                  <a:lnTo>
                    <a:pt x="9" y="7"/>
                  </a:lnTo>
                  <a:lnTo>
                    <a:pt x="19" y="3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75" y="2"/>
                  </a:lnTo>
                  <a:lnTo>
                    <a:pt x="83" y="8"/>
                  </a:lnTo>
                  <a:lnTo>
                    <a:pt x="96" y="8"/>
                  </a:lnTo>
                  <a:lnTo>
                    <a:pt x="96" y="10"/>
                  </a:lnTo>
                  <a:lnTo>
                    <a:pt x="102" y="11"/>
                  </a:lnTo>
                  <a:lnTo>
                    <a:pt x="106" y="13"/>
                  </a:lnTo>
                  <a:lnTo>
                    <a:pt x="115" y="16"/>
                  </a:lnTo>
                  <a:lnTo>
                    <a:pt x="115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0" name="Freeform 669">
              <a:extLst>
                <a:ext uri="{FF2B5EF4-FFF2-40B4-BE49-F238E27FC236}">
                  <a16:creationId xmlns:a16="http://schemas.microsoft.com/office/drawing/2014/main" id="{EF5578AC-B4FA-436C-8EC7-9BF8219A7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1914842"/>
              <a:ext cx="10876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lnTo>
                    <a:pt x="8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1" name="Freeform 670">
              <a:extLst>
                <a:ext uri="{FF2B5EF4-FFF2-40B4-BE49-F238E27FC236}">
                  <a16:creationId xmlns:a16="http://schemas.microsoft.com/office/drawing/2014/main" id="{B47FEB0D-480F-3F46-4B61-2E99ADA08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303" y="-1925719"/>
              <a:ext cx="19034" cy="815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4" y="4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6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4" h="6">
                  <a:moveTo>
                    <a:pt x="10" y="3"/>
                  </a:moveTo>
                  <a:lnTo>
                    <a:pt x="14" y="4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6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2" name="Freeform 671">
              <a:extLst>
                <a:ext uri="{FF2B5EF4-FFF2-40B4-BE49-F238E27FC236}">
                  <a16:creationId xmlns:a16="http://schemas.microsoft.com/office/drawing/2014/main" id="{EF94F241-6080-66D1-A5B1-1F2D3485A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4225" y="-1867257"/>
              <a:ext cx="40787" cy="10876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4" y="3"/>
                </a:cxn>
                <a:cxn ang="0">
                  <a:pos x="29" y="3"/>
                </a:cxn>
                <a:cxn ang="0">
                  <a:pos x="30" y="6"/>
                </a:cxn>
                <a:cxn ang="0">
                  <a:pos x="24" y="6"/>
                </a:cxn>
                <a:cxn ang="0">
                  <a:pos x="17" y="6"/>
                </a:cxn>
                <a:cxn ang="0">
                  <a:pos x="17" y="8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8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0" h="8">
                  <a:moveTo>
                    <a:pt x="19" y="0"/>
                  </a:moveTo>
                  <a:lnTo>
                    <a:pt x="24" y="3"/>
                  </a:lnTo>
                  <a:lnTo>
                    <a:pt x="29" y="3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7" y="6"/>
                  </a:lnTo>
                  <a:lnTo>
                    <a:pt x="17" y="8"/>
                  </a:lnTo>
                  <a:lnTo>
                    <a:pt x="8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3" name="Freeform 672">
              <a:extLst>
                <a:ext uri="{FF2B5EF4-FFF2-40B4-BE49-F238E27FC236}">
                  <a16:creationId xmlns:a16="http://schemas.microsoft.com/office/drawing/2014/main" id="{F816E58C-D195-951D-B42A-A658C2EB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270" y="-1874056"/>
              <a:ext cx="9517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7" y="0"/>
                </a:cxn>
                <a:cxn ang="0">
                  <a:pos x="7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" h="2">
                  <a:moveTo>
                    <a:pt x="3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4" name="Freeform 673">
              <a:extLst>
                <a:ext uri="{FF2B5EF4-FFF2-40B4-BE49-F238E27FC236}">
                  <a16:creationId xmlns:a16="http://schemas.microsoft.com/office/drawing/2014/main" id="{57833A6C-57A5-F1F3-7273-F1E625D07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147" y="-1891729"/>
              <a:ext cx="407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5" name="Freeform 674">
              <a:extLst>
                <a:ext uri="{FF2B5EF4-FFF2-40B4-BE49-F238E27FC236}">
                  <a16:creationId xmlns:a16="http://schemas.microsoft.com/office/drawing/2014/main" id="{4FED1705-C79A-0C5D-6CC7-240F2A8E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1867257"/>
              <a:ext cx="29910" cy="6798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2" y="3"/>
                </a:cxn>
                <a:cxn ang="0">
                  <a:pos x="19" y="5"/>
                </a:cxn>
                <a:cxn ang="0">
                  <a:pos x="12" y="5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2" h="5">
                  <a:moveTo>
                    <a:pt x="21" y="0"/>
                  </a:moveTo>
                  <a:lnTo>
                    <a:pt x="22" y="3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6" name="Freeform 675">
              <a:extLst>
                <a:ext uri="{FF2B5EF4-FFF2-40B4-BE49-F238E27FC236}">
                  <a16:creationId xmlns:a16="http://schemas.microsoft.com/office/drawing/2014/main" id="{C14BF361-D678-683C-9D53-F07D1FE01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215" y="-186725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7" name="Freeform 676">
              <a:extLst>
                <a:ext uri="{FF2B5EF4-FFF2-40B4-BE49-F238E27FC236}">
                  <a16:creationId xmlns:a16="http://schemas.microsoft.com/office/drawing/2014/main" id="{D81EFD38-2263-27E2-E6BE-6F184A716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934" y="-1856381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8" name="Freeform 677">
              <a:extLst>
                <a:ext uri="{FF2B5EF4-FFF2-40B4-BE49-F238E27FC236}">
                  <a16:creationId xmlns:a16="http://schemas.microsoft.com/office/drawing/2014/main" id="{6C0D022F-380C-9E91-DD0E-897FCC66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327" y="-1780246"/>
              <a:ext cx="407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09" name="Freeform 678">
              <a:extLst>
                <a:ext uri="{FF2B5EF4-FFF2-40B4-BE49-F238E27FC236}">
                  <a16:creationId xmlns:a16="http://schemas.microsoft.com/office/drawing/2014/main" id="{20118241-1D8B-F93F-7F9F-7155D37A2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282" y="-1780246"/>
              <a:ext cx="2719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0" name="Freeform 679">
              <a:extLst>
                <a:ext uri="{FF2B5EF4-FFF2-40B4-BE49-F238E27FC236}">
                  <a16:creationId xmlns:a16="http://schemas.microsoft.com/office/drawing/2014/main" id="{969F494C-4BCE-5050-8B37-EF18FB2F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856" y="-1765291"/>
              <a:ext cx="12236" cy="407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9" h="3">
                  <a:moveTo>
                    <a:pt x="8" y="0"/>
                  </a:move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1" name="Freeform 680">
              <a:extLst>
                <a:ext uri="{FF2B5EF4-FFF2-40B4-BE49-F238E27FC236}">
                  <a16:creationId xmlns:a16="http://schemas.microsoft.com/office/drawing/2014/main" id="{152BF915-B1FC-5E3F-9625-C09BB2E7F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316" y="-1777527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2" name="Freeform 681">
              <a:extLst>
                <a:ext uri="{FF2B5EF4-FFF2-40B4-BE49-F238E27FC236}">
                  <a16:creationId xmlns:a16="http://schemas.microsoft.com/office/drawing/2014/main" id="{483DB385-A44D-055E-81D4-21A56E52A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272" y="-1793841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3" name="Freeform 682">
              <a:extLst>
                <a:ext uri="{FF2B5EF4-FFF2-40B4-BE49-F238E27FC236}">
                  <a16:creationId xmlns:a16="http://schemas.microsoft.com/office/drawing/2014/main" id="{E186AF3D-09BA-9DDC-1865-B8814CEDE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04718"/>
              <a:ext cx="1360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4" name="Freeform 683">
              <a:extLst>
                <a:ext uri="{FF2B5EF4-FFF2-40B4-BE49-F238E27FC236}">
                  <a16:creationId xmlns:a16="http://schemas.microsoft.com/office/drawing/2014/main" id="{2ED5DE95-8AFE-BA91-EFEF-383006355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816954"/>
              <a:ext cx="4079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1" y="1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5" name="Freeform 684">
              <a:extLst>
                <a:ext uri="{FF2B5EF4-FFF2-40B4-BE49-F238E27FC236}">
                  <a16:creationId xmlns:a16="http://schemas.microsoft.com/office/drawing/2014/main" id="{09CBDBFC-E50F-0659-F1F4-E1407B934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912" y="-1826471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2"/>
                  </a:lnTo>
                  <a:lnTo>
                    <a:pt x="1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6" name="Freeform 685">
              <a:extLst>
                <a:ext uri="{FF2B5EF4-FFF2-40B4-BE49-F238E27FC236}">
                  <a16:creationId xmlns:a16="http://schemas.microsoft.com/office/drawing/2014/main" id="{0D27AC18-FCCD-5FB0-CD34-800658D69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114" y="-1838707"/>
              <a:ext cx="10876" cy="67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7" name="Freeform 686">
              <a:extLst>
                <a:ext uri="{FF2B5EF4-FFF2-40B4-BE49-F238E27FC236}">
                  <a16:creationId xmlns:a16="http://schemas.microsoft.com/office/drawing/2014/main" id="{FB7DE2E3-75EA-C7FB-148B-361CEDE5A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473" y="-1848224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8" name="Freeform 687">
              <a:extLst>
                <a:ext uri="{FF2B5EF4-FFF2-40B4-BE49-F238E27FC236}">
                  <a16:creationId xmlns:a16="http://schemas.microsoft.com/office/drawing/2014/main" id="{3E7D1E35-2B25-872E-019B-A5C2A297D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720" y="-1852303"/>
              <a:ext cx="2719" cy="271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19" name="Freeform 688">
              <a:extLst>
                <a:ext uri="{FF2B5EF4-FFF2-40B4-BE49-F238E27FC236}">
                  <a16:creationId xmlns:a16="http://schemas.microsoft.com/office/drawing/2014/main" id="{A53457F4-E6FB-75F8-A7B1-1E791EF7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91" y="-1766650"/>
              <a:ext cx="6798" cy="136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0" name="Freeform 689">
              <a:extLst>
                <a:ext uri="{FF2B5EF4-FFF2-40B4-BE49-F238E27FC236}">
                  <a16:creationId xmlns:a16="http://schemas.microsoft.com/office/drawing/2014/main" id="{A01E1A89-D7FE-9EB0-6BB4-EEE21407C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159" y="-1758493"/>
              <a:ext cx="21753" cy="1087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3"/>
                </a:cxn>
                <a:cxn ang="0">
                  <a:pos x="14" y="6"/>
                </a:cxn>
                <a:cxn ang="0">
                  <a:pos x="11" y="6"/>
                </a:cxn>
                <a:cxn ang="0">
                  <a:pos x="0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1" y="6"/>
                  </a:lnTo>
                  <a:lnTo>
                    <a:pt x="0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1" name="Freeform 690">
              <a:extLst>
                <a:ext uri="{FF2B5EF4-FFF2-40B4-BE49-F238E27FC236}">
                  <a16:creationId xmlns:a16="http://schemas.microsoft.com/office/drawing/2014/main" id="{A00A4B95-8D3F-7868-D70E-D267E8D35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9581" y="-2011370"/>
              <a:ext cx="2719" cy="4079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2" name="Freeform 691">
              <a:extLst>
                <a:ext uri="{FF2B5EF4-FFF2-40B4-BE49-F238E27FC236}">
                  <a16:creationId xmlns:a16="http://schemas.microsoft.com/office/drawing/2014/main" id="{889D8067-66EA-8BAA-5D61-26BF2FD69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727" y="-2030404"/>
              <a:ext cx="6798" cy="8157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5" y="6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lnTo>
                    <a:pt x="3" y="6"/>
                  </a:lnTo>
                  <a:lnTo>
                    <a:pt x="0" y="0"/>
                  </a:lnTo>
                  <a:lnTo>
                    <a:pt x="5" y="6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3" name="Freeform 692">
              <a:extLst>
                <a:ext uri="{FF2B5EF4-FFF2-40B4-BE49-F238E27FC236}">
                  <a16:creationId xmlns:a16="http://schemas.microsoft.com/office/drawing/2014/main" id="{99B39CA3-2E8D-4CA9-0C5B-B0E1BF62D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761" y="-2024966"/>
              <a:ext cx="4079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5">
                  <a:moveTo>
                    <a:pt x="0" y="2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4" name="Freeform 693">
              <a:extLst>
                <a:ext uri="{FF2B5EF4-FFF2-40B4-BE49-F238E27FC236}">
                  <a16:creationId xmlns:a16="http://schemas.microsoft.com/office/drawing/2014/main" id="{71DB0318-D68A-E090-F3FA-0498D364E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5" name="Freeform 694">
              <a:extLst>
                <a:ext uri="{FF2B5EF4-FFF2-40B4-BE49-F238E27FC236}">
                  <a16:creationId xmlns:a16="http://schemas.microsoft.com/office/drawing/2014/main" id="{C94BC53D-A36C-9002-83AF-A21E875AA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1714987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6" name="Freeform 695">
              <a:extLst>
                <a:ext uri="{FF2B5EF4-FFF2-40B4-BE49-F238E27FC236}">
                  <a16:creationId xmlns:a16="http://schemas.microsoft.com/office/drawing/2014/main" id="{CFA33C34-E903-5888-8016-401695E0F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8842" y="-1898528"/>
              <a:ext cx="6798" cy="54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7" name="Freeform 696">
              <a:extLst>
                <a:ext uri="{FF2B5EF4-FFF2-40B4-BE49-F238E27FC236}">
                  <a16:creationId xmlns:a16="http://schemas.microsoft.com/office/drawing/2014/main" id="{B74560DA-849F-70E7-846E-67841DF69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564" y="-1617099"/>
              <a:ext cx="13596" cy="679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8" y="5"/>
                </a:cxn>
                <a:cxn ang="0">
                  <a:pos x="10" y="3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0" h="5">
                  <a:moveTo>
                    <a:pt x="2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8" y="5"/>
                  </a:lnTo>
                  <a:lnTo>
                    <a:pt x="1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8" name="Freeform 697">
              <a:extLst>
                <a:ext uri="{FF2B5EF4-FFF2-40B4-BE49-F238E27FC236}">
                  <a16:creationId xmlns:a16="http://schemas.microsoft.com/office/drawing/2014/main" id="{3CDA959B-2C3F-F1A8-064E-82CC5338F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60" y="-1610302"/>
              <a:ext cx="5438" cy="2719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29" name="Freeform 698">
              <a:extLst>
                <a:ext uri="{FF2B5EF4-FFF2-40B4-BE49-F238E27FC236}">
                  <a16:creationId xmlns:a16="http://schemas.microsoft.com/office/drawing/2014/main" id="{94FF2079-04F0-D05C-19FB-47E7EFC3C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767" y="-1607582"/>
              <a:ext cx="46225" cy="2175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6"/>
                </a:cxn>
                <a:cxn ang="0">
                  <a:pos x="24" y="14"/>
                </a:cxn>
                <a:cxn ang="0">
                  <a:pos x="11" y="16"/>
                </a:cxn>
                <a:cxn ang="0">
                  <a:pos x="3" y="16"/>
                </a:cxn>
                <a:cxn ang="0">
                  <a:pos x="0" y="14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19" y="1"/>
                </a:cxn>
                <a:cxn ang="0">
                  <a:pos x="29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34" h="16">
                  <a:moveTo>
                    <a:pt x="34" y="1"/>
                  </a:moveTo>
                  <a:lnTo>
                    <a:pt x="34" y="6"/>
                  </a:lnTo>
                  <a:lnTo>
                    <a:pt x="24" y="14"/>
                  </a:lnTo>
                  <a:lnTo>
                    <a:pt x="11" y="16"/>
                  </a:lnTo>
                  <a:lnTo>
                    <a:pt x="3" y="16"/>
                  </a:lnTo>
                  <a:lnTo>
                    <a:pt x="0" y="14"/>
                  </a:lnTo>
                  <a:lnTo>
                    <a:pt x="0" y="3"/>
                  </a:lnTo>
                  <a:lnTo>
                    <a:pt x="5" y="0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0" name="Freeform 699">
              <a:extLst>
                <a:ext uri="{FF2B5EF4-FFF2-40B4-BE49-F238E27FC236}">
                  <a16:creationId xmlns:a16="http://schemas.microsoft.com/office/drawing/2014/main" id="{2B344300-B9C4-75F4-1289-196A2C821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890" y="-1610302"/>
              <a:ext cx="13596" cy="9517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3" y="7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3" y="2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8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3" y="7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1" name="Freeform 700">
              <a:extLst>
                <a:ext uri="{FF2B5EF4-FFF2-40B4-BE49-F238E27FC236}">
                  <a16:creationId xmlns:a16="http://schemas.microsoft.com/office/drawing/2014/main" id="{FC93778A-C036-A410-0C6B-0A11361B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45" y="-1610302"/>
              <a:ext cx="2719" cy="136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2" name="Freeform 701">
              <a:extLst>
                <a:ext uri="{FF2B5EF4-FFF2-40B4-BE49-F238E27FC236}">
                  <a16:creationId xmlns:a16="http://schemas.microsoft.com/office/drawing/2014/main" id="{FE29BFC4-A7C4-BAC3-5B3B-16E3398A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180" y="-704837"/>
              <a:ext cx="28551" cy="8157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9" y="1"/>
                </a:cxn>
                <a:cxn ang="0">
                  <a:pos x="21" y="4"/>
                </a:cxn>
                <a:cxn ang="0">
                  <a:pos x="18" y="6"/>
                </a:cxn>
                <a:cxn ang="0">
                  <a:pos x="13" y="4"/>
                </a:cxn>
                <a:cxn ang="0">
                  <a:pos x="10" y="6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21" h="6">
                  <a:moveTo>
                    <a:pt x="3" y="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9" y="1"/>
                  </a:lnTo>
                  <a:lnTo>
                    <a:pt x="21" y="4"/>
                  </a:lnTo>
                  <a:lnTo>
                    <a:pt x="18" y="6"/>
                  </a:lnTo>
                  <a:lnTo>
                    <a:pt x="13" y="4"/>
                  </a:lnTo>
                  <a:lnTo>
                    <a:pt x="10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3" name="Freeform 702">
              <a:extLst>
                <a:ext uri="{FF2B5EF4-FFF2-40B4-BE49-F238E27FC236}">
                  <a16:creationId xmlns:a16="http://schemas.microsoft.com/office/drawing/2014/main" id="{18B02267-DD7C-9FD1-DC4D-F16C06923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910" y="-710275"/>
              <a:ext cx="21753" cy="543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6" y="0"/>
                </a:cxn>
                <a:cxn ang="0">
                  <a:pos x="3" y="4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16" h="4">
                  <a:moveTo>
                    <a:pt x="3" y="2"/>
                  </a:moveTo>
                  <a:lnTo>
                    <a:pt x="16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4" name="Freeform 703">
              <a:extLst>
                <a:ext uri="{FF2B5EF4-FFF2-40B4-BE49-F238E27FC236}">
                  <a16:creationId xmlns:a16="http://schemas.microsoft.com/office/drawing/2014/main" id="{9A157154-6566-9940-C20F-E5251E0A2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799" y="-786410"/>
              <a:ext cx="43506" cy="2039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32" y="2"/>
                </a:cxn>
                <a:cxn ang="0">
                  <a:pos x="29" y="3"/>
                </a:cxn>
                <a:cxn ang="0">
                  <a:pos x="19" y="10"/>
                </a:cxn>
                <a:cxn ang="0">
                  <a:pos x="13" y="10"/>
                </a:cxn>
                <a:cxn ang="0">
                  <a:pos x="13" y="11"/>
                </a:cxn>
                <a:cxn ang="0">
                  <a:pos x="6" y="15"/>
                </a:cxn>
                <a:cxn ang="0">
                  <a:pos x="0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16" y="5"/>
                </a:cxn>
                <a:cxn ang="0">
                  <a:pos x="9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16" y="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32" h="15">
                  <a:moveTo>
                    <a:pt x="29" y="0"/>
                  </a:moveTo>
                  <a:lnTo>
                    <a:pt x="32" y="2"/>
                  </a:lnTo>
                  <a:lnTo>
                    <a:pt x="29" y="3"/>
                  </a:lnTo>
                  <a:lnTo>
                    <a:pt x="19" y="10"/>
                  </a:lnTo>
                  <a:lnTo>
                    <a:pt x="13" y="10"/>
                  </a:lnTo>
                  <a:lnTo>
                    <a:pt x="13" y="11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16" y="5"/>
                  </a:lnTo>
                  <a:lnTo>
                    <a:pt x="9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16" y="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5" name="Freeform 704">
              <a:extLst>
                <a:ext uri="{FF2B5EF4-FFF2-40B4-BE49-F238E27FC236}">
                  <a16:creationId xmlns:a16="http://schemas.microsoft.com/office/drawing/2014/main" id="{AE492685-6417-4410-5BAB-403C40194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9" y="-787769"/>
              <a:ext cx="46225" cy="23113"/>
            </a:xfrm>
            <a:custGeom>
              <a:avLst/>
              <a:gdLst/>
              <a:ahLst/>
              <a:cxnLst>
                <a:cxn ang="0">
                  <a:pos x="32" y="8"/>
                </a:cxn>
                <a:cxn ang="0">
                  <a:pos x="24" y="9"/>
                </a:cxn>
                <a:cxn ang="0">
                  <a:pos x="15" y="9"/>
                </a:cxn>
                <a:cxn ang="0">
                  <a:pos x="18" y="12"/>
                </a:cxn>
                <a:cxn ang="0">
                  <a:pos x="11" y="11"/>
                </a:cxn>
                <a:cxn ang="0">
                  <a:pos x="10" y="14"/>
                </a:cxn>
                <a:cxn ang="0">
                  <a:pos x="11" y="16"/>
                </a:cxn>
                <a:cxn ang="0">
                  <a:pos x="7" y="14"/>
                </a:cxn>
                <a:cxn ang="0">
                  <a:pos x="5" y="17"/>
                </a:cxn>
                <a:cxn ang="0">
                  <a:pos x="0" y="12"/>
                </a:cxn>
                <a:cxn ang="0">
                  <a:pos x="2" y="9"/>
                </a:cxn>
                <a:cxn ang="0">
                  <a:pos x="8" y="6"/>
                </a:cxn>
                <a:cxn ang="0">
                  <a:pos x="13" y="8"/>
                </a:cxn>
                <a:cxn ang="0">
                  <a:pos x="11" y="1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6" y="3"/>
                </a:cxn>
                <a:cxn ang="0">
                  <a:pos x="32" y="1"/>
                </a:cxn>
                <a:cxn ang="0">
                  <a:pos x="34" y="6"/>
                </a:cxn>
                <a:cxn ang="0">
                  <a:pos x="32" y="8"/>
                </a:cxn>
                <a:cxn ang="0">
                  <a:pos x="32" y="8"/>
                </a:cxn>
              </a:cxnLst>
              <a:rect l="0" t="0" r="r" b="b"/>
              <a:pathLst>
                <a:path w="34" h="17">
                  <a:moveTo>
                    <a:pt x="32" y="8"/>
                  </a:moveTo>
                  <a:lnTo>
                    <a:pt x="24" y="9"/>
                  </a:lnTo>
                  <a:lnTo>
                    <a:pt x="15" y="9"/>
                  </a:lnTo>
                  <a:lnTo>
                    <a:pt x="18" y="12"/>
                  </a:lnTo>
                  <a:lnTo>
                    <a:pt x="11" y="11"/>
                  </a:lnTo>
                  <a:lnTo>
                    <a:pt x="10" y="14"/>
                  </a:lnTo>
                  <a:lnTo>
                    <a:pt x="11" y="16"/>
                  </a:lnTo>
                  <a:lnTo>
                    <a:pt x="7" y="14"/>
                  </a:lnTo>
                  <a:lnTo>
                    <a:pt x="5" y="17"/>
                  </a:lnTo>
                  <a:lnTo>
                    <a:pt x="0" y="12"/>
                  </a:lnTo>
                  <a:lnTo>
                    <a:pt x="2" y="9"/>
                  </a:lnTo>
                  <a:lnTo>
                    <a:pt x="8" y="6"/>
                  </a:lnTo>
                  <a:lnTo>
                    <a:pt x="13" y="8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34" y="6"/>
                  </a:lnTo>
                  <a:lnTo>
                    <a:pt x="32" y="8"/>
                  </a:lnTo>
                  <a:lnTo>
                    <a:pt x="32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6" name="Freeform 705">
              <a:extLst>
                <a:ext uri="{FF2B5EF4-FFF2-40B4-BE49-F238E27FC236}">
                  <a16:creationId xmlns:a16="http://schemas.microsoft.com/office/drawing/2014/main" id="{AADE7529-2823-D906-CBB8-529B460E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573" y="-979467"/>
              <a:ext cx="25832" cy="326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1"/>
                </a:cxn>
                <a:cxn ang="0">
                  <a:pos x="16" y="1"/>
                </a:cxn>
                <a:cxn ang="0">
                  <a:pos x="19" y="9"/>
                </a:cxn>
                <a:cxn ang="0">
                  <a:pos x="11" y="12"/>
                </a:cxn>
                <a:cxn ang="0">
                  <a:pos x="15" y="16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1" y="20"/>
                </a:cxn>
                <a:cxn ang="0">
                  <a:pos x="10" y="24"/>
                </a:cxn>
                <a:cxn ang="0">
                  <a:pos x="0" y="22"/>
                </a:cxn>
                <a:cxn ang="0">
                  <a:pos x="0" y="20"/>
                </a:cxn>
                <a:cxn ang="0">
                  <a:pos x="5" y="14"/>
                </a:cxn>
                <a:cxn ang="0">
                  <a:pos x="8" y="3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lnTo>
                    <a:pt x="13" y="1"/>
                  </a:lnTo>
                  <a:lnTo>
                    <a:pt x="16" y="1"/>
                  </a:lnTo>
                  <a:lnTo>
                    <a:pt x="19" y="9"/>
                  </a:lnTo>
                  <a:lnTo>
                    <a:pt x="11" y="12"/>
                  </a:lnTo>
                  <a:lnTo>
                    <a:pt x="15" y="16"/>
                  </a:lnTo>
                  <a:lnTo>
                    <a:pt x="11" y="16"/>
                  </a:lnTo>
                  <a:lnTo>
                    <a:pt x="13" y="20"/>
                  </a:lnTo>
                  <a:lnTo>
                    <a:pt x="11" y="20"/>
                  </a:lnTo>
                  <a:lnTo>
                    <a:pt x="1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5" y="14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7" name="Freeform 706">
              <a:extLst>
                <a:ext uri="{FF2B5EF4-FFF2-40B4-BE49-F238E27FC236}">
                  <a16:creationId xmlns:a16="http://schemas.microsoft.com/office/drawing/2014/main" id="{1B53FD6F-065F-AD91-2D1C-0C323CBF4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528" y="-930523"/>
              <a:ext cx="17675" cy="1087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3" y="2"/>
                </a:cxn>
                <a:cxn ang="0">
                  <a:pos x="12" y="7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3" h="8">
                  <a:moveTo>
                    <a:pt x="8" y="0"/>
                  </a:moveTo>
                  <a:lnTo>
                    <a:pt x="13" y="2"/>
                  </a:lnTo>
                  <a:lnTo>
                    <a:pt x="12" y="7"/>
                  </a:lnTo>
                  <a:lnTo>
                    <a:pt x="4" y="8"/>
                  </a:lnTo>
                  <a:lnTo>
                    <a:pt x="0" y="4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8" name="Freeform 707">
              <a:extLst>
                <a:ext uri="{FF2B5EF4-FFF2-40B4-BE49-F238E27FC236}">
                  <a16:creationId xmlns:a16="http://schemas.microsoft.com/office/drawing/2014/main" id="{E6254CCB-89D3-5433-100B-CAC9E126A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94" y="-925085"/>
              <a:ext cx="8157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lnTo>
                    <a:pt x="6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39" name="Freeform 708">
              <a:extLst>
                <a:ext uri="{FF2B5EF4-FFF2-40B4-BE49-F238E27FC236}">
                  <a16:creationId xmlns:a16="http://schemas.microsoft.com/office/drawing/2014/main" id="{C007484E-763D-AD8F-60C7-1D75F379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775" y="-919647"/>
              <a:ext cx="9517" cy="271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7" h="2">
                  <a:moveTo>
                    <a:pt x="2" y="2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0" name="Freeform 709">
              <a:extLst>
                <a:ext uri="{FF2B5EF4-FFF2-40B4-BE49-F238E27FC236}">
                  <a16:creationId xmlns:a16="http://schemas.microsoft.com/office/drawing/2014/main" id="{8EDA6055-2B4A-CB75-0CCC-9CBC2073C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6928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1" name="Freeform 710">
              <a:extLst>
                <a:ext uri="{FF2B5EF4-FFF2-40B4-BE49-F238E27FC236}">
                  <a16:creationId xmlns:a16="http://schemas.microsoft.com/office/drawing/2014/main" id="{B375853F-973A-EBA5-A830-05BB7AB6F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213" y="-914208"/>
              <a:ext cx="5438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2" name="Freeform 711">
              <a:extLst>
                <a:ext uri="{FF2B5EF4-FFF2-40B4-BE49-F238E27FC236}">
                  <a16:creationId xmlns:a16="http://schemas.microsoft.com/office/drawing/2014/main" id="{CB1EE918-06B3-61DC-725F-867C73912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292" y="-903332"/>
              <a:ext cx="1360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3" name="Freeform 712">
              <a:extLst>
                <a:ext uri="{FF2B5EF4-FFF2-40B4-BE49-F238E27FC236}">
                  <a16:creationId xmlns:a16="http://schemas.microsoft.com/office/drawing/2014/main" id="{FCF5EB7D-DD9B-ED60-0F83-C4C80E388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820" y="-866624"/>
              <a:ext cx="6798" cy="4079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5" h="3">
                  <a:moveTo>
                    <a:pt x="5" y="3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4" name="Freeform 713">
              <a:extLst>
                <a:ext uri="{FF2B5EF4-FFF2-40B4-BE49-F238E27FC236}">
                  <a16:creationId xmlns:a16="http://schemas.microsoft.com/office/drawing/2014/main" id="{7C0B65FD-F9B4-1B1E-DD2A-47F4D1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63904"/>
              <a:ext cx="9517" cy="13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5" y="1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5" name="Freeform 714">
              <a:extLst>
                <a:ext uri="{FF2B5EF4-FFF2-40B4-BE49-F238E27FC236}">
                  <a16:creationId xmlns:a16="http://schemas.microsoft.com/office/drawing/2014/main" id="{37B36D88-3519-7683-ACA2-FBBEBC42F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865" y="-855747"/>
              <a:ext cx="815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6" y="0"/>
                  </a:lnTo>
                  <a:lnTo>
                    <a:pt x="6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6" name="Freeform 715">
              <a:extLst>
                <a:ext uri="{FF2B5EF4-FFF2-40B4-BE49-F238E27FC236}">
                  <a16:creationId xmlns:a16="http://schemas.microsoft.com/office/drawing/2014/main" id="{412CCC60-5D54-5FEB-28A3-EA0FE2F2E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58466"/>
              <a:ext cx="6798" cy="1087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5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8">
                  <a:moveTo>
                    <a:pt x="0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5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7" name="Freeform 716">
              <a:extLst>
                <a:ext uri="{FF2B5EF4-FFF2-40B4-BE49-F238E27FC236}">
                  <a16:creationId xmlns:a16="http://schemas.microsoft.com/office/drawing/2014/main" id="{1DDDB4DB-B457-2A54-E155-F27B61B40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943" y="-848950"/>
              <a:ext cx="9517" cy="4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5" y="0"/>
                  </a:lnTo>
                  <a:lnTo>
                    <a:pt x="7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8" name="Freeform 717">
              <a:extLst>
                <a:ext uri="{FF2B5EF4-FFF2-40B4-BE49-F238E27FC236}">
                  <a16:creationId xmlns:a16="http://schemas.microsoft.com/office/drawing/2014/main" id="{CF35C9FD-73F6-7B94-A4C4-8C6B19DC1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2348" y="-848950"/>
              <a:ext cx="543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3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4" y="3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49" name="Freeform 718">
              <a:extLst>
                <a:ext uri="{FF2B5EF4-FFF2-40B4-BE49-F238E27FC236}">
                  <a16:creationId xmlns:a16="http://schemas.microsoft.com/office/drawing/2014/main" id="{1D2D6AA6-EF20-C02F-0F26-5C9706FA6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844871"/>
              <a:ext cx="20394" cy="28551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15" y="5"/>
                </a:cxn>
                <a:cxn ang="0">
                  <a:pos x="13" y="18"/>
                </a:cxn>
                <a:cxn ang="0">
                  <a:pos x="10" y="21"/>
                </a:cxn>
                <a:cxn ang="0">
                  <a:pos x="6" y="21"/>
                </a:cxn>
                <a:cxn ang="0">
                  <a:pos x="5" y="19"/>
                </a:cxn>
                <a:cxn ang="0">
                  <a:pos x="6" y="13"/>
                </a:cxn>
                <a:cxn ang="0">
                  <a:pos x="0" y="10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2" y="6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5" h="21">
                  <a:moveTo>
                    <a:pt x="5" y="5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15" y="5"/>
                  </a:lnTo>
                  <a:lnTo>
                    <a:pt x="13" y="18"/>
                  </a:lnTo>
                  <a:lnTo>
                    <a:pt x="10" y="21"/>
                  </a:lnTo>
                  <a:lnTo>
                    <a:pt x="6" y="21"/>
                  </a:lnTo>
                  <a:lnTo>
                    <a:pt x="5" y="19"/>
                  </a:lnTo>
                  <a:lnTo>
                    <a:pt x="6" y="1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2" y="6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0" name="Freeform 719">
              <a:extLst>
                <a:ext uri="{FF2B5EF4-FFF2-40B4-BE49-F238E27FC236}">
                  <a16:creationId xmlns:a16="http://schemas.microsoft.com/office/drawing/2014/main" id="{A9D8E38D-BF37-7F67-3930-603BAAD0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6909" y="-825837"/>
              <a:ext cx="5438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5">
                  <a:moveTo>
                    <a:pt x="0" y="2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1" name="Freeform 720">
              <a:extLst>
                <a:ext uri="{FF2B5EF4-FFF2-40B4-BE49-F238E27FC236}">
                  <a16:creationId xmlns:a16="http://schemas.microsoft.com/office/drawing/2014/main" id="{6798FF22-4680-12D4-060C-80FD99138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269" y="-812241"/>
              <a:ext cx="13596" cy="679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7" y="5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" h="5">
                  <a:moveTo>
                    <a:pt x="0" y="2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2" name="Freeform 721">
              <a:extLst>
                <a:ext uri="{FF2B5EF4-FFF2-40B4-BE49-F238E27FC236}">
                  <a16:creationId xmlns:a16="http://schemas.microsoft.com/office/drawing/2014/main" id="{1DC7E124-4E72-A480-99BC-470BA7D32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224" y="-808163"/>
              <a:ext cx="12236" cy="9517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2" y="5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9" y="7"/>
                </a:cxn>
                <a:cxn ang="0">
                  <a:pos x="4" y="5"/>
                </a:cxn>
                <a:cxn ang="0">
                  <a:pos x="4" y="5"/>
                </a:cxn>
              </a:cxnLst>
              <a:rect l="0" t="0" r="r" b="b"/>
              <a:pathLst>
                <a:path w="9" h="7">
                  <a:moveTo>
                    <a:pt x="4" y="5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7" y="3"/>
                  </a:lnTo>
                  <a:lnTo>
                    <a:pt x="9" y="7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3" name="Freeform 722">
              <a:extLst>
                <a:ext uri="{FF2B5EF4-FFF2-40B4-BE49-F238E27FC236}">
                  <a16:creationId xmlns:a16="http://schemas.microsoft.com/office/drawing/2014/main" id="{2331197C-8D24-D182-B0AA-BB4C2DF49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146" y="-804084"/>
              <a:ext cx="9517" cy="13596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5" y="10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" y="4"/>
                </a:cxn>
                <a:cxn ang="0">
                  <a:pos x="7" y="7"/>
                </a:cxn>
                <a:cxn ang="0">
                  <a:pos x="7" y="7"/>
                </a:cxn>
              </a:cxnLst>
              <a:rect l="0" t="0" r="r" b="b"/>
              <a:pathLst>
                <a:path w="7" h="10">
                  <a:moveTo>
                    <a:pt x="7" y="7"/>
                  </a:moveTo>
                  <a:lnTo>
                    <a:pt x="5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4" name="Freeform 723">
              <a:extLst>
                <a:ext uri="{FF2B5EF4-FFF2-40B4-BE49-F238E27FC236}">
                  <a16:creationId xmlns:a16="http://schemas.microsoft.com/office/drawing/2014/main" id="{4F7CDD7A-33AD-0946-6B28-95F764CC4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90488"/>
              <a:ext cx="8157" cy="4079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5" y="0"/>
                </a:cxn>
                <a:cxn ang="0">
                  <a:pos x="6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5" y="0"/>
                  </a:lnTo>
                  <a:lnTo>
                    <a:pt x="6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5" name="Freeform 724">
              <a:extLst>
                <a:ext uri="{FF2B5EF4-FFF2-40B4-BE49-F238E27FC236}">
                  <a16:creationId xmlns:a16="http://schemas.microsoft.com/office/drawing/2014/main" id="{D15F02CB-50C2-B84F-4118-819713D7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988" y="-779612"/>
              <a:ext cx="4079" cy="8157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1" y="6"/>
                </a:cxn>
                <a:cxn ang="0">
                  <a:pos x="1" y="6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3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6" name="Freeform 725">
              <a:extLst>
                <a:ext uri="{FF2B5EF4-FFF2-40B4-BE49-F238E27FC236}">
                  <a16:creationId xmlns:a16="http://schemas.microsoft.com/office/drawing/2014/main" id="{42C5C406-F2EE-9316-25BD-D9194497B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82331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7" name="Freeform 726">
              <a:extLst>
                <a:ext uri="{FF2B5EF4-FFF2-40B4-BE49-F238E27FC236}">
                  <a16:creationId xmlns:a16="http://schemas.microsoft.com/office/drawing/2014/main" id="{7ABE8864-590E-8658-5499-F59DAC5F1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39" y="-786410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8" name="Freeform 727">
              <a:extLst>
                <a:ext uri="{FF2B5EF4-FFF2-40B4-BE49-F238E27FC236}">
                  <a16:creationId xmlns:a16="http://schemas.microsoft.com/office/drawing/2014/main" id="{0B19B5E1-00EE-8D44-BB02-399210B7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899" y="-772815"/>
              <a:ext cx="50304" cy="3534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0" y="1"/>
                </a:cxn>
                <a:cxn ang="0">
                  <a:pos x="12" y="5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8" y="5"/>
                </a:cxn>
                <a:cxn ang="0">
                  <a:pos x="12" y="11"/>
                </a:cxn>
                <a:cxn ang="0">
                  <a:pos x="20" y="14"/>
                </a:cxn>
                <a:cxn ang="0">
                  <a:pos x="28" y="11"/>
                </a:cxn>
                <a:cxn ang="0">
                  <a:pos x="36" y="11"/>
                </a:cxn>
                <a:cxn ang="0">
                  <a:pos x="37" y="14"/>
                </a:cxn>
                <a:cxn ang="0">
                  <a:pos x="18" y="21"/>
                </a:cxn>
                <a:cxn ang="0">
                  <a:pos x="18" y="26"/>
                </a:cxn>
                <a:cxn ang="0">
                  <a:pos x="15" y="24"/>
                </a:cxn>
                <a:cxn ang="0">
                  <a:pos x="7" y="19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10" y="17"/>
                </a:cxn>
                <a:cxn ang="0">
                  <a:pos x="5" y="17"/>
                </a:cxn>
                <a:cxn ang="0">
                  <a:pos x="5" y="16"/>
                </a:cxn>
                <a:cxn ang="0">
                  <a:pos x="0" y="13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37" h="26">
                  <a:moveTo>
                    <a:pt x="2" y="3"/>
                  </a:moveTo>
                  <a:lnTo>
                    <a:pt x="10" y="1"/>
                  </a:lnTo>
                  <a:lnTo>
                    <a:pt x="12" y="5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20" y="14"/>
                  </a:lnTo>
                  <a:lnTo>
                    <a:pt x="28" y="11"/>
                  </a:lnTo>
                  <a:lnTo>
                    <a:pt x="36" y="11"/>
                  </a:lnTo>
                  <a:lnTo>
                    <a:pt x="37" y="14"/>
                  </a:lnTo>
                  <a:lnTo>
                    <a:pt x="18" y="21"/>
                  </a:lnTo>
                  <a:lnTo>
                    <a:pt x="18" y="26"/>
                  </a:lnTo>
                  <a:lnTo>
                    <a:pt x="15" y="24"/>
                  </a:lnTo>
                  <a:lnTo>
                    <a:pt x="7" y="19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5" y="16"/>
                  </a:lnTo>
                  <a:lnTo>
                    <a:pt x="0" y="13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59" name="Freeform 728">
              <a:extLst>
                <a:ext uri="{FF2B5EF4-FFF2-40B4-BE49-F238E27FC236}">
                  <a16:creationId xmlns:a16="http://schemas.microsoft.com/office/drawing/2014/main" id="{BF0FF21F-51DF-D9AF-DE2E-95FF18B4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741" y="-761938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0" name="Freeform 729">
              <a:extLst>
                <a:ext uri="{FF2B5EF4-FFF2-40B4-BE49-F238E27FC236}">
                  <a16:creationId xmlns:a16="http://schemas.microsoft.com/office/drawing/2014/main" id="{AE322D6E-521A-3762-9989-499D3D49A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5067" y="-755140"/>
              <a:ext cx="35348" cy="122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" y="9"/>
                </a:cxn>
                <a:cxn ang="0">
                  <a:pos x="19" y="9"/>
                </a:cxn>
                <a:cxn ang="0">
                  <a:pos x="13" y="8"/>
                </a:cxn>
                <a:cxn ang="0">
                  <a:pos x="3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26" y="9"/>
                  </a:lnTo>
                  <a:lnTo>
                    <a:pt x="19" y="9"/>
                  </a:lnTo>
                  <a:lnTo>
                    <a:pt x="13" y="8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1" name="Freeform 730">
              <a:extLst>
                <a:ext uri="{FF2B5EF4-FFF2-40B4-BE49-F238E27FC236}">
                  <a16:creationId xmlns:a16="http://schemas.microsoft.com/office/drawing/2014/main" id="{E8D00EE5-E84F-DC3E-6EDA-8272F222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779612"/>
              <a:ext cx="1360" cy="815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1" h="6">
                  <a:moveTo>
                    <a:pt x="1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2" name="Freeform 731">
              <a:extLst>
                <a:ext uri="{FF2B5EF4-FFF2-40B4-BE49-F238E27FC236}">
                  <a16:creationId xmlns:a16="http://schemas.microsoft.com/office/drawing/2014/main" id="{DCDDB7A1-1741-148C-C1A0-72603D931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460" y="-740185"/>
              <a:ext cx="33989" cy="1495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25" y="5"/>
                </a:cxn>
                <a:cxn ang="0">
                  <a:pos x="25" y="6"/>
                </a:cxn>
                <a:cxn ang="0">
                  <a:pos x="22" y="6"/>
                </a:cxn>
                <a:cxn ang="0">
                  <a:pos x="20" y="11"/>
                </a:cxn>
                <a:cxn ang="0">
                  <a:pos x="17" y="10"/>
                </a:cxn>
                <a:cxn ang="0">
                  <a:pos x="17" y="11"/>
                </a:cxn>
                <a:cxn ang="0">
                  <a:pos x="12" y="11"/>
                </a:cxn>
                <a:cxn ang="0">
                  <a:pos x="14" y="11"/>
                </a:cxn>
                <a:cxn ang="0">
                  <a:pos x="6" y="10"/>
                </a:cxn>
                <a:cxn ang="0">
                  <a:pos x="6" y="6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25" h="11">
                  <a:moveTo>
                    <a:pt x="1" y="0"/>
                  </a:moveTo>
                  <a:lnTo>
                    <a:pt x="9" y="2"/>
                  </a:lnTo>
                  <a:lnTo>
                    <a:pt x="16" y="0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0" y="11"/>
                  </a:lnTo>
                  <a:lnTo>
                    <a:pt x="17" y="10"/>
                  </a:lnTo>
                  <a:lnTo>
                    <a:pt x="17" y="11"/>
                  </a:lnTo>
                  <a:lnTo>
                    <a:pt x="12" y="11"/>
                  </a:lnTo>
                  <a:lnTo>
                    <a:pt x="14" y="11"/>
                  </a:lnTo>
                  <a:lnTo>
                    <a:pt x="6" y="10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3" name="Freeform 732">
              <a:extLst>
                <a:ext uri="{FF2B5EF4-FFF2-40B4-BE49-F238E27FC236}">
                  <a16:creationId xmlns:a16="http://schemas.microsoft.com/office/drawing/2014/main" id="{49395117-8FE8-6914-026B-96CE1E44C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9449" y="-732028"/>
              <a:ext cx="25832" cy="1359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5"/>
                </a:cxn>
                <a:cxn ang="0">
                  <a:pos x="11" y="4"/>
                </a:cxn>
                <a:cxn ang="0">
                  <a:pos x="15" y="4"/>
                </a:cxn>
                <a:cxn ang="0">
                  <a:pos x="16" y="7"/>
                </a:cxn>
                <a:cxn ang="0">
                  <a:pos x="19" y="7"/>
                </a:cxn>
                <a:cxn ang="0">
                  <a:pos x="19" y="8"/>
                </a:cxn>
                <a:cxn ang="0">
                  <a:pos x="16" y="10"/>
                </a:cxn>
                <a:cxn ang="0">
                  <a:pos x="8" y="7"/>
                </a:cxn>
                <a:cxn ang="0">
                  <a:pos x="7" y="8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9" h="10">
                  <a:moveTo>
                    <a:pt x="5" y="0"/>
                  </a:moveTo>
                  <a:lnTo>
                    <a:pt x="8" y="5"/>
                  </a:lnTo>
                  <a:lnTo>
                    <a:pt x="11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6" y="10"/>
                  </a:lnTo>
                  <a:lnTo>
                    <a:pt x="8" y="7"/>
                  </a:lnTo>
                  <a:lnTo>
                    <a:pt x="7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4" name="Freeform 733">
              <a:extLst>
                <a:ext uri="{FF2B5EF4-FFF2-40B4-BE49-F238E27FC236}">
                  <a16:creationId xmlns:a16="http://schemas.microsoft.com/office/drawing/2014/main" id="{B14ECE0B-5364-891B-2F18-AFB9D1E0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36106"/>
              <a:ext cx="10876" cy="1495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8"/>
                </a:cxn>
                <a:cxn ang="0">
                  <a:pos x="3" y="7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8" h="11">
                  <a:moveTo>
                    <a:pt x="5" y="0"/>
                  </a:moveTo>
                  <a:lnTo>
                    <a:pt x="8" y="8"/>
                  </a:lnTo>
                  <a:lnTo>
                    <a:pt x="3" y="7"/>
                  </a:lnTo>
                  <a:lnTo>
                    <a:pt x="3" y="8"/>
                  </a:lnTo>
                  <a:lnTo>
                    <a:pt x="8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5" name="Freeform 734">
              <a:extLst>
                <a:ext uri="{FF2B5EF4-FFF2-40B4-BE49-F238E27FC236}">
                  <a16:creationId xmlns:a16="http://schemas.microsoft.com/office/drawing/2014/main" id="{1B020E9D-483A-16AA-7DA9-1F0604A8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3921" y="-703477"/>
              <a:ext cx="679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6" name="Freeform 735">
              <a:extLst>
                <a:ext uri="{FF2B5EF4-FFF2-40B4-BE49-F238E27FC236}">
                  <a16:creationId xmlns:a16="http://schemas.microsoft.com/office/drawing/2014/main" id="{7061B3E6-178D-2755-99A5-7B4A205D7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78" y="-700758"/>
              <a:ext cx="6798" cy="407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7" name="Freeform 736">
              <a:extLst>
                <a:ext uri="{FF2B5EF4-FFF2-40B4-BE49-F238E27FC236}">
                  <a16:creationId xmlns:a16="http://schemas.microsoft.com/office/drawing/2014/main" id="{D9997422-E779-0AFB-176F-07E8EDB62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472" y="-704837"/>
              <a:ext cx="14956" cy="4079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8" name="Freeform 737">
              <a:extLst>
                <a:ext uri="{FF2B5EF4-FFF2-40B4-BE49-F238E27FC236}">
                  <a16:creationId xmlns:a16="http://schemas.microsoft.com/office/drawing/2014/main" id="{52A33DAB-F458-4F0B-4108-23BB2CEC2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034" y="-703477"/>
              <a:ext cx="48944" cy="176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8" y="0"/>
                </a:cxn>
                <a:cxn ang="0">
                  <a:pos x="31" y="2"/>
                </a:cxn>
                <a:cxn ang="0">
                  <a:pos x="31" y="3"/>
                </a:cxn>
                <a:cxn ang="0">
                  <a:pos x="33" y="5"/>
                </a:cxn>
                <a:cxn ang="0">
                  <a:pos x="33" y="8"/>
                </a:cxn>
                <a:cxn ang="0">
                  <a:pos x="36" y="13"/>
                </a:cxn>
                <a:cxn ang="0">
                  <a:pos x="28" y="8"/>
                </a:cxn>
                <a:cxn ang="0">
                  <a:pos x="23" y="8"/>
                </a:cxn>
                <a:cxn ang="0">
                  <a:pos x="16" y="5"/>
                </a:cxn>
                <a:cxn ang="0">
                  <a:pos x="12" y="5"/>
                </a:cxn>
                <a:cxn ang="0">
                  <a:pos x="16" y="10"/>
                </a:cxn>
                <a:cxn ang="0">
                  <a:pos x="10" y="10"/>
                </a:cxn>
                <a:cxn ang="0">
                  <a:pos x="5" y="7"/>
                </a:cxn>
                <a:cxn ang="0">
                  <a:pos x="12" y="3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6" h="13">
                  <a:moveTo>
                    <a:pt x="0" y="3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3" y="8"/>
                  </a:lnTo>
                  <a:lnTo>
                    <a:pt x="36" y="13"/>
                  </a:lnTo>
                  <a:lnTo>
                    <a:pt x="28" y="8"/>
                  </a:lnTo>
                  <a:lnTo>
                    <a:pt x="23" y="8"/>
                  </a:lnTo>
                  <a:lnTo>
                    <a:pt x="16" y="5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12" y="3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69" name="Freeform 738">
              <a:extLst>
                <a:ext uri="{FF2B5EF4-FFF2-40B4-BE49-F238E27FC236}">
                  <a16:creationId xmlns:a16="http://schemas.microsoft.com/office/drawing/2014/main" id="{FB9CBCD4-2BF1-C7D8-16AF-3726E1302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346" y="-2271046"/>
              <a:ext cx="28551" cy="10876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7" y="2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5" y="2"/>
                </a:cxn>
                <a:cxn ang="0">
                  <a:pos x="8" y="3"/>
                </a:cxn>
                <a:cxn ang="0">
                  <a:pos x="13" y="3"/>
                </a:cxn>
                <a:cxn ang="0">
                  <a:pos x="21" y="8"/>
                </a:cxn>
                <a:cxn ang="0">
                  <a:pos x="21" y="8"/>
                </a:cxn>
                <a:cxn ang="0">
                  <a:pos x="21" y="7"/>
                </a:cxn>
                <a:cxn ang="0">
                  <a:pos x="20" y="7"/>
                </a:cxn>
                <a:cxn ang="0">
                  <a:pos x="20" y="5"/>
                </a:cxn>
                <a:cxn ang="0">
                  <a:pos x="18" y="5"/>
                </a:cxn>
                <a:cxn ang="0">
                  <a:pos x="16" y="3"/>
                </a:cxn>
                <a:cxn ang="0">
                  <a:pos x="13" y="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2"/>
                </a:cxn>
                <a:cxn ang="0">
                  <a:pos x="8" y="2"/>
                </a:cxn>
              </a:cxnLst>
              <a:rect l="0" t="0" r="r" b="b"/>
              <a:pathLst>
                <a:path w="21" h="8">
                  <a:moveTo>
                    <a:pt x="8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3" y="3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21" y="7"/>
                  </a:lnTo>
                  <a:lnTo>
                    <a:pt x="20" y="7"/>
                  </a:lnTo>
                  <a:lnTo>
                    <a:pt x="20" y="5"/>
                  </a:lnTo>
                  <a:lnTo>
                    <a:pt x="18" y="5"/>
                  </a:lnTo>
                  <a:lnTo>
                    <a:pt x="16" y="3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2"/>
                  </a:lnTo>
                  <a:lnTo>
                    <a:pt x="8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0" name="Freeform 739">
              <a:extLst>
                <a:ext uri="{FF2B5EF4-FFF2-40B4-BE49-F238E27FC236}">
                  <a16:creationId xmlns:a16="http://schemas.microsoft.com/office/drawing/2014/main" id="{C75A4EA0-7779-3206-51C4-770F68FF2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574" y="-2228900"/>
              <a:ext cx="42147" cy="108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7" y="0"/>
                </a:cxn>
                <a:cxn ang="0">
                  <a:pos x="21" y="1"/>
                </a:cxn>
                <a:cxn ang="0">
                  <a:pos x="5" y="5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6" y="3"/>
                </a:cxn>
                <a:cxn ang="0">
                  <a:pos x="31" y="1"/>
                </a:cxn>
                <a:cxn ang="0">
                  <a:pos x="31" y="1"/>
                </a:cxn>
                <a:cxn ang="0">
                  <a:pos x="27" y="1"/>
                </a:cxn>
                <a:cxn ang="0">
                  <a:pos x="23" y="1"/>
                </a:cxn>
                <a:cxn ang="0">
                  <a:pos x="26" y="0"/>
                </a:cxn>
                <a:cxn ang="0">
                  <a:pos x="26" y="0"/>
                </a:cxn>
              </a:cxnLst>
              <a:rect l="0" t="0" r="r" b="b"/>
              <a:pathLst>
                <a:path w="31" h="8">
                  <a:moveTo>
                    <a:pt x="26" y="0"/>
                  </a:moveTo>
                  <a:lnTo>
                    <a:pt x="27" y="0"/>
                  </a:lnTo>
                  <a:lnTo>
                    <a:pt x="21" y="1"/>
                  </a:lnTo>
                  <a:lnTo>
                    <a:pt x="5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27" y="1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1" name="Freeform 740">
              <a:extLst>
                <a:ext uri="{FF2B5EF4-FFF2-40B4-BE49-F238E27FC236}">
                  <a16:creationId xmlns:a16="http://schemas.microsoft.com/office/drawing/2014/main" id="{1CA7FB0B-7CE1-F40D-0525-F71CDD6A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090" y="-2473620"/>
              <a:ext cx="24472" cy="10876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8" y="0"/>
                </a:cxn>
                <a:cxn ang="0">
                  <a:pos x="15" y="2"/>
                </a:cxn>
                <a:cxn ang="0">
                  <a:pos x="18" y="8"/>
                </a:cxn>
                <a:cxn ang="0">
                  <a:pos x="13" y="8"/>
                </a:cxn>
                <a:cxn ang="0">
                  <a:pos x="8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18" h="8">
                  <a:moveTo>
                    <a:pt x="2" y="2"/>
                  </a:moveTo>
                  <a:lnTo>
                    <a:pt x="8" y="0"/>
                  </a:lnTo>
                  <a:lnTo>
                    <a:pt x="15" y="2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8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2" name="Freeform 741">
              <a:extLst>
                <a:ext uri="{FF2B5EF4-FFF2-40B4-BE49-F238E27FC236}">
                  <a16:creationId xmlns:a16="http://schemas.microsoft.com/office/drawing/2014/main" id="{B70F5AC8-E19B-6F67-4DA3-D2C3E9947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103" y="-2404283"/>
              <a:ext cx="50304" cy="2039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6" y="5"/>
                </a:cxn>
                <a:cxn ang="0">
                  <a:pos x="29" y="8"/>
                </a:cxn>
                <a:cxn ang="0">
                  <a:pos x="34" y="10"/>
                </a:cxn>
                <a:cxn ang="0">
                  <a:pos x="37" y="13"/>
                </a:cxn>
                <a:cxn ang="0">
                  <a:pos x="29" y="15"/>
                </a:cxn>
                <a:cxn ang="0">
                  <a:pos x="13" y="10"/>
                </a:cxn>
                <a:cxn ang="0">
                  <a:pos x="10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37" h="15">
                  <a:moveTo>
                    <a:pt x="7" y="0"/>
                  </a:moveTo>
                  <a:lnTo>
                    <a:pt x="26" y="5"/>
                  </a:lnTo>
                  <a:lnTo>
                    <a:pt x="29" y="8"/>
                  </a:lnTo>
                  <a:lnTo>
                    <a:pt x="34" y="10"/>
                  </a:lnTo>
                  <a:lnTo>
                    <a:pt x="37" y="13"/>
                  </a:lnTo>
                  <a:lnTo>
                    <a:pt x="29" y="15"/>
                  </a:lnTo>
                  <a:lnTo>
                    <a:pt x="13" y="10"/>
                  </a:lnTo>
                  <a:lnTo>
                    <a:pt x="1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3" name="Freeform 742">
              <a:extLst>
                <a:ext uri="{FF2B5EF4-FFF2-40B4-BE49-F238E27FC236}">
                  <a16:creationId xmlns:a16="http://schemas.microsoft.com/office/drawing/2014/main" id="{0845571C-DB87-6F24-3433-89690571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945" y="-2343102"/>
              <a:ext cx="43506" cy="21753"/>
            </a:xfrm>
            <a:custGeom>
              <a:avLst/>
              <a:gdLst/>
              <a:ahLst/>
              <a:cxnLst>
                <a:cxn ang="0">
                  <a:pos x="6" y="2"/>
                </a:cxn>
                <a:cxn ang="0">
                  <a:pos x="5" y="4"/>
                </a:cxn>
                <a:cxn ang="0">
                  <a:pos x="8" y="8"/>
                </a:cxn>
                <a:cxn ang="0">
                  <a:pos x="13" y="8"/>
                </a:cxn>
                <a:cxn ang="0">
                  <a:pos x="19" y="10"/>
                </a:cxn>
                <a:cxn ang="0">
                  <a:pos x="32" y="8"/>
                </a:cxn>
                <a:cxn ang="0">
                  <a:pos x="32" y="10"/>
                </a:cxn>
                <a:cxn ang="0">
                  <a:pos x="26" y="12"/>
                </a:cxn>
                <a:cxn ang="0">
                  <a:pos x="26" y="15"/>
                </a:cxn>
                <a:cxn ang="0">
                  <a:pos x="23" y="16"/>
                </a:cxn>
                <a:cxn ang="0">
                  <a:pos x="19" y="15"/>
                </a:cxn>
                <a:cxn ang="0">
                  <a:pos x="18" y="12"/>
                </a:cxn>
                <a:cxn ang="0">
                  <a:pos x="15" y="13"/>
                </a:cxn>
                <a:cxn ang="0">
                  <a:pos x="5" y="10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6" y="2"/>
                </a:cxn>
              </a:cxnLst>
              <a:rect l="0" t="0" r="r" b="b"/>
              <a:pathLst>
                <a:path w="32" h="16">
                  <a:moveTo>
                    <a:pt x="6" y="2"/>
                  </a:moveTo>
                  <a:lnTo>
                    <a:pt x="5" y="4"/>
                  </a:lnTo>
                  <a:lnTo>
                    <a:pt x="8" y="8"/>
                  </a:lnTo>
                  <a:lnTo>
                    <a:pt x="13" y="8"/>
                  </a:lnTo>
                  <a:lnTo>
                    <a:pt x="19" y="10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26" y="12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9" y="15"/>
                  </a:lnTo>
                  <a:lnTo>
                    <a:pt x="18" y="12"/>
                  </a:lnTo>
                  <a:lnTo>
                    <a:pt x="15" y="13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4" name="Freeform 743">
              <a:extLst>
                <a:ext uri="{FF2B5EF4-FFF2-40B4-BE49-F238E27FC236}">
                  <a16:creationId xmlns:a16="http://schemas.microsoft.com/office/drawing/2014/main" id="{CFF5B912-B1AA-A5A3-2D17-D24424823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328" y="-2343102"/>
              <a:ext cx="32629" cy="28551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3" y="2"/>
                </a:cxn>
                <a:cxn ang="0">
                  <a:pos x="2" y="13"/>
                </a:cxn>
                <a:cxn ang="0">
                  <a:pos x="0" y="18"/>
                </a:cxn>
                <a:cxn ang="0">
                  <a:pos x="2" y="21"/>
                </a:cxn>
                <a:cxn ang="0">
                  <a:pos x="13" y="21"/>
                </a:cxn>
                <a:cxn ang="0">
                  <a:pos x="24" y="16"/>
                </a:cxn>
                <a:cxn ang="0">
                  <a:pos x="23" y="15"/>
                </a:cxn>
                <a:cxn ang="0">
                  <a:pos x="23" y="12"/>
                </a:cxn>
                <a:cxn ang="0">
                  <a:pos x="21" y="12"/>
                </a:cxn>
                <a:cxn ang="0">
                  <a:pos x="18" y="13"/>
                </a:cxn>
                <a:cxn ang="0">
                  <a:pos x="18" y="12"/>
                </a:cxn>
                <a:cxn ang="0">
                  <a:pos x="11" y="13"/>
                </a:cxn>
                <a:cxn ang="0">
                  <a:pos x="15" y="12"/>
                </a:cxn>
                <a:cxn ang="0">
                  <a:pos x="13" y="10"/>
                </a:cxn>
                <a:cxn ang="0">
                  <a:pos x="18" y="4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4" h="21">
                  <a:moveTo>
                    <a:pt x="15" y="0"/>
                  </a:moveTo>
                  <a:lnTo>
                    <a:pt x="15" y="0"/>
                  </a:lnTo>
                  <a:lnTo>
                    <a:pt x="13" y="2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13" y="21"/>
                  </a:lnTo>
                  <a:lnTo>
                    <a:pt x="24" y="16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21" y="12"/>
                  </a:lnTo>
                  <a:lnTo>
                    <a:pt x="18" y="13"/>
                  </a:lnTo>
                  <a:lnTo>
                    <a:pt x="18" y="12"/>
                  </a:lnTo>
                  <a:lnTo>
                    <a:pt x="11" y="13"/>
                  </a:lnTo>
                  <a:lnTo>
                    <a:pt x="15" y="12"/>
                  </a:lnTo>
                  <a:lnTo>
                    <a:pt x="13" y="1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5" name="Freeform 744">
              <a:extLst>
                <a:ext uri="{FF2B5EF4-FFF2-40B4-BE49-F238E27FC236}">
                  <a16:creationId xmlns:a16="http://schemas.microsoft.com/office/drawing/2014/main" id="{89CCC0A2-8C62-7FF8-9C6B-9B2F6E462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553" y="-2440990"/>
              <a:ext cx="127798" cy="107405"/>
            </a:xfrm>
            <a:custGeom>
              <a:avLst/>
              <a:gdLst/>
              <a:ahLst/>
              <a:cxnLst>
                <a:cxn ang="0">
                  <a:pos x="86" y="37"/>
                </a:cxn>
                <a:cxn ang="0">
                  <a:pos x="75" y="35"/>
                </a:cxn>
                <a:cxn ang="0">
                  <a:pos x="61" y="39"/>
                </a:cxn>
                <a:cxn ang="0">
                  <a:pos x="59" y="35"/>
                </a:cxn>
                <a:cxn ang="0">
                  <a:pos x="53" y="32"/>
                </a:cxn>
                <a:cxn ang="0">
                  <a:pos x="59" y="27"/>
                </a:cxn>
                <a:cxn ang="0">
                  <a:pos x="51" y="24"/>
                </a:cxn>
                <a:cxn ang="0">
                  <a:pos x="42" y="32"/>
                </a:cxn>
                <a:cxn ang="0">
                  <a:pos x="42" y="26"/>
                </a:cxn>
                <a:cxn ang="0">
                  <a:pos x="51" y="13"/>
                </a:cxn>
                <a:cxn ang="0">
                  <a:pos x="56" y="13"/>
                </a:cxn>
                <a:cxn ang="0">
                  <a:pos x="56" y="7"/>
                </a:cxn>
                <a:cxn ang="0">
                  <a:pos x="59" y="5"/>
                </a:cxn>
                <a:cxn ang="0">
                  <a:pos x="62" y="0"/>
                </a:cxn>
                <a:cxn ang="0">
                  <a:pos x="46" y="5"/>
                </a:cxn>
                <a:cxn ang="0">
                  <a:pos x="40" y="10"/>
                </a:cxn>
                <a:cxn ang="0">
                  <a:pos x="34" y="16"/>
                </a:cxn>
                <a:cxn ang="0">
                  <a:pos x="32" y="23"/>
                </a:cxn>
                <a:cxn ang="0">
                  <a:pos x="29" y="26"/>
                </a:cxn>
                <a:cxn ang="0">
                  <a:pos x="26" y="34"/>
                </a:cxn>
                <a:cxn ang="0">
                  <a:pos x="19" y="39"/>
                </a:cxn>
                <a:cxn ang="0">
                  <a:pos x="21" y="42"/>
                </a:cxn>
                <a:cxn ang="0">
                  <a:pos x="13" y="48"/>
                </a:cxn>
                <a:cxn ang="0">
                  <a:pos x="9" y="47"/>
                </a:cxn>
                <a:cxn ang="0">
                  <a:pos x="13" y="50"/>
                </a:cxn>
                <a:cxn ang="0">
                  <a:pos x="0" y="59"/>
                </a:cxn>
                <a:cxn ang="0">
                  <a:pos x="1" y="64"/>
                </a:cxn>
                <a:cxn ang="0">
                  <a:pos x="17" y="63"/>
                </a:cxn>
                <a:cxn ang="0">
                  <a:pos x="45" y="63"/>
                </a:cxn>
                <a:cxn ang="0">
                  <a:pos x="50" y="63"/>
                </a:cxn>
                <a:cxn ang="0">
                  <a:pos x="54" y="66"/>
                </a:cxn>
                <a:cxn ang="0">
                  <a:pos x="64" y="64"/>
                </a:cxn>
                <a:cxn ang="0">
                  <a:pos x="54" y="71"/>
                </a:cxn>
                <a:cxn ang="0">
                  <a:pos x="48" y="74"/>
                </a:cxn>
                <a:cxn ang="0">
                  <a:pos x="58" y="72"/>
                </a:cxn>
                <a:cxn ang="0">
                  <a:pos x="69" y="66"/>
                </a:cxn>
                <a:cxn ang="0">
                  <a:pos x="75" y="58"/>
                </a:cxn>
                <a:cxn ang="0">
                  <a:pos x="74" y="74"/>
                </a:cxn>
                <a:cxn ang="0">
                  <a:pos x="82" y="69"/>
                </a:cxn>
                <a:cxn ang="0">
                  <a:pos x="80" y="77"/>
                </a:cxn>
                <a:cxn ang="0">
                  <a:pos x="85" y="77"/>
                </a:cxn>
                <a:cxn ang="0">
                  <a:pos x="94" y="66"/>
                </a:cxn>
                <a:cxn ang="0">
                  <a:pos x="93" y="61"/>
                </a:cxn>
                <a:cxn ang="0">
                  <a:pos x="88" y="64"/>
                </a:cxn>
                <a:cxn ang="0">
                  <a:pos x="93" y="55"/>
                </a:cxn>
                <a:cxn ang="0">
                  <a:pos x="83" y="63"/>
                </a:cxn>
                <a:cxn ang="0">
                  <a:pos x="80" y="61"/>
                </a:cxn>
                <a:cxn ang="0">
                  <a:pos x="78" y="55"/>
                </a:cxn>
                <a:cxn ang="0">
                  <a:pos x="91" y="47"/>
                </a:cxn>
                <a:cxn ang="0">
                  <a:pos x="77" y="50"/>
                </a:cxn>
                <a:cxn ang="0">
                  <a:pos x="78" y="45"/>
                </a:cxn>
                <a:cxn ang="0">
                  <a:pos x="86" y="39"/>
                </a:cxn>
              </a:cxnLst>
              <a:rect l="0" t="0" r="r" b="b"/>
              <a:pathLst>
                <a:path w="94" h="79">
                  <a:moveTo>
                    <a:pt x="86" y="39"/>
                  </a:moveTo>
                  <a:lnTo>
                    <a:pt x="86" y="37"/>
                  </a:lnTo>
                  <a:lnTo>
                    <a:pt x="80" y="35"/>
                  </a:lnTo>
                  <a:lnTo>
                    <a:pt x="75" y="35"/>
                  </a:lnTo>
                  <a:lnTo>
                    <a:pt x="74" y="34"/>
                  </a:lnTo>
                  <a:lnTo>
                    <a:pt x="61" y="39"/>
                  </a:lnTo>
                  <a:lnTo>
                    <a:pt x="64" y="34"/>
                  </a:lnTo>
                  <a:lnTo>
                    <a:pt x="59" y="35"/>
                  </a:lnTo>
                  <a:lnTo>
                    <a:pt x="53" y="35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9" y="27"/>
                  </a:lnTo>
                  <a:lnTo>
                    <a:pt x="51" y="27"/>
                  </a:lnTo>
                  <a:lnTo>
                    <a:pt x="51" y="24"/>
                  </a:lnTo>
                  <a:lnTo>
                    <a:pt x="50" y="24"/>
                  </a:lnTo>
                  <a:lnTo>
                    <a:pt x="42" y="32"/>
                  </a:lnTo>
                  <a:lnTo>
                    <a:pt x="40" y="31"/>
                  </a:lnTo>
                  <a:lnTo>
                    <a:pt x="42" y="26"/>
                  </a:lnTo>
                  <a:lnTo>
                    <a:pt x="51" y="18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6" y="13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53" y="3"/>
                  </a:lnTo>
                  <a:lnTo>
                    <a:pt x="46" y="5"/>
                  </a:lnTo>
                  <a:lnTo>
                    <a:pt x="43" y="8"/>
                  </a:lnTo>
                  <a:lnTo>
                    <a:pt x="40" y="10"/>
                  </a:lnTo>
                  <a:lnTo>
                    <a:pt x="40" y="13"/>
                  </a:lnTo>
                  <a:lnTo>
                    <a:pt x="34" y="16"/>
                  </a:lnTo>
                  <a:lnTo>
                    <a:pt x="37" y="18"/>
                  </a:lnTo>
                  <a:lnTo>
                    <a:pt x="32" y="23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1" y="37"/>
                  </a:lnTo>
                  <a:lnTo>
                    <a:pt x="19" y="39"/>
                  </a:lnTo>
                  <a:lnTo>
                    <a:pt x="22" y="39"/>
                  </a:lnTo>
                  <a:lnTo>
                    <a:pt x="21" y="42"/>
                  </a:lnTo>
                  <a:lnTo>
                    <a:pt x="16" y="42"/>
                  </a:lnTo>
                  <a:lnTo>
                    <a:pt x="13" y="48"/>
                  </a:lnTo>
                  <a:lnTo>
                    <a:pt x="9" y="48"/>
                  </a:lnTo>
                  <a:lnTo>
                    <a:pt x="9" y="47"/>
                  </a:lnTo>
                  <a:lnTo>
                    <a:pt x="5" y="50"/>
                  </a:lnTo>
                  <a:lnTo>
                    <a:pt x="13" y="50"/>
                  </a:lnTo>
                  <a:lnTo>
                    <a:pt x="14" y="51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4"/>
                  </a:lnTo>
                  <a:lnTo>
                    <a:pt x="5" y="64"/>
                  </a:lnTo>
                  <a:lnTo>
                    <a:pt x="17" y="63"/>
                  </a:lnTo>
                  <a:lnTo>
                    <a:pt x="37" y="64"/>
                  </a:lnTo>
                  <a:lnTo>
                    <a:pt x="45" y="63"/>
                  </a:lnTo>
                  <a:lnTo>
                    <a:pt x="51" y="59"/>
                  </a:lnTo>
                  <a:lnTo>
                    <a:pt x="50" y="63"/>
                  </a:lnTo>
                  <a:lnTo>
                    <a:pt x="45" y="66"/>
                  </a:lnTo>
                  <a:lnTo>
                    <a:pt x="54" y="66"/>
                  </a:lnTo>
                  <a:lnTo>
                    <a:pt x="58" y="63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4" y="71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51" y="74"/>
                  </a:lnTo>
                  <a:lnTo>
                    <a:pt x="58" y="72"/>
                  </a:lnTo>
                  <a:lnTo>
                    <a:pt x="64" y="67"/>
                  </a:lnTo>
                  <a:lnTo>
                    <a:pt x="69" y="66"/>
                  </a:lnTo>
                  <a:lnTo>
                    <a:pt x="74" y="58"/>
                  </a:lnTo>
                  <a:lnTo>
                    <a:pt x="75" y="58"/>
                  </a:lnTo>
                  <a:lnTo>
                    <a:pt x="77" y="67"/>
                  </a:lnTo>
                  <a:lnTo>
                    <a:pt x="74" y="74"/>
                  </a:lnTo>
                  <a:lnTo>
                    <a:pt x="75" y="76"/>
                  </a:lnTo>
                  <a:lnTo>
                    <a:pt x="82" y="69"/>
                  </a:lnTo>
                  <a:lnTo>
                    <a:pt x="82" y="71"/>
                  </a:lnTo>
                  <a:lnTo>
                    <a:pt x="80" y="77"/>
                  </a:lnTo>
                  <a:lnTo>
                    <a:pt x="82" y="79"/>
                  </a:lnTo>
                  <a:lnTo>
                    <a:pt x="85" y="77"/>
                  </a:lnTo>
                  <a:lnTo>
                    <a:pt x="88" y="77"/>
                  </a:lnTo>
                  <a:lnTo>
                    <a:pt x="94" y="66"/>
                  </a:lnTo>
                  <a:lnTo>
                    <a:pt x="94" y="61"/>
                  </a:lnTo>
                  <a:lnTo>
                    <a:pt x="93" y="61"/>
                  </a:lnTo>
                  <a:lnTo>
                    <a:pt x="90" y="66"/>
                  </a:lnTo>
                  <a:lnTo>
                    <a:pt x="88" y="64"/>
                  </a:lnTo>
                  <a:lnTo>
                    <a:pt x="88" y="61"/>
                  </a:lnTo>
                  <a:lnTo>
                    <a:pt x="93" y="55"/>
                  </a:lnTo>
                  <a:lnTo>
                    <a:pt x="88" y="58"/>
                  </a:lnTo>
                  <a:lnTo>
                    <a:pt x="83" y="63"/>
                  </a:lnTo>
                  <a:lnTo>
                    <a:pt x="82" y="63"/>
                  </a:lnTo>
                  <a:lnTo>
                    <a:pt x="80" y="61"/>
                  </a:lnTo>
                  <a:lnTo>
                    <a:pt x="82" y="56"/>
                  </a:lnTo>
                  <a:lnTo>
                    <a:pt x="78" y="55"/>
                  </a:lnTo>
                  <a:lnTo>
                    <a:pt x="90" y="50"/>
                  </a:lnTo>
                  <a:lnTo>
                    <a:pt x="91" y="47"/>
                  </a:lnTo>
                  <a:lnTo>
                    <a:pt x="83" y="50"/>
                  </a:lnTo>
                  <a:lnTo>
                    <a:pt x="77" y="50"/>
                  </a:lnTo>
                  <a:lnTo>
                    <a:pt x="82" y="47"/>
                  </a:lnTo>
                  <a:lnTo>
                    <a:pt x="78" y="45"/>
                  </a:lnTo>
                  <a:lnTo>
                    <a:pt x="86" y="39"/>
                  </a:lnTo>
                  <a:lnTo>
                    <a:pt x="86" y="3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6" name="Freeform 745">
              <a:extLst>
                <a:ext uri="{FF2B5EF4-FFF2-40B4-BE49-F238E27FC236}">
                  <a16:creationId xmlns:a16="http://schemas.microsoft.com/office/drawing/2014/main" id="{893353C9-B916-188B-293D-2EFC1ECC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191" y="-2140529"/>
              <a:ext cx="6798" cy="16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3" y="12"/>
                </a:cxn>
                <a:cxn ang="0">
                  <a:pos x="5" y="7"/>
                </a:cxn>
                <a:cxn ang="0">
                  <a:pos x="3" y="0"/>
                </a:cxn>
                <a:cxn ang="0">
                  <a:pos x="5" y="7"/>
                </a:cxn>
                <a:cxn ang="0">
                  <a:pos x="3" y="10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3" y="12"/>
                  </a:lnTo>
                  <a:lnTo>
                    <a:pt x="5" y="7"/>
                  </a:lnTo>
                  <a:lnTo>
                    <a:pt x="3" y="0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7" name="Freeform 746">
              <a:extLst>
                <a:ext uri="{FF2B5EF4-FFF2-40B4-BE49-F238E27FC236}">
                  <a16:creationId xmlns:a16="http://schemas.microsoft.com/office/drawing/2014/main" id="{6F1D5CA4-F434-3C9D-D2C8-2F9F0B0B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674" y="-1965146"/>
              <a:ext cx="6798" cy="4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8" name="Freeform 747">
              <a:extLst>
                <a:ext uri="{FF2B5EF4-FFF2-40B4-BE49-F238E27FC236}">
                  <a16:creationId xmlns:a16="http://schemas.microsoft.com/office/drawing/2014/main" id="{75EC4812-E66B-4A3F-94CF-53ACD94B0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877" y="-1961067"/>
              <a:ext cx="4079" cy="27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79" name="Freeform 748">
              <a:extLst>
                <a:ext uri="{FF2B5EF4-FFF2-40B4-BE49-F238E27FC236}">
                  <a16:creationId xmlns:a16="http://schemas.microsoft.com/office/drawing/2014/main" id="{071EA34A-D6D5-4F85-0CCF-3C468695E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9843" y="-1958348"/>
              <a:ext cx="10876" cy="136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0" y="1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0" name="Freeform 749">
              <a:extLst>
                <a:ext uri="{FF2B5EF4-FFF2-40B4-BE49-F238E27FC236}">
                  <a16:creationId xmlns:a16="http://schemas.microsoft.com/office/drawing/2014/main" id="{BFC6CFD9-B626-54AF-5453-C71207A39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4322" y="-2102461"/>
              <a:ext cx="679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5" y="1"/>
                  </a:ln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1" name="Freeform 750">
              <a:extLst>
                <a:ext uri="{FF2B5EF4-FFF2-40B4-BE49-F238E27FC236}">
                  <a16:creationId xmlns:a16="http://schemas.microsoft.com/office/drawing/2014/main" id="{17EA1CAD-9E8E-C43A-FD7C-BC5A6BA6C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473" y="-2235698"/>
              <a:ext cx="8157" cy="4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3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4" y="3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2" name="Freeform 751">
              <a:extLst>
                <a:ext uri="{FF2B5EF4-FFF2-40B4-BE49-F238E27FC236}">
                  <a16:creationId xmlns:a16="http://schemas.microsoft.com/office/drawing/2014/main" id="{92FD0D55-F0E9-9F11-847B-3D87C75A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350" y="-2234338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3" name="Freeform 752">
              <a:extLst>
                <a:ext uri="{FF2B5EF4-FFF2-40B4-BE49-F238E27FC236}">
                  <a16:creationId xmlns:a16="http://schemas.microsoft.com/office/drawing/2014/main" id="{9B4EABD9-8B0A-58CC-AFB4-6249D1CFC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9338" y="-2286001"/>
              <a:ext cx="5438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4" name="Freeform 753">
              <a:extLst>
                <a:ext uri="{FF2B5EF4-FFF2-40B4-BE49-F238E27FC236}">
                  <a16:creationId xmlns:a16="http://schemas.microsoft.com/office/drawing/2014/main" id="{749753B4-3E53-0B33-8452-53417BA35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776" y="-2288720"/>
              <a:ext cx="1360" cy="27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1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5" name="Freeform 754">
              <a:extLst>
                <a:ext uri="{FF2B5EF4-FFF2-40B4-BE49-F238E27FC236}">
                  <a16:creationId xmlns:a16="http://schemas.microsoft.com/office/drawing/2014/main" id="{37BD33BB-307C-127D-7075-A9B3865C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136" y="-2283282"/>
              <a:ext cx="1360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6" name="Freeform 755">
              <a:extLst>
                <a:ext uri="{FF2B5EF4-FFF2-40B4-BE49-F238E27FC236}">
                  <a16:creationId xmlns:a16="http://schemas.microsoft.com/office/drawing/2014/main" id="{99DE3139-E64A-0674-6164-8481304D1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485" y="-2299597"/>
              <a:ext cx="4079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3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7" name="Freeform 756">
              <a:extLst>
                <a:ext uri="{FF2B5EF4-FFF2-40B4-BE49-F238E27FC236}">
                  <a16:creationId xmlns:a16="http://schemas.microsoft.com/office/drawing/2014/main" id="{3FFAF320-167F-DDD6-20B8-853F65912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021" y="-2011370"/>
              <a:ext cx="16315" cy="8157"/>
            </a:xfrm>
            <a:custGeom>
              <a:avLst/>
              <a:gdLst/>
              <a:ahLst/>
              <a:cxnLst>
                <a:cxn ang="0">
                  <a:pos x="4" y="3"/>
                </a:cxn>
                <a:cxn ang="0">
                  <a:pos x="12" y="0"/>
                </a:cxn>
                <a:cxn ang="0">
                  <a:pos x="2" y="6"/>
                </a:cxn>
                <a:cxn ang="0">
                  <a:pos x="0" y="5"/>
                </a:cxn>
                <a:cxn ang="0">
                  <a:pos x="4" y="3"/>
                </a:cxn>
                <a:cxn ang="0">
                  <a:pos x="4" y="3"/>
                </a:cxn>
              </a:cxnLst>
              <a:rect l="0" t="0" r="r" b="b"/>
              <a:pathLst>
                <a:path w="12" h="6">
                  <a:moveTo>
                    <a:pt x="4" y="3"/>
                  </a:moveTo>
                  <a:lnTo>
                    <a:pt x="12" y="0"/>
                  </a:lnTo>
                  <a:lnTo>
                    <a:pt x="2" y="6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8" name="Freeform 757">
              <a:extLst>
                <a:ext uri="{FF2B5EF4-FFF2-40B4-BE49-F238E27FC236}">
                  <a16:creationId xmlns:a16="http://schemas.microsoft.com/office/drawing/2014/main" id="{229B289A-1FF9-0E34-0631-BC39B7C49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367" y="-2957622"/>
              <a:ext cx="28551" cy="28551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5" y="11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0" y="7"/>
                </a:cxn>
                <a:cxn ang="0">
                  <a:pos x="13" y="3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4" y="7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3" y="21"/>
                </a:cxn>
                <a:cxn ang="0">
                  <a:pos x="0" y="19"/>
                </a:cxn>
                <a:cxn ang="0">
                  <a:pos x="3" y="18"/>
                </a:cxn>
                <a:cxn ang="0">
                  <a:pos x="0" y="16"/>
                </a:cxn>
                <a:cxn ang="0">
                  <a:pos x="0" y="10"/>
                </a:cxn>
                <a:cxn ang="0">
                  <a:pos x="3" y="11"/>
                </a:cxn>
                <a:cxn ang="0">
                  <a:pos x="3" y="11"/>
                </a:cxn>
              </a:cxnLst>
              <a:rect l="0" t="0" r="r" b="b"/>
              <a:pathLst>
                <a:path w="21" h="21">
                  <a:moveTo>
                    <a:pt x="3" y="11"/>
                  </a:moveTo>
                  <a:lnTo>
                    <a:pt x="5" y="11"/>
                  </a:lnTo>
                  <a:lnTo>
                    <a:pt x="3" y="8"/>
                  </a:lnTo>
                  <a:lnTo>
                    <a:pt x="10" y="8"/>
                  </a:lnTo>
                  <a:lnTo>
                    <a:pt x="10" y="7"/>
                  </a:lnTo>
                  <a:lnTo>
                    <a:pt x="13" y="3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3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89" name="Freeform 758">
              <a:extLst>
                <a:ext uri="{FF2B5EF4-FFF2-40B4-BE49-F238E27FC236}">
                  <a16:creationId xmlns:a16="http://schemas.microsoft.com/office/drawing/2014/main" id="{CD3273AC-E564-793A-4C07-16F1830A8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412" y="-2939948"/>
              <a:ext cx="12236" cy="1359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5"/>
                </a:cxn>
                <a:cxn ang="0">
                  <a:pos x="1" y="8"/>
                </a:cxn>
                <a:cxn ang="0">
                  <a:pos x="9" y="1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9" h="10">
                  <a:moveTo>
                    <a:pt x="1" y="2"/>
                  </a:moveTo>
                  <a:lnTo>
                    <a:pt x="0" y="5"/>
                  </a:lnTo>
                  <a:lnTo>
                    <a:pt x="1" y="8"/>
                  </a:lnTo>
                  <a:lnTo>
                    <a:pt x="9" y="10"/>
                  </a:lnTo>
                  <a:lnTo>
                    <a:pt x="3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0" name="Freeform 759">
              <a:extLst>
                <a:ext uri="{FF2B5EF4-FFF2-40B4-BE49-F238E27FC236}">
                  <a16:creationId xmlns:a16="http://schemas.microsoft.com/office/drawing/2014/main" id="{A1AFBA02-1291-F7A7-03E3-4D65F10EA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525" y="-2102461"/>
              <a:ext cx="5438" cy="136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0"/>
                </a:cxn>
                <a:cxn ang="0">
                  <a:pos x="4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2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1" name="Freeform 760">
              <a:extLst>
                <a:ext uri="{FF2B5EF4-FFF2-40B4-BE49-F238E27FC236}">
                  <a16:creationId xmlns:a16="http://schemas.microsoft.com/office/drawing/2014/main" id="{4F38E1F1-B3EB-9C98-1107-94380D90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154" y="-2091585"/>
              <a:ext cx="2719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2" name="Freeform 761">
              <a:extLst>
                <a:ext uri="{FF2B5EF4-FFF2-40B4-BE49-F238E27FC236}">
                  <a16:creationId xmlns:a16="http://schemas.microsoft.com/office/drawing/2014/main" id="{503224FE-6233-0CFD-EB65-B766B33D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0346" y="-1965146"/>
              <a:ext cx="543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" y="1"/>
                </a:cxn>
                <a:cxn ang="0">
                  <a:pos x="2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4" y="1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3" name="Freeform 762">
              <a:extLst>
                <a:ext uri="{FF2B5EF4-FFF2-40B4-BE49-F238E27FC236}">
                  <a16:creationId xmlns:a16="http://schemas.microsoft.com/office/drawing/2014/main" id="{9CE16B68-3781-7104-6274-90291A81E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4" name="Freeform 763">
              <a:extLst>
                <a:ext uri="{FF2B5EF4-FFF2-40B4-BE49-F238E27FC236}">
                  <a16:creationId xmlns:a16="http://schemas.microsoft.com/office/drawing/2014/main" id="{44C2E622-33A3-DAB7-97A6-F764BA6E4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5" name="Freeform 764">
              <a:extLst>
                <a:ext uri="{FF2B5EF4-FFF2-40B4-BE49-F238E27FC236}">
                  <a16:creationId xmlns:a16="http://schemas.microsoft.com/office/drawing/2014/main" id="{7F48ABF5-14BF-DA1D-651A-CB21D085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6" name="Freeform 765">
              <a:extLst>
                <a:ext uri="{FF2B5EF4-FFF2-40B4-BE49-F238E27FC236}">
                  <a16:creationId xmlns:a16="http://schemas.microsoft.com/office/drawing/2014/main" id="{682CF576-E300-BD5C-DBD0-7494399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7" name="Freeform 766">
              <a:extLst>
                <a:ext uri="{FF2B5EF4-FFF2-40B4-BE49-F238E27FC236}">
                  <a16:creationId xmlns:a16="http://schemas.microsoft.com/office/drawing/2014/main" id="{94DF71AF-5E7D-4B14-0B6F-A8EA1D4F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44" y="-2419238"/>
              <a:ext cx="82933" cy="54382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12" y="5"/>
                </a:cxn>
                <a:cxn ang="0">
                  <a:pos x="5" y="3"/>
                </a:cxn>
                <a:cxn ang="0">
                  <a:pos x="4" y="7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5" y="0"/>
                </a:cxn>
                <a:cxn ang="0">
                  <a:pos x="37" y="10"/>
                </a:cxn>
                <a:cxn ang="0">
                  <a:pos x="44" y="19"/>
                </a:cxn>
                <a:cxn ang="0">
                  <a:pos x="44" y="23"/>
                </a:cxn>
                <a:cxn ang="0">
                  <a:pos x="57" y="29"/>
                </a:cxn>
                <a:cxn ang="0">
                  <a:pos x="58" y="35"/>
                </a:cxn>
                <a:cxn ang="0">
                  <a:pos x="60" y="35"/>
                </a:cxn>
                <a:cxn ang="0">
                  <a:pos x="61" y="37"/>
                </a:cxn>
                <a:cxn ang="0">
                  <a:pos x="55" y="40"/>
                </a:cxn>
                <a:cxn ang="0">
                  <a:pos x="41" y="35"/>
                </a:cxn>
                <a:cxn ang="0">
                  <a:pos x="44" y="32"/>
                </a:cxn>
                <a:cxn ang="0">
                  <a:pos x="39" y="34"/>
                </a:cxn>
                <a:cxn ang="0">
                  <a:pos x="37" y="32"/>
                </a:cxn>
                <a:cxn ang="0">
                  <a:pos x="41" y="31"/>
                </a:cxn>
                <a:cxn ang="0">
                  <a:pos x="31" y="31"/>
                </a:cxn>
                <a:cxn ang="0">
                  <a:pos x="29" y="29"/>
                </a:cxn>
                <a:cxn ang="0">
                  <a:pos x="33" y="29"/>
                </a:cxn>
                <a:cxn ang="0">
                  <a:pos x="31" y="26"/>
                </a:cxn>
                <a:cxn ang="0">
                  <a:pos x="21" y="24"/>
                </a:cxn>
                <a:cxn ang="0">
                  <a:pos x="20" y="21"/>
                </a:cxn>
                <a:cxn ang="0">
                  <a:pos x="28" y="19"/>
                </a:cxn>
                <a:cxn ang="0">
                  <a:pos x="23" y="19"/>
                </a:cxn>
                <a:cxn ang="0">
                  <a:pos x="23" y="18"/>
                </a:cxn>
                <a:cxn ang="0">
                  <a:pos x="21" y="19"/>
                </a:cxn>
                <a:cxn ang="0">
                  <a:pos x="17" y="16"/>
                </a:cxn>
                <a:cxn ang="0">
                  <a:pos x="15" y="16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3" y="11"/>
                </a:cxn>
                <a:cxn ang="0">
                  <a:pos x="12" y="13"/>
                </a:cxn>
                <a:cxn ang="0">
                  <a:pos x="10" y="11"/>
                </a:cxn>
                <a:cxn ang="0">
                  <a:pos x="5" y="13"/>
                </a:cxn>
                <a:cxn ang="0">
                  <a:pos x="5" y="10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61" h="40">
                  <a:moveTo>
                    <a:pt x="10" y="8"/>
                  </a:moveTo>
                  <a:lnTo>
                    <a:pt x="12" y="5"/>
                  </a:lnTo>
                  <a:lnTo>
                    <a:pt x="5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37" y="10"/>
                  </a:lnTo>
                  <a:lnTo>
                    <a:pt x="44" y="19"/>
                  </a:lnTo>
                  <a:lnTo>
                    <a:pt x="44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60" y="35"/>
                  </a:lnTo>
                  <a:lnTo>
                    <a:pt x="61" y="37"/>
                  </a:lnTo>
                  <a:lnTo>
                    <a:pt x="55" y="40"/>
                  </a:lnTo>
                  <a:lnTo>
                    <a:pt x="41" y="35"/>
                  </a:lnTo>
                  <a:lnTo>
                    <a:pt x="44" y="32"/>
                  </a:lnTo>
                  <a:lnTo>
                    <a:pt x="39" y="34"/>
                  </a:lnTo>
                  <a:lnTo>
                    <a:pt x="37" y="32"/>
                  </a:lnTo>
                  <a:lnTo>
                    <a:pt x="41" y="31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33" y="29"/>
                  </a:lnTo>
                  <a:lnTo>
                    <a:pt x="31" y="26"/>
                  </a:lnTo>
                  <a:lnTo>
                    <a:pt x="21" y="24"/>
                  </a:lnTo>
                  <a:lnTo>
                    <a:pt x="20" y="21"/>
                  </a:lnTo>
                  <a:lnTo>
                    <a:pt x="28" y="19"/>
                  </a:lnTo>
                  <a:lnTo>
                    <a:pt x="23" y="19"/>
                  </a:lnTo>
                  <a:lnTo>
                    <a:pt x="23" y="18"/>
                  </a:lnTo>
                  <a:lnTo>
                    <a:pt x="21" y="19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3" y="16"/>
                  </a:lnTo>
                  <a:lnTo>
                    <a:pt x="15" y="13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0" y="11"/>
                  </a:lnTo>
                  <a:lnTo>
                    <a:pt x="5" y="13"/>
                  </a:lnTo>
                  <a:lnTo>
                    <a:pt x="5" y="10"/>
                  </a:lnTo>
                  <a:lnTo>
                    <a:pt x="5" y="8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8" name="Freeform 767">
              <a:extLst>
                <a:ext uri="{FF2B5EF4-FFF2-40B4-BE49-F238E27FC236}">
                  <a16:creationId xmlns:a16="http://schemas.microsoft.com/office/drawing/2014/main" id="{0C060E55-6237-8774-DF30-D72D89DBF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578" y="-2850218"/>
              <a:ext cx="5438" cy="543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899" name="Freeform 768">
              <a:extLst>
                <a:ext uri="{FF2B5EF4-FFF2-40B4-BE49-F238E27FC236}">
                  <a16:creationId xmlns:a16="http://schemas.microsoft.com/office/drawing/2014/main" id="{ACA1DE8C-82B6-1698-72C7-56F780661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333" y="-2574227"/>
              <a:ext cx="13596" cy="32629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8" y="18"/>
                </a:cxn>
                <a:cxn ang="0">
                  <a:pos x="5" y="24"/>
                </a:cxn>
                <a:cxn ang="0">
                  <a:pos x="5" y="24"/>
                </a:cxn>
                <a:cxn ang="0">
                  <a:pos x="4" y="18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4" y="8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10" h="24">
                  <a:moveTo>
                    <a:pt x="10" y="5"/>
                  </a:moveTo>
                  <a:lnTo>
                    <a:pt x="8" y="18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4" y="18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0" name="Freeform 769">
              <a:extLst>
                <a:ext uri="{FF2B5EF4-FFF2-40B4-BE49-F238E27FC236}">
                  <a16:creationId xmlns:a16="http://schemas.microsoft.com/office/drawing/2014/main" id="{B32A73E8-D95E-1BDC-34EC-6AD19596A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89183"/>
              <a:ext cx="20394" cy="25832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1" y="2"/>
                </a:cxn>
                <a:cxn ang="0">
                  <a:pos x="10" y="5"/>
                </a:cxn>
                <a:cxn ang="0">
                  <a:pos x="13" y="11"/>
                </a:cxn>
                <a:cxn ang="0">
                  <a:pos x="10" y="13"/>
                </a:cxn>
                <a:cxn ang="0">
                  <a:pos x="11" y="15"/>
                </a:cxn>
                <a:cxn ang="0">
                  <a:pos x="8" y="15"/>
                </a:cxn>
                <a:cxn ang="0">
                  <a:pos x="7" y="18"/>
                </a:cxn>
                <a:cxn ang="0">
                  <a:pos x="7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15" h="19">
                  <a:moveTo>
                    <a:pt x="3" y="10"/>
                  </a:move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1" y="2"/>
                  </a:lnTo>
                  <a:lnTo>
                    <a:pt x="10" y="5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1" y="15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1" name="Freeform 770">
              <a:extLst>
                <a:ext uri="{FF2B5EF4-FFF2-40B4-BE49-F238E27FC236}">
                  <a16:creationId xmlns:a16="http://schemas.microsoft.com/office/drawing/2014/main" id="{D9EF246B-1E57-7ABE-CE4C-96DD0AC40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007" y="-2557912"/>
              <a:ext cx="10876" cy="19034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3"/>
                </a:cxn>
                <a:cxn ang="0">
                  <a:pos x="8" y="1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3" y="14"/>
                </a:cxn>
                <a:cxn ang="0">
                  <a:pos x="3" y="12"/>
                </a:cxn>
                <a:cxn ang="0">
                  <a:pos x="0" y="11"/>
                </a:cxn>
                <a:cxn ang="0">
                  <a:pos x="2" y="9"/>
                </a:cxn>
                <a:cxn ang="0">
                  <a:pos x="5" y="6"/>
                </a:cxn>
                <a:cxn ang="0">
                  <a:pos x="2" y="6"/>
                </a:cxn>
                <a:cxn ang="0">
                  <a:pos x="3" y="4"/>
                </a:cxn>
                <a:cxn ang="0">
                  <a:pos x="3" y="4"/>
                </a:cxn>
              </a:cxnLst>
              <a:rect l="0" t="0" r="r" b="b"/>
              <a:pathLst>
                <a:path w="8" h="14">
                  <a:moveTo>
                    <a:pt x="3" y="4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4"/>
                  </a:lnTo>
                  <a:lnTo>
                    <a:pt x="3" y="14"/>
                  </a:lnTo>
                  <a:lnTo>
                    <a:pt x="3" y="12"/>
                  </a:lnTo>
                  <a:lnTo>
                    <a:pt x="0" y="11"/>
                  </a:lnTo>
                  <a:lnTo>
                    <a:pt x="2" y="9"/>
                  </a:lnTo>
                  <a:lnTo>
                    <a:pt x="5" y="6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2" name="Freeform 771">
              <a:extLst>
                <a:ext uri="{FF2B5EF4-FFF2-40B4-BE49-F238E27FC236}">
                  <a16:creationId xmlns:a16="http://schemas.microsoft.com/office/drawing/2014/main" id="{E148E190-4DF1-A9A1-79F8-9C6D10186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7884" y="-2563351"/>
              <a:ext cx="17675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13" y="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3" h="12">
                  <a:moveTo>
                    <a:pt x="0" y="2"/>
                  </a:moveTo>
                  <a:lnTo>
                    <a:pt x="2" y="0"/>
                  </a:lnTo>
                  <a:lnTo>
                    <a:pt x="13" y="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3" name="Freeform 772">
              <a:extLst>
                <a:ext uri="{FF2B5EF4-FFF2-40B4-BE49-F238E27FC236}">
                  <a16:creationId xmlns:a16="http://schemas.microsoft.com/office/drawing/2014/main" id="{95E622A7-8B7A-6330-6D2E-33D00865D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557" y="-2556553"/>
              <a:ext cx="4079" cy="6798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4" name="Freeform 773">
              <a:extLst>
                <a:ext uri="{FF2B5EF4-FFF2-40B4-BE49-F238E27FC236}">
                  <a16:creationId xmlns:a16="http://schemas.microsoft.com/office/drawing/2014/main" id="{C740CE5D-D8AE-CF3F-AA14-4C4BF74C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479" y="-2545677"/>
              <a:ext cx="6798" cy="271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5" name="Freeform 774">
              <a:extLst>
                <a:ext uri="{FF2B5EF4-FFF2-40B4-BE49-F238E27FC236}">
                  <a16:creationId xmlns:a16="http://schemas.microsoft.com/office/drawing/2014/main" id="{EFE56611-0FF8-C4FA-3F99-51FADD2A2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175" y="-2593261"/>
              <a:ext cx="25832" cy="24472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8" y="10"/>
                </a:cxn>
                <a:cxn ang="0">
                  <a:pos x="18" y="11"/>
                </a:cxn>
                <a:cxn ang="0">
                  <a:pos x="16" y="16"/>
                </a:cxn>
                <a:cxn ang="0">
                  <a:pos x="8" y="10"/>
                </a:cxn>
                <a:cxn ang="0">
                  <a:pos x="8" y="16"/>
                </a:cxn>
                <a:cxn ang="0">
                  <a:pos x="5" y="18"/>
                </a:cxn>
                <a:cxn ang="0">
                  <a:pos x="2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10" y="0"/>
                </a:cxn>
                <a:cxn ang="0">
                  <a:pos x="13" y="3"/>
                </a:cxn>
                <a:cxn ang="0">
                  <a:pos x="19" y="5"/>
                </a:cxn>
                <a:cxn ang="0">
                  <a:pos x="19" y="5"/>
                </a:cxn>
              </a:cxnLst>
              <a:rect l="0" t="0" r="r" b="b"/>
              <a:pathLst>
                <a:path w="19" h="18">
                  <a:moveTo>
                    <a:pt x="19" y="5"/>
                  </a:moveTo>
                  <a:lnTo>
                    <a:pt x="19" y="6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6" y="16"/>
                  </a:lnTo>
                  <a:lnTo>
                    <a:pt x="8" y="10"/>
                  </a:lnTo>
                  <a:lnTo>
                    <a:pt x="8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6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3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9" y="5"/>
                  </a:lnTo>
                  <a:lnTo>
                    <a:pt x="19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6" name="Freeform 775">
              <a:extLst>
                <a:ext uri="{FF2B5EF4-FFF2-40B4-BE49-F238E27FC236}">
                  <a16:creationId xmlns:a16="http://schemas.microsoft.com/office/drawing/2014/main" id="{489F7705-361B-1E10-1F72-B5CB37469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3805" y="-2542958"/>
              <a:ext cx="25832" cy="3942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19" y="14"/>
                </a:cxn>
                <a:cxn ang="0">
                  <a:pos x="14" y="13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16" y="24"/>
                </a:cxn>
                <a:cxn ang="0">
                  <a:pos x="18" y="24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13" y="22"/>
                </a:cxn>
                <a:cxn ang="0">
                  <a:pos x="11" y="24"/>
                </a:cxn>
                <a:cxn ang="0">
                  <a:pos x="11" y="19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8" y="14"/>
                </a:cxn>
                <a:cxn ang="0">
                  <a:pos x="8" y="13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8" y="3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0" y="5"/>
                </a:cxn>
                <a:cxn ang="0">
                  <a:pos x="14" y="5"/>
                </a:cxn>
                <a:cxn ang="0">
                  <a:pos x="14" y="5"/>
                </a:cxn>
              </a:cxnLst>
              <a:rect l="0" t="0" r="r" b="b"/>
              <a:pathLst>
                <a:path w="19" h="29">
                  <a:moveTo>
                    <a:pt x="14" y="5"/>
                  </a:moveTo>
                  <a:lnTo>
                    <a:pt x="16" y="9"/>
                  </a:lnTo>
                  <a:lnTo>
                    <a:pt x="14" y="11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3" y="17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3" y="11"/>
                  </a:lnTo>
                  <a:lnTo>
                    <a:pt x="6" y="9"/>
                  </a:lnTo>
                  <a:lnTo>
                    <a:pt x="8" y="3"/>
                  </a:lnTo>
                  <a:lnTo>
                    <a:pt x="0" y="6"/>
                  </a:lnTo>
                  <a:lnTo>
                    <a:pt x="5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7" name="Freeform 776">
              <a:extLst>
                <a:ext uri="{FF2B5EF4-FFF2-40B4-BE49-F238E27FC236}">
                  <a16:creationId xmlns:a16="http://schemas.microsoft.com/office/drawing/2014/main" id="{2FB358D8-B2AE-4F5E-D8B8-0E1F47198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6434" y="-2534800"/>
              <a:ext cx="17675" cy="2039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6" y="10"/>
                </a:cxn>
                <a:cxn ang="0">
                  <a:pos x="6" y="13"/>
                </a:cxn>
                <a:cxn ang="0">
                  <a:pos x="11" y="15"/>
                </a:cxn>
                <a:cxn ang="0">
                  <a:pos x="11" y="10"/>
                </a:cxn>
                <a:cxn ang="0">
                  <a:pos x="13" y="7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8" y="7"/>
                </a:cxn>
                <a:cxn ang="0">
                  <a:pos x="6" y="10"/>
                </a:cxn>
                <a:cxn ang="0">
                  <a:pos x="5" y="11"/>
                </a:cxn>
                <a:cxn ang="0">
                  <a:pos x="5" y="11"/>
                </a:cxn>
              </a:cxnLst>
              <a:rect l="0" t="0" r="r" b="b"/>
              <a:pathLst>
                <a:path w="13" h="15">
                  <a:moveTo>
                    <a:pt x="5" y="11"/>
                  </a:moveTo>
                  <a:lnTo>
                    <a:pt x="6" y="10"/>
                  </a:lnTo>
                  <a:lnTo>
                    <a:pt x="6" y="13"/>
                  </a:lnTo>
                  <a:lnTo>
                    <a:pt x="11" y="15"/>
                  </a:lnTo>
                  <a:lnTo>
                    <a:pt x="11" y="10"/>
                  </a:lnTo>
                  <a:lnTo>
                    <a:pt x="13" y="7"/>
                  </a:lnTo>
                  <a:lnTo>
                    <a:pt x="11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5" y="8"/>
                  </a:lnTo>
                  <a:lnTo>
                    <a:pt x="6" y="10"/>
                  </a:lnTo>
                  <a:lnTo>
                    <a:pt x="8" y="7"/>
                  </a:lnTo>
                  <a:lnTo>
                    <a:pt x="6" y="10"/>
                  </a:lnTo>
                  <a:lnTo>
                    <a:pt x="5" y="11"/>
                  </a:lnTo>
                  <a:lnTo>
                    <a:pt x="5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8" name="Freeform 777">
              <a:extLst>
                <a:ext uri="{FF2B5EF4-FFF2-40B4-BE49-F238E27FC236}">
                  <a16:creationId xmlns:a16="http://schemas.microsoft.com/office/drawing/2014/main" id="{B92762A8-F1D0-289F-A712-912E005E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517126"/>
              <a:ext cx="5438" cy="10876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8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3" y="3"/>
                </a:cxn>
                <a:cxn ang="0">
                  <a:pos x="3" y="3"/>
                </a:cxn>
              </a:cxnLst>
              <a:rect l="0" t="0" r="r" b="b"/>
              <a:pathLst>
                <a:path w="4" h="8">
                  <a:moveTo>
                    <a:pt x="3" y="3"/>
                  </a:moveTo>
                  <a:lnTo>
                    <a:pt x="4" y="8"/>
                  </a:lnTo>
                  <a:lnTo>
                    <a:pt x="1" y="8"/>
                  </a:lnTo>
                  <a:lnTo>
                    <a:pt x="0" y="5"/>
                  </a:lnTo>
                  <a:lnTo>
                    <a:pt x="1" y="0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09" name="Freeform 778">
              <a:extLst>
                <a:ext uri="{FF2B5EF4-FFF2-40B4-BE49-F238E27FC236}">
                  <a16:creationId xmlns:a16="http://schemas.microsoft.com/office/drawing/2014/main" id="{DB0FB5F0-4CDE-D249-8BA9-F4F067698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153" y="-2519845"/>
              <a:ext cx="1360" cy="67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lnTo>
                    <a:pt x="1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0" name="Freeform 779">
              <a:extLst>
                <a:ext uri="{FF2B5EF4-FFF2-40B4-BE49-F238E27FC236}">
                  <a16:creationId xmlns:a16="http://schemas.microsoft.com/office/drawing/2014/main" id="{FC323B5B-C936-398F-5BE4-9EA18E99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9726" y="-2491295"/>
              <a:ext cx="25832" cy="2175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9" y="0"/>
                </a:cxn>
                <a:cxn ang="0">
                  <a:pos x="19" y="3"/>
                </a:cxn>
                <a:cxn ang="0">
                  <a:pos x="13" y="13"/>
                </a:cxn>
                <a:cxn ang="0">
                  <a:pos x="11" y="16"/>
                </a:cxn>
                <a:cxn ang="0">
                  <a:pos x="8" y="15"/>
                </a:cxn>
                <a:cxn ang="0">
                  <a:pos x="5" y="16"/>
                </a:cxn>
                <a:cxn ang="0">
                  <a:pos x="5" y="13"/>
                </a:cxn>
                <a:cxn ang="0">
                  <a:pos x="6" y="13"/>
                </a:cxn>
                <a:cxn ang="0">
                  <a:pos x="6" y="11"/>
                </a:cxn>
                <a:cxn ang="0">
                  <a:pos x="1" y="10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8" y="0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8" y="10"/>
                </a:cxn>
                <a:cxn ang="0">
                  <a:pos x="16" y="2"/>
                </a:cxn>
                <a:cxn ang="0">
                  <a:pos x="16" y="2"/>
                </a:cxn>
              </a:cxnLst>
              <a:rect l="0" t="0" r="r" b="b"/>
              <a:pathLst>
                <a:path w="19" h="16">
                  <a:moveTo>
                    <a:pt x="16" y="2"/>
                  </a:moveTo>
                  <a:lnTo>
                    <a:pt x="19" y="0"/>
                  </a:lnTo>
                  <a:lnTo>
                    <a:pt x="19" y="3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8" y="15"/>
                  </a:lnTo>
                  <a:lnTo>
                    <a:pt x="5" y="16"/>
                  </a:lnTo>
                  <a:lnTo>
                    <a:pt x="5" y="13"/>
                  </a:lnTo>
                  <a:lnTo>
                    <a:pt x="6" y="13"/>
                  </a:lnTo>
                  <a:lnTo>
                    <a:pt x="6" y="11"/>
                  </a:lnTo>
                  <a:lnTo>
                    <a:pt x="1" y="10"/>
                  </a:lnTo>
                  <a:lnTo>
                    <a:pt x="0" y="3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8" y="10"/>
                  </a:lnTo>
                  <a:lnTo>
                    <a:pt x="16" y="2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1" name="Freeform 780">
              <a:extLst>
                <a:ext uri="{FF2B5EF4-FFF2-40B4-BE49-F238E27FC236}">
                  <a16:creationId xmlns:a16="http://schemas.microsoft.com/office/drawing/2014/main" id="{A4E0B149-4015-87FD-4AA6-290A96961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524" y="-2470901"/>
              <a:ext cx="14956" cy="25832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5"/>
                </a:cxn>
                <a:cxn ang="0">
                  <a:pos x="1" y="6"/>
                </a:cxn>
                <a:cxn ang="0">
                  <a:pos x="0" y="6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6" y="3"/>
                </a:cxn>
                <a:cxn ang="0">
                  <a:pos x="9" y="6"/>
                </a:cxn>
                <a:cxn ang="0">
                  <a:pos x="6" y="6"/>
                </a:cxn>
                <a:cxn ang="0">
                  <a:pos x="4" y="9"/>
                </a:cxn>
                <a:cxn ang="0">
                  <a:pos x="9" y="13"/>
                </a:cxn>
                <a:cxn ang="0">
                  <a:pos x="11" y="19"/>
                </a:cxn>
                <a:cxn ang="0">
                  <a:pos x="1" y="9"/>
                </a:cxn>
                <a:cxn ang="0">
                  <a:pos x="1" y="9"/>
                </a:cxn>
              </a:cxnLst>
              <a:rect l="0" t="0" r="r" b="b"/>
              <a:pathLst>
                <a:path w="11" h="19">
                  <a:moveTo>
                    <a:pt x="1" y="9"/>
                  </a:moveTo>
                  <a:lnTo>
                    <a:pt x="3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3" y="5"/>
                  </a:lnTo>
                  <a:lnTo>
                    <a:pt x="0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6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1" y="19"/>
                  </a:lnTo>
                  <a:lnTo>
                    <a:pt x="1" y="9"/>
                  </a:lnTo>
                  <a:lnTo>
                    <a:pt x="1" y="9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2" name="Freeform 781">
              <a:extLst>
                <a:ext uri="{FF2B5EF4-FFF2-40B4-BE49-F238E27FC236}">
                  <a16:creationId xmlns:a16="http://schemas.microsoft.com/office/drawing/2014/main" id="{F6D3DAE3-FBF1-35F6-E6EF-42B842DC8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91295"/>
              <a:ext cx="6798" cy="679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0"/>
                </a:cxn>
                <a:cxn ang="0">
                  <a:pos x="5" y="3"/>
                </a:cxn>
                <a:cxn ang="0">
                  <a:pos x="3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lnTo>
                    <a:pt x="3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3" name="Freeform 782">
              <a:extLst>
                <a:ext uri="{FF2B5EF4-FFF2-40B4-BE49-F238E27FC236}">
                  <a16:creationId xmlns:a16="http://schemas.microsoft.com/office/drawing/2014/main" id="{5764F6AA-E7C1-3A3B-9547-42C3D3F5E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310" y="-2480418"/>
              <a:ext cx="8157" cy="108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5" y="3"/>
                  </a:lnTo>
                  <a:lnTo>
                    <a:pt x="6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4" name="Freeform 783">
              <a:extLst>
                <a:ext uri="{FF2B5EF4-FFF2-40B4-BE49-F238E27FC236}">
                  <a16:creationId xmlns:a16="http://schemas.microsoft.com/office/drawing/2014/main" id="{9DFA843A-FC3B-477C-AE2D-4044495CC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109" y="-2484496"/>
              <a:ext cx="10876" cy="1495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8" y="6"/>
                </a:cxn>
                <a:cxn ang="0">
                  <a:pos x="5" y="1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5" y="3"/>
                </a:cxn>
                <a:cxn ang="0">
                  <a:pos x="5" y="3"/>
                </a:cxn>
              </a:cxnLst>
              <a:rect l="0" t="0" r="r" b="b"/>
              <a:pathLst>
                <a:path w="8" h="11">
                  <a:moveTo>
                    <a:pt x="5" y="3"/>
                  </a:moveTo>
                  <a:lnTo>
                    <a:pt x="8" y="6"/>
                  </a:lnTo>
                  <a:lnTo>
                    <a:pt x="5" y="11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5" name="Freeform 784">
              <a:extLst>
                <a:ext uri="{FF2B5EF4-FFF2-40B4-BE49-F238E27FC236}">
                  <a16:creationId xmlns:a16="http://schemas.microsoft.com/office/drawing/2014/main" id="{D58ECDEE-F1A5-7F4C-D02C-41180CEA7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85" y="-2462743"/>
              <a:ext cx="1360" cy="95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7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6" name="Freeform 785">
              <a:extLst>
                <a:ext uri="{FF2B5EF4-FFF2-40B4-BE49-F238E27FC236}">
                  <a16:creationId xmlns:a16="http://schemas.microsoft.com/office/drawing/2014/main" id="{12B71C37-991A-58E2-AEED-40A69BEC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76" y="-2473620"/>
              <a:ext cx="29910" cy="1767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9" y="5"/>
                </a:cxn>
                <a:cxn ang="0">
                  <a:pos x="14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2" y="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2" h="13">
                  <a:moveTo>
                    <a:pt x="0" y="13"/>
                  </a:moveTo>
                  <a:lnTo>
                    <a:pt x="9" y="5"/>
                  </a:lnTo>
                  <a:lnTo>
                    <a:pt x="14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7" name="Freeform 786">
              <a:extLst>
                <a:ext uri="{FF2B5EF4-FFF2-40B4-BE49-F238E27FC236}">
                  <a16:creationId xmlns:a16="http://schemas.microsoft.com/office/drawing/2014/main" id="{15C783B7-79BF-F2FF-C9D5-710B9FD71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105" y="-2484496"/>
              <a:ext cx="35348" cy="14956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0"/>
                </a:cxn>
                <a:cxn ang="0">
                  <a:pos x="6" y="10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14" y="8"/>
                </a:cxn>
                <a:cxn ang="0">
                  <a:pos x="1" y="11"/>
                </a:cxn>
                <a:cxn ang="0">
                  <a:pos x="1" y="11"/>
                </a:cxn>
              </a:cxnLst>
              <a:rect l="0" t="0" r="r" b="b"/>
              <a:pathLst>
                <a:path w="26" h="11">
                  <a:moveTo>
                    <a:pt x="1" y="11"/>
                  </a:moveTo>
                  <a:lnTo>
                    <a:pt x="0" y="10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4" y="8"/>
                  </a:lnTo>
                  <a:lnTo>
                    <a:pt x="1" y="11"/>
                  </a:lnTo>
                  <a:lnTo>
                    <a:pt x="1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8" name="Freeform 787">
              <a:extLst>
                <a:ext uri="{FF2B5EF4-FFF2-40B4-BE49-F238E27FC236}">
                  <a16:creationId xmlns:a16="http://schemas.microsoft.com/office/drawing/2014/main" id="{6562C5B8-7221-9D58-BBB0-CF9475EE3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892" y="-2491295"/>
              <a:ext cx="6798" cy="40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" y="2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lnTo>
                    <a:pt x="5" y="2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19" name="Freeform 788">
              <a:extLst>
                <a:ext uri="{FF2B5EF4-FFF2-40B4-BE49-F238E27FC236}">
                  <a16:creationId xmlns:a16="http://schemas.microsoft.com/office/drawing/2014/main" id="{A9E1A355-3E57-8C55-1EFF-8CB6B3D86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870" y="-2498092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0" name="Freeform 789">
              <a:extLst>
                <a:ext uri="{FF2B5EF4-FFF2-40B4-BE49-F238E27FC236}">
                  <a16:creationId xmlns:a16="http://schemas.microsoft.com/office/drawing/2014/main" id="{47969D7F-EB81-CB5E-E296-497D83D005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095" y="-2519845"/>
              <a:ext cx="4079" cy="6798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3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1" name="Freeform 790">
              <a:extLst>
                <a:ext uri="{FF2B5EF4-FFF2-40B4-BE49-F238E27FC236}">
                  <a16:creationId xmlns:a16="http://schemas.microsoft.com/office/drawing/2014/main" id="{65067FBF-15E8-0B16-14A0-18BA1836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33" y="-2547036"/>
              <a:ext cx="4079" cy="407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2" name="Freeform 791">
              <a:extLst>
                <a:ext uri="{FF2B5EF4-FFF2-40B4-BE49-F238E27FC236}">
                  <a16:creationId xmlns:a16="http://schemas.microsoft.com/office/drawing/2014/main" id="{49C82135-0631-00A9-CEF9-56C9A2D34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49755"/>
              <a:ext cx="4079" cy="271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2"/>
                </a:cxn>
                <a:cxn ang="0">
                  <a:pos x="3" y="2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3" name="Freeform 792">
              <a:extLst>
                <a:ext uri="{FF2B5EF4-FFF2-40B4-BE49-F238E27FC236}">
                  <a16:creationId xmlns:a16="http://schemas.microsoft.com/office/drawing/2014/main" id="{DC79913B-B369-8F26-022E-5E8FBDB58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690" y="-2582384"/>
              <a:ext cx="53023" cy="2991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7" y="6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3" y="10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8" y="6"/>
                </a:cxn>
                <a:cxn ang="0">
                  <a:pos x="16" y="3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31" y="0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34" y="6"/>
                </a:cxn>
                <a:cxn ang="0">
                  <a:pos x="39" y="6"/>
                </a:cxn>
                <a:cxn ang="0">
                  <a:pos x="35" y="10"/>
                </a:cxn>
                <a:cxn ang="0">
                  <a:pos x="27" y="8"/>
                </a:cxn>
                <a:cxn ang="0">
                  <a:pos x="26" y="10"/>
                </a:cxn>
                <a:cxn ang="0">
                  <a:pos x="31" y="10"/>
                </a:cxn>
                <a:cxn ang="0">
                  <a:pos x="31" y="11"/>
                </a:cxn>
                <a:cxn ang="0">
                  <a:pos x="27" y="10"/>
                </a:cxn>
                <a:cxn ang="0">
                  <a:pos x="23" y="11"/>
                </a:cxn>
                <a:cxn ang="0">
                  <a:pos x="24" y="13"/>
                </a:cxn>
                <a:cxn ang="0">
                  <a:pos x="15" y="16"/>
                </a:cxn>
                <a:cxn ang="0">
                  <a:pos x="11" y="21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8" y="18"/>
                </a:cxn>
                <a:cxn ang="0">
                  <a:pos x="10" y="16"/>
                </a:cxn>
                <a:cxn ang="0">
                  <a:pos x="7" y="16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9" h="22">
                  <a:moveTo>
                    <a:pt x="0" y="11"/>
                  </a:moveTo>
                  <a:lnTo>
                    <a:pt x="7" y="6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16" y="3"/>
                  </a:lnTo>
                  <a:lnTo>
                    <a:pt x="18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31" y="0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34" y="6"/>
                  </a:lnTo>
                  <a:lnTo>
                    <a:pt x="39" y="6"/>
                  </a:lnTo>
                  <a:lnTo>
                    <a:pt x="35" y="10"/>
                  </a:lnTo>
                  <a:lnTo>
                    <a:pt x="27" y="8"/>
                  </a:lnTo>
                  <a:lnTo>
                    <a:pt x="26" y="10"/>
                  </a:lnTo>
                  <a:lnTo>
                    <a:pt x="31" y="10"/>
                  </a:lnTo>
                  <a:lnTo>
                    <a:pt x="31" y="11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4" y="13"/>
                  </a:lnTo>
                  <a:lnTo>
                    <a:pt x="15" y="16"/>
                  </a:lnTo>
                  <a:lnTo>
                    <a:pt x="11" y="21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4" name="Freeform 793">
              <a:extLst>
                <a:ext uri="{FF2B5EF4-FFF2-40B4-BE49-F238E27FC236}">
                  <a16:creationId xmlns:a16="http://schemas.microsoft.com/office/drawing/2014/main" id="{470E5128-97F1-40D1-60E5-7A767A4F5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118" y="-2595980"/>
              <a:ext cx="21753" cy="10876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5" y="2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1" y="2"/>
                </a:cxn>
                <a:cxn ang="0">
                  <a:pos x="16" y="0"/>
                </a:cxn>
                <a:cxn ang="0">
                  <a:pos x="16" y="5"/>
                </a:cxn>
                <a:cxn ang="0">
                  <a:pos x="3" y="8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6" y="4"/>
                </a:cxn>
              </a:cxnLst>
              <a:rect l="0" t="0" r="r" b="b"/>
              <a:pathLst>
                <a:path w="16" h="8">
                  <a:moveTo>
                    <a:pt x="6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3" y="8"/>
                  </a:lnTo>
                  <a:lnTo>
                    <a:pt x="0" y="5"/>
                  </a:lnTo>
                  <a:lnTo>
                    <a:pt x="6" y="4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5" name="Freeform 794">
              <a:extLst>
                <a:ext uri="{FF2B5EF4-FFF2-40B4-BE49-F238E27FC236}">
                  <a16:creationId xmlns:a16="http://schemas.microsoft.com/office/drawing/2014/main" id="{09A50112-9094-501C-F8EC-EBAAA5D88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2073" y="-2600059"/>
              <a:ext cx="2719" cy="2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6" name="Freeform 795">
              <a:extLst>
                <a:ext uri="{FF2B5EF4-FFF2-40B4-BE49-F238E27FC236}">
                  <a16:creationId xmlns:a16="http://schemas.microsoft.com/office/drawing/2014/main" id="{00389698-3C2E-9298-BCA2-8C8F9967B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680" y="-2647643"/>
              <a:ext cx="21753" cy="14956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14" y="0"/>
                </a:cxn>
                <a:cxn ang="0">
                  <a:pos x="16" y="1"/>
                </a:cxn>
                <a:cxn ang="0">
                  <a:pos x="6" y="9"/>
                </a:cxn>
                <a:cxn ang="0">
                  <a:pos x="0" y="11"/>
                </a:cxn>
                <a:cxn ang="0">
                  <a:pos x="3" y="8"/>
                </a:cxn>
                <a:cxn ang="0">
                  <a:pos x="3" y="8"/>
                </a:cxn>
              </a:cxnLst>
              <a:rect l="0" t="0" r="r" b="b"/>
              <a:pathLst>
                <a:path w="16" h="11">
                  <a:moveTo>
                    <a:pt x="3" y="8"/>
                  </a:moveTo>
                  <a:lnTo>
                    <a:pt x="14" y="0"/>
                  </a:lnTo>
                  <a:lnTo>
                    <a:pt x="16" y="1"/>
                  </a:lnTo>
                  <a:lnTo>
                    <a:pt x="6" y="9"/>
                  </a:lnTo>
                  <a:lnTo>
                    <a:pt x="0" y="11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7" name="Freeform 796">
              <a:extLst>
                <a:ext uri="{FF2B5EF4-FFF2-40B4-BE49-F238E27FC236}">
                  <a16:creationId xmlns:a16="http://schemas.microsoft.com/office/drawing/2014/main" id="{5F954656-E805-37A2-D82B-391D9C18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231" y="-2651722"/>
              <a:ext cx="10876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0"/>
                </a:cxn>
                <a:cxn ang="0">
                  <a:pos x="8" y="1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8" h="4">
                  <a:moveTo>
                    <a:pt x="0" y="3"/>
                  </a:moveTo>
                  <a:lnTo>
                    <a:pt x="1" y="0"/>
                  </a:lnTo>
                  <a:lnTo>
                    <a:pt x="8" y="1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8" name="Freeform 797">
              <a:extLst>
                <a:ext uri="{FF2B5EF4-FFF2-40B4-BE49-F238E27FC236}">
                  <a16:creationId xmlns:a16="http://schemas.microsoft.com/office/drawing/2014/main" id="{11D020CB-C5FF-A5A9-F231-619FFC532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05" y="-2604137"/>
              <a:ext cx="9517" cy="407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29" name="Freeform 798">
              <a:extLst>
                <a:ext uri="{FF2B5EF4-FFF2-40B4-BE49-F238E27FC236}">
                  <a16:creationId xmlns:a16="http://schemas.microsoft.com/office/drawing/2014/main" id="{AB1F8589-7EB8-EBCE-0643-6E98A0F6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646284"/>
              <a:ext cx="33989" cy="1631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9" y="0"/>
                </a:cxn>
                <a:cxn ang="0">
                  <a:pos x="25" y="2"/>
                </a:cxn>
                <a:cxn ang="0">
                  <a:pos x="24" y="5"/>
                </a:cxn>
                <a:cxn ang="0">
                  <a:pos x="25" y="7"/>
                </a:cxn>
                <a:cxn ang="0">
                  <a:pos x="14" y="12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5" h="12">
                  <a:moveTo>
                    <a:pt x="0" y="2"/>
                  </a:moveTo>
                  <a:lnTo>
                    <a:pt x="19" y="0"/>
                  </a:lnTo>
                  <a:lnTo>
                    <a:pt x="25" y="2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14" y="12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0" name="Freeform 799">
              <a:extLst>
                <a:ext uri="{FF2B5EF4-FFF2-40B4-BE49-F238E27FC236}">
                  <a16:creationId xmlns:a16="http://schemas.microsoft.com/office/drawing/2014/main" id="{C4A97C8D-507D-65AB-0B66-07F5E9BD3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904" y="-2658520"/>
              <a:ext cx="20394" cy="1223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9" y="0"/>
                </a:cxn>
                <a:cxn ang="0">
                  <a:pos x="15" y="1"/>
                </a:cxn>
                <a:cxn ang="0">
                  <a:pos x="15" y="5"/>
                </a:cxn>
                <a:cxn ang="0">
                  <a:pos x="7" y="9"/>
                </a:cxn>
                <a:cxn ang="0">
                  <a:pos x="7" y="5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9">
                  <a:moveTo>
                    <a:pt x="0" y="3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15" y="5"/>
                  </a:lnTo>
                  <a:lnTo>
                    <a:pt x="7" y="9"/>
                  </a:lnTo>
                  <a:lnTo>
                    <a:pt x="7" y="5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1" name="Freeform 800">
              <a:extLst>
                <a:ext uri="{FF2B5EF4-FFF2-40B4-BE49-F238E27FC236}">
                  <a16:creationId xmlns:a16="http://schemas.microsoft.com/office/drawing/2014/main" id="{D38D2E21-55B4-68B5-20A8-A241AD695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787" y="-2318630"/>
              <a:ext cx="28551" cy="679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5"/>
                </a:cxn>
                <a:cxn ang="0">
                  <a:pos x="20" y="3"/>
                </a:cxn>
                <a:cxn ang="0">
                  <a:pos x="21" y="2"/>
                </a:cxn>
                <a:cxn ang="0">
                  <a:pos x="20" y="2"/>
                </a:cxn>
                <a:cxn ang="0">
                  <a:pos x="18" y="5"/>
                </a:cxn>
                <a:cxn ang="0">
                  <a:pos x="18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1" h="5">
                  <a:moveTo>
                    <a:pt x="15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5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2" name="Freeform 801">
              <a:extLst>
                <a:ext uri="{FF2B5EF4-FFF2-40B4-BE49-F238E27FC236}">
                  <a16:creationId xmlns:a16="http://schemas.microsoft.com/office/drawing/2014/main" id="{D97EE380-F3D5-4EF3-DE74-8340328FF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3810" y="-2438271"/>
              <a:ext cx="13596" cy="10876"/>
            </a:xfrm>
            <a:custGeom>
              <a:avLst/>
              <a:gdLst/>
              <a:ahLst/>
              <a:cxnLst>
                <a:cxn ang="0">
                  <a:pos x="6" y="8"/>
                </a:cxn>
                <a:cxn ang="0">
                  <a:pos x="10" y="5"/>
                </a:cxn>
                <a:cxn ang="0">
                  <a:pos x="8" y="5"/>
                </a:cxn>
                <a:cxn ang="0">
                  <a:pos x="8" y="1"/>
                </a:cxn>
                <a:cxn ang="0">
                  <a:pos x="10" y="3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8"/>
                </a:cxn>
                <a:cxn ang="0">
                  <a:pos x="6" y="8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10" y="5"/>
                  </a:lnTo>
                  <a:lnTo>
                    <a:pt x="8" y="5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8"/>
                  </a:lnTo>
                  <a:lnTo>
                    <a:pt x="6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3" name="Freeform 802">
              <a:extLst>
                <a:ext uri="{FF2B5EF4-FFF2-40B4-BE49-F238E27FC236}">
                  <a16:creationId xmlns:a16="http://schemas.microsoft.com/office/drawing/2014/main" id="{4CE779D7-C354-0FD2-839C-B7291BEA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852" y="-2718340"/>
              <a:ext cx="19034" cy="679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4" y="0"/>
                </a:cxn>
                <a:cxn ang="0">
                  <a:pos x="14" y="2"/>
                </a:cxn>
                <a:cxn ang="0">
                  <a:pos x="0" y="5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4" h="5">
                  <a:moveTo>
                    <a:pt x="8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0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4" name="Freeform 803">
              <a:extLst>
                <a:ext uri="{FF2B5EF4-FFF2-40B4-BE49-F238E27FC236}">
                  <a16:creationId xmlns:a16="http://schemas.microsoft.com/office/drawing/2014/main" id="{C0DBC11E-30C6-A0C9-6BDE-22F9FA506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1582" y="-2695228"/>
              <a:ext cx="20394" cy="543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1"/>
                </a:cxn>
                <a:cxn ang="0">
                  <a:pos x="5" y="1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3" y="1"/>
                </a:cxn>
                <a:cxn ang="0">
                  <a:pos x="12" y="1"/>
                </a:cxn>
                <a:cxn ang="0">
                  <a:pos x="13" y="3"/>
                </a:cxn>
                <a:cxn ang="0">
                  <a:pos x="12" y="3"/>
                </a:cxn>
                <a:cxn ang="0">
                  <a:pos x="10" y="3"/>
                </a:cxn>
                <a:cxn ang="0">
                  <a:pos x="8" y="4"/>
                </a:cxn>
                <a:cxn ang="0">
                  <a:pos x="7" y="4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15" h="4">
                  <a:moveTo>
                    <a:pt x="0" y="3"/>
                  </a:moveTo>
                  <a:lnTo>
                    <a:pt x="2" y="1"/>
                  </a:lnTo>
                  <a:lnTo>
                    <a:pt x="5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8" y="4"/>
                  </a:lnTo>
                  <a:lnTo>
                    <a:pt x="7" y="4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5" name="Freeform 804">
              <a:extLst>
                <a:ext uri="{FF2B5EF4-FFF2-40B4-BE49-F238E27FC236}">
                  <a16:creationId xmlns:a16="http://schemas.microsoft.com/office/drawing/2014/main" id="{F69D3C42-AA9D-C803-2D18-5E52F09F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526" y="-2673475"/>
              <a:ext cx="9517" cy="543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7" y="3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4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7" h="4">
                  <a:moveTo>
                    <a:pt x="4" y="0"/>
                  </a:moveTo>
                  <a:lnTo>
                    <a:pt x="7" y="3"/>
                  </a:lnTo>
                  <a:lnTo>
                    <a:pt x="7" y="4"/>
                  </a:lnTo>
                  <a:lnTo>
                    <a:pt x="5" y="4"/>
                  </a:ln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6" name="Freeform 805">
              <a:extLst>
                <a:ext uri="{FF2B5EF4-FFF2-40B4-BE49-F238E27FC236}">
                  <a16:creationId xmlns:a16="http://schemas.microsoft.com/office/drawing/2014/main" id="{E95AEBB0-B501-6843-A5EE-BDA35674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345" y="-2651722"/>
              <a:ext cx="5438" cy="136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7" name="Freeform 806">
              <a:extLst>
                <a:ext uri="{FF2B5EF4-FFF2-40B4-BE49-F238E27FC236}">
                  <a16:creationId xmlns:a16="http://schemas.microsoft.com/office/drawing/2014/main" id="{8A7F913A-A330-C5DD-5611-7B173366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038" y="-2733296"/>
              <a:ext cx="17675" cy="1087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3" y="2"/>
                </a:cxn>
                <a:cxn ang="0">
                  <a:pos x="11" y="5"/>
                </a:cxn>
                <a:cxn ang="0">
                  <a:pos x="3" y="5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3" h="8">
                  <a:moveTo>
                    <a:pt x="3" y="0"/>
                  </a:moveTo>
                  <a:lnTo>
                    <a:pt x="13" y="2"/>
                  </a:lnTo>
                  <a:lnTo>
                    <a:pt x="11" y="5"/>
                  </a:lnTo>
                  <a:lnTo>
                    <a:pt x="3" y="5"/>
                  </a:lnTo>
                  <a:lnTo>
                    <a:pt x="0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8" name="Freeform 807">
              <a:extLst>
                <a:ext uri="{FF2B5EF4-FFF2-40B4-BE49-F238E27FC236}">
                  <a16:creationId xmlns:a16="http://schemas.microsoft.com/office/drawing/2014/main" id="{72C66A6B-9BC5-C182-4138-3C447989E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853" y="-1816954"/>
              <a:ext cx="95169" cy="58461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54" y="5"/>
                </a:cxn>
                <a:cxn ang="0">
                  <a:pos x="49" y="3"/>
                </a:cxn>
                <a:cxn ang="0">
                  <a:pos x="46" y="1"/>
                </a:cxn>
                <a:cxn ang="0">
                  <a:pos x="40" y="8"/>
                </a:cxn>
                <a:cxn ang="0">
                  <a:pos x="38" y="8"/>
                </a:cxn>
                <a:cxn ang="0">
                  <a:pos x="30" y="11"/>
                </a:cxn>
                <a:cxn ang="0">
                  <a:pos x="24" y="9"/>
                </a:cxn>
                <a:cxn ang="0">
                  <a:pos x="21" y="14"/>
                </a:cxn>
                <a:cxn ang="0">
                  <a:pos x="14" y="14"/>
                </a:cxn>
                <a:cxn ang="0">
                  <a:pos x="13" y="17"/>
                </a:cxn>
                <a:cxn ang="0">
                  <a:pos x="8" y="21"/>
                </a:cxn>
                <a:cxn ang="0">
                  <a:pos x="3" y="21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24" y="41"/>
                </a:cxn>
                <a:cxn ang="0">
                  <a:pos x="27" y="40"/>
                </a:cxn>
                <a:cxn ang="0">
                  <a:pos x="25" y="37"/>
                </a:cxn>
                <a:cxn ang="0">
                  <a:pos x="24" y="32"/>
                </a:cxn>
                <a:cxn ang="0">
                  <a:pos x="29" y="32"/>
                </a:cxn>
                <a:cxn ang="0">
                  <a:pos x="37" y="38"/>
                </a:cxn>
                <a:cxn ang="0">
                  <a:pos x="38" y="40"/>
                </a:cxn>
                <a:cxn ang="0">
                  <a:pos x="38" y="41"/>
                </a:cxn>
                <a:cxn ang="0">
                  <a:pos x="41" y="41"/>
                </a:cxn>
                <a:cxn ang="0">
                  <a:pos x="48" y="43"/>
                </a:cxn>
                <a:cxn ang="0">
                  <a:pos x="56" y="41"/>
                </a:cxn>
                <a:cxn ang="0">
                  <a:pos x="54" y="37"/>
                </a:cxn>
                <a:cxn ang="0">
                  <a:pos x="57" y="33"/>
                </a:cxn>
                <a:cxn ang="0">
                  <a:pos x="62" y="16"/>
                </a:cxn>
                <a:cxn ang="0">
                  <a:pos x="69" y="8"/>
                </a:cxn>
                <a:cxn ang="0">
                  <a:pos x="70" y="0"/>
                </a:cxn>
                <a:cxn ang="0">
                  <a:pos x="67" y="0"/>
                </a:cxn>
              </a:cxnLst>
              <a:rect l="0" t="0" r="r" b="b"/>
              <a:pathLst>
                <a:path w="70" h="43">
                  <a:moveTo>
                    <a:pt x="67" y="0"/>
                  </a:moveTo>
                  <a:lnTo>
                    <a:pt x="54" y="5"/>
                  </a:lnTo>
                  <a:lnTo>
                    <a:pt x="49" y="3"/>
                  </a:lnTo>
                  <a:lnTo>
                    <a:pt x="46" y="1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4" y="9"/>
                  </a:lnTo>
                  <a:lnTo>
                    <a:pt x="21" y="14"/>
                  </a:lnTo>
                  <a:lnTo>
                    <a:pt x="14" y="14"/>
                  </a:lnTo>
                  <a:lnTo>
                    <a:pt x="13" y="17"/>
                  </a:lnTo>
                  <a:lnTo>
                    <a:pt x="8" y="21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24" y="41"/>
                  </a:lnTo>
                  <a:lnTo>
                    <a:pt x="27" y="40"/>
                  </a:lnTo>
                  <a:lnTo>
                    <a:pt x="25" y="37"/>
                  </a:lnTo>
                  <a:lnTo>
                    <a:pt x="24" y="32"/>
                  </a:lnTo>
                  <a:lnTo>
                    <a:pt x="29" y="32"/>
                  </a:lnTo>
                  <a:lnTo>
                    <a:pt x="37" y="38"/>
                  </a:lnTo>
                  <a:lnTo>
                    <a:pt x="38" y="40"/>
                  </a:lnTo>
                  <a:lnTo>
                    <a:pt x="38" y="41"/>
                  </a:lnTo>
                  <a:lnTo>
                    <a:pt x="41" y="41"/>
                  </a:lnTo>
                  <a:lnTo>
                    <a:pt x="48" y="43"/>
                  </a:lnTo>
                  <a:lnTo>
                    <a:pt x="56" y="41"/>
                  </a:lnTo>
                  <a:lnTo>
                    <a:pt x="54" y="37"/>
                  </a:lnTo>
                  <a:lnTo>
                    <a:pt x="57" y="33"/>
                  </a:lnTo>
                  <a:lnTo>
                    <a:pt x="62" y="16"/>
                  </a:lnTo>
                  <a:lnTo>
                    <a:pt x="69" y="8"/>
                  </a:lnTo>
                  <a:lnTo>
                    <a:pt x="70" y="0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39" name="Freeform 809">
              <a:extLst>
                <a:ext uri="{FF2B5EF4-FFF2-40B4-BE49-F238E27FC236}">
                  <a16:creationId xmlns:a16="http://schemas.microsoft.com/office/drawing/2014/main" id="{3FA1878B-8A25-C2B7-44C5-4D827923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786" y="-1607582"/>
              <a:ext cx="252878" cy="250158"/>
            </a:xfrm>
            <a:custGeom>
              <a:avLst/>
              <a:gdLst/>
              <a:ahLst/>
              <a:cxnLst>
                <a:cxn ang="0">
                  <a:pos x="173" y="166"/>
                </a:cxn>
                <a:cxn ang="0">
                  <a:pos x="162" y="162"/>
                </a:cxn>
                <a:cxn ang="0">
                  <a:pos x="166" y="157"/>
                </a:cxn>
                <a:cxn ang="0">
                  <a:pos x="170" y="158"/>
                </a:cxn>
                <a:cxn ang="0">
                  <a:pos x="174" y="152"/>
                </a:cxn>
                <a:cxn ang="0">
                  <a:pos x="178" y="146"/>
                </a:cxn>
                <a:cxn ang="0">
                  <a:pos x="186" y="123"/>
                </a:cxn>
                <a:cxn ang="0">
                  <a:pos x="165" y="110"/>
                </a:cxn>
                <a:cxn ang="0">
                  <a:pos x="163" y="93"/>
                </a:cxn>
                <a:cxn ang="0">
                  <a:pos x="144" y="99"/>
                </a:cxn>
                <a:cxn ang="0">
                  <a:pos x="133" y="94"/>
                </a:cxn>
                <a:cxn ang="0">
                  <a:pos x="126" y="90"/>
                </a:cxn>
                <a:cxn ang="0">
                  <a:pos x="114" y="75"/>
                </a:cxn>
                <a:cxn ang="0">
                  <a:pos x="128" y="64"/>
                </a:cxn>
                <a:cxn ang="0">
                  <a:pos x="139" y="49"/>
                </a:cxn>
                <a:cxn ang="0">
                  <a:pos x="173" y="41"/>
                </a:cxn>
                <a:cxn ang="0">
                  <a:pos x="181" y="40"/>
                </a:cxn>
                <a:cxn ang="0">
                  <a:pos x="171" y="37"/>
                </a:cxn>
                <a:cxn ang="0">
                  <a:pos x="181" y="27"/>
                </a:cxn>
                <a:cxn ang="0">
                  <a:pos x="168" y="22"/>
                </a:cxn>
                <a:cxn ang="0">
                  <a:pos x="154" y="22"/>
                </a:cxn>
                <a:cxn ang="0">
                  <a:pos x="134" y="24"/>
                </a:cxn>
                <a:cxn ang="0">
                  <a:pos x="134" y="17"/>
                </a:cxn>
                <a:cxn ang="0">
                  <a:pos x="126" y="11"/>
                </a:cxn>
                <a:cxn ang="0">
                  <a:pos x="117" y="5"/>
                </a:cxn>
                <a:cxn ang="0">
                  <a:pos x="104" y="0"/>
                </a:cxn>
                <a:cxn ang="0">
                  <a:pos x="99" y="1"/>
                </a:cxn>
                <a:cxn ang="0">
                  <a:pos x="101" y="8"/>
                </a:cxn>
                <a:cxn ang="0">
                  <a:pos x="78" y="25"/>
                </a:cxn>
                <a:cxn ang="0">
                  <a:pos x="51" y="35"/>
                </a:cxn>
                <a:cxn ang="0">
                  <a:pos x="43" y="38"/>
                </a:cxn>
                <a:cxn ang="0">
                  <a:pos x="35" y="48"/>
                </a:cxn>
                <a:cxn ang="0">
                  <a:pos x="25" y="45"/>
                </a:cxn>
                <a:cxn ang="0">
                  <a:pos x="19" y="43"/>
                </a:cxn>
                <a:cxn ang="0">
                  <a:pos x="13" y="40"/>
                </a:cxn>
                <a:cxn ang="0">
                  <a:pos x="17" y="33"/>
                </a:cxn>
                <a:cxn ang="0">
                  <a:pos x="1" y="53"/>
                </a:cxn>
                <a:cxn ang="0">
                  <a:pos x="0" y="57"/>
                </a:cxn>
                <a:cxn ang="0">
                  <a:pos x="21" y="70"/>
                </a:cxn>
                <a:cxn ang="0">
                  <a:pos x="32" y="83"/>
                </a:cxn>
                <a:cxn ang="0">
                  <a:pos x="43" y="106"/>
                </a:cxn>
                <a:cxn ang="0">
                  <a:pos x="49" y="117"/>
                </a:cxn>
                <a:cxn ang="0">
                  <a:pos x="61" y="133"/>
                </a:cxn>
                <a:cxn ang="0">
                  <a:pos x="59" y="141"/>
                </a:cxn>
                <a:cxn ang="0">
                  <a:pos x="77" y="155"/>
                </a:cxn>
                <a:cxn ang="0">
                  <a:pos x="120" y="170"/>
                </a:cxn>
                <a:cxn ang="0">
                  <a:pos x="139" y="181"/>
                </a:cxn>
                <a:cxn ang="0">
                  <a:pos x="150" y="183"/>
                </a:cxn>
                <a:cxn ang="0">
                  <a:pos x="163" y="178"/>
                </a:cxn>
                <a:cxn ang="0">
                  <a:pos x="174" y="166"/>
                </a:cxn>
              </a:cxnLst>
              <a:rect l="0" t="0" r="r" b="b"/>
              <a:pathLst>
                <a:path w="186" h="184">
                  <a:moveTo>
                    <a:pt x="174" y="166"/>
                  </a:moveTo>
                  <a:lnTo>
                    <a:pt x="173" y="166"/>
                  </a:lnTo>
                  <a:lnTo>
                    <a:pt x="166" y="163"/>
                  </a:lnTo>
                  <a:lnTo>
                    <a:pt x="162" y="162"/>
                  </a:lnTo>
                  <a:lnTo>
                    <a:pt x="162" y="158"/>
                  </a:lnTo>
                  <a:lnTo>
                    <a:pt x="166" y="157"/>
                  </a:lnTo>
                  <a:lnTo>
                    <a:pt x="168" y="157"/>
                  </a:lnTo>
                  <a:lnTo>
                    <a:pt x="170" y="158"/>
                  </a:lnTo>
                  <a:lnTo>
                    <a:pt x="171" y="157"/>
                  </a:lnTo>
                  <a:lnTo>
                    <a:pt x="174" y="152"/>
                  </a:lnTo>
                  <a:lnTo>
                    <a:pt x="173" y="147"/>
                  </a:lnTo>
                  <a:lnTo>
                    <a:pt x="178" y="146"/>
                  </a:lnTo>
                  <a:lnTo>
                    <a:pt x="181" y="128"/>
                  </a:lnTo>
                  <a:lnTo>
                    <a:pt x="186" y="123"/>
                  </a:lnTo>
                  <a:lnTo>
                    <a:pt x="174" y="109"/>
                  </a:lnTo>
                  <a:lnTo>
                    <a:pt x="165" y="110"/>
                  </a:lnTo>
                  <a:lnTo>
                    <a:pt x="160" y="109"/>
                  </a:lnTo>
                  <a:lnTo>
                    <a:pt x="163" y="93"/>
                  </a:lnTo>
                  <a:lnTo>
                    <a:pt x="152" y="98"/>
                  </a:lnTo>
                  <a:lnTo>
                    <a:pt x="144" y="99"/>
                  </a:lnTo>
                  <a:lnTo>
                    <a:pt x="136" y="98"/>
                  </a:lnTo>
                  <a:lnTo>
                    <a:pt x="133" y="94"/>
                  </a:lnTo>
                  <a:lnTo>
                    <a:pt x="123" y="93"/>
                  </a:lnTo>
                  <a:lnTo>
                    <a:pt x="126" y="90"/>
                  </a:lnTo>
                  <a:lnTo>
                    <a:pt x="117" y="81"/>
                  </a:lnTo>
                  <a:lnTo>
                    <a:pt x="114" y="75"/>
                  </a:lnTo>
                  <a:lnTo>
                    <a:pt x="120" y="65"/>
                  </a:lnTo>
                  <a:lnTo>
                    <a:pt x="128" y="64"/>
                  </a:lnTo>
                  <a:lnTo>
                    <a:pt x="130" y="57"/>
                  </a:lnTo>
                  <a:lnTo>
                    <a:pt x="139" y="49"/>
                  </a:lnTo>
                  <a:lnTo>
                    <a:pt x="154" y="45"/>
                  </a:lnTo>
                  <a:lnTo>
                    <a:pt x="173" y="41"/>
                  </a:lnTo>
                  <a:lnTo>
                    <a:pt x="179" y="41"/>
                  </a:lnTo>
                  <a:lnTo>
                    <a:pt x="181" y="40"/>
                  </a:lnTo>
                  <a:lnTo>
                    <a:pt x="176" y="37"/>
                  </a:lnTo>
                  <a:lnTo>
                    <a:pt x="171" y="37"/>
                  </a:lnTo>
                  <a:lnTo>
                    <a:pt x="171" y="35"/>
                  </a:lnTo>
                  <a:lnTo>
                    <a:pt x="181" y="27"/>
                  </a:lnTo>
                  <a:lnTo>
                    <a:pt x="179" y="25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54" y="22"/>
                  </a:lnTo>
                  <a:lnTo>
                    <a:pt x="147" y="24"/>
                  </a:lnTo>
                  <a:lnTo>
                    <a:pt x="134" y="24"/>
                  </a:lnTo>
                  <a:lnTo>
                    <a:pt x="133" y="21"/>
                  </a:lnTo>
                  <a:lnTo>
                    <a:pt x="134" y="17"/>
                  </a:lnTo>
                  <a:lnTo>
                    <a:pt x="130" y="16"/>
                  </a:lnTo>
                  <a:lnTo>
                    <a:pt x="126" y="11"/>
                  </a:lnTo>
                  <a:lnTo>
                    <a:pt x="122" y="9"/>
                  </a:lnTo>
                  <a:lnTo>
                    <a:pt x="117" y="5"/>
                  </a:lnTo>
                  <a:lnTo>
                    <a:pt x="112" y="1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9" y="1"/>
                  </a:lnTo>
                  <a:lnTo>
                    <a:pt x="104" y="8"/>
                  </a:lnTo>
                  <a:lnTo>
                    <a:pt x="101" y="8"/>
                  </a:lnTo>
                  <a:lnTo>
                    <a:pt x="94" y="16"/>
                  </a:lnTo>
                  <a:lnTo>
                    <a:pt x="78" y="25"/>
                  </a:lnTo>
                  <a:lnTo>
                    <a:pt x="54" y="30"/>
                  </a:lnTo>
                  <a:lnTo>
                    <a:pt x="51" y="35"/>
                  </a:lnTo>
                  <a:lnTo>
                    <a:pt x="48" y="35"/>
                  </a:lnTo>
                  <a:lnTo>
                    <a:pt x="43" y="38"/>
                  </a:lnTo>
                  <a:lnTo>
                    <a:pt x="40" y="46"/>
                  </a:lnTo>
                  <a:lnTo>
                    <a:pt x="35" y="48"/>
                  </a:lnTo>
                  <a:lnTo>
                    <a:pt x="29" y="49"/>
                  </a:lnTo>
                  <a:lnTo>
                    <a:pt x="25" y="45"/>
                  </a:lnTo>
                  <a:lnTo>
                    <a:pt x="21" y="45"/>
                  </a:lnTo>
                  <a:lnTo>
                    <a:pt x="19" y="43"/>
                  </a:lnTo>
                  <a:lnTo>
                    <a:pt x="13" y="45"/>
                  </a:lnTo>
                  <a:lnTo>
                    <a:pt x="13" y="40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" y="43"/>
                  </a:lnTo>
                  <a:lnTo>
                    <a:pt x="1" y="53"/>
                  </a:lnTo>
                  <a:lnTo>
                    <a:pt x="4" y="54"/>
                  </a:lnTo>
                  <a:lnTo>
                    <a:pt x="0" y="57"/>
                  </a:lnTo>
                  <a:lnTo>
                    <a:pt x="16" y="67"/>
                  </a:lnTo>
                  <a:lnTo>
                    <a:pt x="21" y="70"/>
                  </a:lnTo>
                  <a:lnTo>
                    <a:pt x="24" y="78"/>
                  </a:lnTo>
                  <a:lnTo>
                    <a:pt x="32" y="83"/>
                  </a:lnTo>
                  <a:lnTo>
                    <a:pt x="38" y="101"/>
                  </a:lnTo>
                  <a:lnTo>
                    <a:pt x="43" y="106"/>
                  </a:lnTo>
                  <a:lnTo>
                    <a:pt x="45" y="115"/>
                  </a:lnTo>
                  <a:lnTo>
                    <a:pt x="49" y="117"/>
                  </a:lnTo>
                  <a:lnTo>
                    <a:pt x="57" y="131"/>
                  </a:lnTo>
                  <a:lnTo>
                    <a:pt x="61" y="133"/>
                  </a:lnTo>
                  <a:lnTo>
                    <a:pt x="62" y="139"/>
                  </a:lnTo>
                  <a:lnTo>
                    <a:pt x="59" y="141"/>
                  </a:lnTo>
                  <a:lnTo>
                    <a:pt x="61" y="144"/>
                  </a:lnTo>
                  <a:lnTo>
                    <a:pt x="77" y="155"/>
                  </a:lnTo>
                  <a:lnTo>
                    <a:pt x="97" y="163"/>
                  </a:lnTo>
                  <a:lnTo>
                    <a:pt x="120" y="170"/>
                  </a:lnTo>
                  <a:lnTo>
                    <a:pt x="130" y="174"/>
                  </a:lnTo>
                  <a:lnTo>
                    <a:pt x="139" y="181"/>
                  </a:lnTo>
                  <a:lnTo>
                    <a:pt x="147" y="184"/>
                  </a:lnTo>
                  <a:lnTo>
                    <a:pt x="150" y="183"/>
                  </a:lnTo>
                  <a:lnTo>
                    <a:pt x="158" y="183"/>
                  </a:lnTo>
                  <a:lnTo>
                    <a:pt x="163" y="178"/>
                  </a:lnTo>
                  <a:lnTo>
                    <a:pt x="163" y="176"/>
                  </a:lnTo>
                  <a:lnTo>
                    <a:pt x="174" y="166"/>
                  </a:lnTo>
                  <a:lnTo>
                    <a:pt x="174" y="16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0" name="Freeform 810">
              <a:extLst>
                <a:ext uri="{FF2B5EF4-FFF2-40B4-BE49-F238E27FC236}">
                  <a16:creationId xmlns:a16="http://schemas.microsoft.com/office/drawing/2014/main" id="{B440A4C1-C9E8-D9EF-E83E-6849C0716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755" y="-1173883"/>
              <a:ext cx="42147" cy="326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1" y="5"/>
                </a:cxn>
                <a:cxn ang="0">
                  <a:pos x="29" y="3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5"/>
                </a:cxn>
                <a:cxn ang="0">
                  <a:pos x="27" y="9"/>
                </a:cxn>
                <a:cxn ang="0">
                  <a:pos x="19" y="13"/>
                </a:cxn>
                <a:cxn ang="0">
                  <a:pos x="16" y="17"/>
                </a:cxn>
                <a:cxn ang="0">
                  <a:pos x="6" y="22"/>
                </a:cxn>
                <a:cxn ang="0">
                  <a:pos x="2" y="22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3" y="16"/>
                </a:cxn>
                <a:cxn ang="0">
                  <a:pos x="8" y="16"/>
                </a:cxn>
                <a:cxn ang="0">
                  <a:pos x="11" y="14"/>
                </a:cxn>
                <a:cxn ang="0">
                  <a:pos x="18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1" h="24">
                  <a:moveTo>
                    <a:pt x="19" y="0"/>
                  </a:moveTo>
                  <a:lnTo>
                    <a:pt x="21" y="5"/>
                  </a:lnTo>
                  <a:lnTo>
                    <a:pt x="29" y="3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19" y="13"/>
                  </a:lnTo>
                  <a:lnTo>
                    <a:pt x="16" y="17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4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3" y="16"/>
                  </a:lnTo>
                  <a:lnTo>
                    <a:pt x="8" y="16"/>
                  </a:lnTo>
                  <a:lnTo>
                    <a:pt x="11" y="14"/>
                  </a:lnTo>
                  <a:lnTo>
                    <a:pt x="18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1" name="Freeform 811">
              <a:extLst>
                <a:ext uri="{FF2B5EF4-FFF2-40B4-BE49-F238E27FC236}">
                  <a16:creationId xmlns:a16="http://schemas.microsoft.com/office/drawing/2014/main" id="{7F337B3C-3A6F-F219-514C-3A08527B3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985" y="-1734021"/>
              <a:ext cx="39428" cy="39428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17" y="8"/>
                </a:cxn>
                <a:cxn ang="0">
                  <a:pos x="15" y="5"/>
                </a:cxn>
                <a:cxn ang="0">
                  <a:pos x="13" y="5"/>
                </a:cxn>
                <a:cxn ang="0">
                  <a:pos x="7" y="0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4" y="3"/>
                </a:cxn>
                <a:cxn ang="0">
                  <a:pos x="7" y="5"/>
                </a:cxn>
                <a:cxn ang="0">
                  <a:pos x="9" y="5"/>
                </a:cxn>
                <a:cxn ang="0">
                  <a:pos x="13" y="8"/>
                </a:cxn>
                <a:cxn ang="0">
                  <a:pos x="15" y="9"/>
                </a:cxn>
                <a:cxn ang="0">
                  <a:pos x="12" y="11"/>
                </a:cxn>
                <a:cxn ang="0">
                  <a:pos x="18" y="9"/>
                </a:cxn>
                <a:cxn ang="0">
                  <a:pos x="20" y="11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26" y="16"/>
                </a:cxn>
                <a:cxn ang="0">
                  <a:pos x="25" y="16"/>
                </a:cxn>
                <a:cxn ang="0">
                  <a:pos x="21" y="19"/>
                </a:cxn>
                <a:cxn ang="0">
                  <a:pos x="26" y="22"/>
                </a:cxn>
                <a:cxn ang="0">
                  <a:pos x="28" y="24"/>
                </a:cxn>
                <a:cxn ang="0">
                  <a:pos x="21" y="24"/>
                </a:cxn>
                <a:cxn ang="0">
                  <a:pos x="12" y="21"/>
                </a:cxn>
                <a:cxn ang="0">
                  <a:pos x="23" y="25"/>
                </a:cxn>
                <a:cxn ang="0">
                  <a:pos x="26" y="27"/>
                </a:cxn>
                <a:cxn ang="0">
                  <a:pos x="28" y="27"/>
                </a:cxn>
                <a:cxn ang="0">
                  <a:pos x="29" y="24"/>
                </a:cxn>
                <a:cxn ang="0">
                  <a:pos x="29" y="16"/>
                </a:cxn>
                <a:cxn ang="0">
                  <a:pos x="28" y="11"/>
                </a:cxn>
                <a:cxn ang="0">
                  <a:pos x="29" y="9"/>
                </a:cxn>
                <a:cxn ang="0">
                  <a:pos x="29" y="6"/>
                </a:cxn>
                <a:cxn ang="0">
                  <a:pos x="28" y="5"/>
                </a:cxn>
                <a:cxn ang="0">
                  <a:pos x="26" y="6"/>
                </a:cxn>
                <a:cxn ang="0">
                  <a:pos x="26" y="8"/>
                </a:cxn>
                <a:cxn ang="0">
                  <a:pos x="26" y="9"/>
                </a:cxn>
                <a:cxn ang="0">
                  <a:pos x="20" y="9"/>
                </a:cxn>
                <a:cxn ang="0">
                  <a:pos x="23" y="8"/>
                </a:cxn>
              </a:cxnLst>
              <a:rect l="0" t="0" r="r" b="b"/>
              <a:pathLst>
                <a:path w="29" h="29">
                  <a:moveTo>
                    <a:pt x="23" y="8"/>
                  </a:moveTo>
                  <a:lnTo>
                    <a:pt x="18" y="8"/>
                  </a:lnTo>
                  <a:lnTo>
                    <a:pt x="18" y="9"/>
                  </a:lnTo>
                  <a:lnTo>
                    <a:pt x="17" y="8"/>
                  </a:lnTo>
                  <a:lnTo>
                    <a:pt x="13" y="6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13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7" y="1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4" y="5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3" y="8"/>
                  </a:lnTo>
                  <a:lnTo>
                    <a:pt x="12" y="8"/>
                  </a:lnTo>
                  <a:lnTo>
                    <a:pt x="15" y="9"/>
                  </a:lnTo>
                  <a:lnTo>
                    <a:pt x="13" y="9"/>
                  </a:lnTo>
                  <a:lnTo>
                    <a:pt x="12" y="11"/>
                  </a:lnTo>
                  <a:lnTo>
                    <a:pt x="15" y="9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13"/>
                  </a:lnTo>
                  <a:lnTo>
                    <a:pt x="15" y="16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8" y="17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3" y="22"/>
                  </a:lnTo>
                  <a:lnTo>
                    <a:pt x="28" y="24"/>
                  </a:lnTo>
                  <a:lnTo>
                    <a:pt x="23" y="24"/>
                  </a:lnTo>
                  <a:lnTo>
                    <a:pt x="21" y="24"/>
                  </a:lnTo>
                  <a:lnTo>
                    <a:pt x="17" y="22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23" y="25"/>
                  </a:lnTo>
                  <a:lnTo>
                    <a:pt x="25" y="29"/>
                  </a:lnTo>
                  <a:lnTo>
                    <a:pt x="26" y="27"/>
                  </a:lnTo>
                  <a:lnTo>
                    <a:pt x="26" y="29"/>
                  </a:lnTo>
                  <a:lnTo>
                    <a:pt x="28" y="27"/>
                  </a:lnTo>
                  <a:lnTo>
                    <a:pt x="28" y="25"/>
                  </a:lnTo>
                  <a:lnTo>
                    <a:pt x="29" y="24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6" y="8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6" y="13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3" y="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2" name="Freeform 812">
              <a:extLst>
                <a:ext uri="{FF2B5EF4-FFF2-40B4-BE49-F238E27FC236}">
                  <a16:creationId xmlns:a16="http://schemas.microsoft.com/office/drawing/2014/main" id="{318F81FD-D0A9-C2A6-6E01-6E3D69D4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4886" y="-1810156"/>
              <a:ext cx="46225" cy="25832"/>
            </a:xfrm>
            <a:custGeom>
              <a:avLst/>
              <a:gdLst/>
              <a:ahLst/>
              <a:cxnLst>
                <a:cxn ang="0">
                  <a:pos x="26" y="16"/>
                </a:cxn>
                <a:cxn ang="0">
                  <a:pos x="21" y="17"/>
                </a:cxn>
                <a:cxn ang="0">
                  <a:pos x="18" y="19"/>
                </a:cxn>
                <a:cxn ang="0">
                  <a:pos x="14" y="17"/>
                </a:cxn>
                <a:cxn ang="0">
                  <a:pos x="11" y="14"/>
                </a:cxn>
                <a:cxn ang="0">
                  <a:pos x="6" y="1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1"/>
                </a:cxn>
                <a:cxn ang="0">
                  <a:pos x="14" y="4"/>
                </a:cxn>
                <a:cxn ang="0">
                  <a:pos x="16" y="8"/>
                </a:cxn>
                <a:cxn ang="0">
                  <a:pos x="30" y="9"/>
                </a:cxn>
                <a:cxn ang="0">
                  <a:pos x="34" y="12"/>
                </a:cxn>
                <a:cxn ang="0">
                  <a:pos x="32" y="14"/>
                </a:cxn>
                <a:cxn ang="0">
                  <a:pos x="26" y="16"/>
                </a:cxn>
                <a:cxn ang="0">
                  <a:pos x="26" y="16"/>
                </a:cxn>
              </a:cxnLst>
              <a:rect l="0" t="0" r="r" b="b"/>
              <a:pathLst>
                <a:path w="34" h="19">
                  <a:moveTo>
                    <a:pt x="26" y="16"/>
                  </a:moveTo>
                  <a:lnTo>
                    <a:pt x="21" y="17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1" y="14"/>
                  </a:lnTo>
                  <a:lnTo>
                    <a:pt x="6" y="11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6" y="8"/>
                  </a:lnTo>
                  <a:lnTo>
                    <a:pt x="30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26" y="16"/>
                  </a:lnTo>
                  <a:lnTo>
                    <a:pt x="26" y="1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3" name="Freeform 813">
              <a:extLst>
                <a:ext uri="{FF2B5EF4-FFF2-40B4-BE49-F238E27FC236}">
                  <a16:creationId xmlns:a16="http://schemas.microsoft.com/office/drawing/2014/main" id="{0869D9BC-06F9-272D-6262-7A48EADFC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34416" y="-1678279"/>
              <a:ext cx="175383" cy="126439"/>
            </a:xfrm>
            <a:custGeom>
              <a:avLst/>
              <a:gdLst/>
              <a:ahLst/>
              <a:cxnLst>
                <a:cxn ang="0">
                  <a:pos x="114" y="18"/>
                </a:cxn>
                <a:cxn ang="0">
                  <a:pos x="121" y="13"/>
                </a:cxn>
                <a:cxn ang="0">
                  <a:pos x="125" y="7"/>
                </a:cxn>
                <a:cxn ang="0">
                  <a:pos x="117" y="7"/>
                </a:cxn>
                <a:cxn ang="0">
                  <a:pos x="108" y="4"/>
                </a:cxn>
                <a:cxn ang="0">
                  <a:pos x="98" y="5"/>
                </a:cxn>
                <a:cxn ang="0">
                  <a:pos x="93" y="8"/>
                </a:cxn>
                <a:cxn ang="0">
                  <a:pos x="87" y="12"/>
                </a:cxn>
                <a:cxn ang="0">
                  <a:pos x="81" y="12"/>
                </a:cxn>
                <a:cxn ang="0">
                  <a:pos x="63" y="8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7" y="7"/>
                </a:cxn>
                <a:cxn ang="0">
                  <a:pos x="12" y="15"/>
                </a:cxn>
                <a:cxn ang="0">
                  <a:pos x="18" y="18"/>
                </a:cxn>
                <a:cxn ang="0">
                  <a:pos x="20" y="26"/>
                </a:cxn>
                <a:cxn ang="0">
                  <a:pos x="20" y="31"/>
                </a:cxn>
                <a:cxn ang="0">
                  <a:pos x="7" y="45"/>
                </a:cxn>
                <a:cxn ang="0">
                  <a:pos x="7" y="47"/>
                </a:cxn>
                <a:cxn ang="0">
                  <a:pos x="8" y="48"/>
                </a:cxn>
                <a:cxn ang="0">
                  <a:pos x="10" y="50"/>
                </a:cxn>
                <a:cxn ang="0">
                  <a:pos x="12" y="50"/>
                </a:cxn>
                <a:cxn ang="0">
                  <a:pos x="13" y="50"/>
                </a:cxn>
                <a:cxn ang="0">
                  <a:pos x="16" y="50"/>
                </a:cxn>
                <a:cxn ang="0">
                  <a:pos x="20" y="50"/>
                </a:cxn>
                <a:cxn ang="0">
                  <a:pos x="20" y="50"/>
                </a:cxn>
                <a:cxn ang="0">
                  <a:pos x="16" y="52"/>
                </a:cxn>
                <a:cxn ang="0">
                  <a:pos x="13" y="52"/>
                </a:cxn>
                <a:cxn ang="0">
                  <a:pos x="10" y="52"/>
                </a:cxn>
                <a:cxn ang="0">
                  <a:pos x="8" y="55"/>
                </a:cxn>
                <a:cxn ang="0">
                  <a:pos x="12" y="57"/>
                </a:cxn>
                <a:cxn ang="0">
                  <a:pos x="69" y="77"/>
                </a:cxn>
                <a:cxn ang="0">
                  <a:pos x="74" y="85"/>
                </a:cxn>
                <a:cxn ang="0">
                  <a:pos x="97" y="93"/>
                </a:cxn>
                <a:cxn ang="0">
                  <a:pos x="101" y="90"/>
                </a:cxn>
                <a:cxn ang="0">
                  <a:pos x="111" y="74"/>
                </a:cxn>
                <a:cxn ang="0">
                  <a:pos x="113" y="73"/>
                </a:cxn>
                <a:cxn ang="0">
                  <a:pos x="117" y="71"/>
                </a:cxn>
                <a:cxn ang="0">
                  <a:pos x="121" y="68"/>
                </a:cxn>
                <a:cxn ang="0">
                  <a:pos x="124" y="66"/>
                </a:cxn>
                <a:cxn ang="0">
                  <a:pos x="129" y="63"/>
                </a:cxn>
                <a:cxn ang="0">
                  <a:pos x="119" y="55"/>
                </a:cxn>
                <a:cxn ang="0">
                  <a:pos x="114" y="18"/>
                </a:cxn>
                <a:cxn ang="0">
                  <a:pos x="42" y="26"/>
                </a:cxn>
                <a:cxn ang="0">
                  <a:pos x="40" y="21"/>
                </a:cxn>
                <a:cxn ang="0">
                  <a:pos x="34" y="18"/>
                </a:cxn>
                <a:cxn ang="0">
                  <a:pos x="29" y="10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6" y="7"/>
                </a:cxn>
                <a:cxn ang="0">
                  <a:pos x="37" y="18"/>
                </a:cxn>
                <a:cxn ang="0">
                  <a:pos x="44" y="23"/>
                </a:cxn>
                <a:cxn ang="0">
                  <a:pos x="44" y="26"/>
                </a:cxn>
                <a:cxn ang="0">
                  <a:pos x="42" y="26"/>
                </a:cxn>
              </a:cxnLst>
              <a:rect l="0" t="0" r="r" b="b"/>
              <a:pathLst>
                <a:path w="129" h="93">
                  <a:moveTo>
                    <a:pt x="114" y="18"/>
                  </a:moveTo>
                  <a:lnTo>
                    <a:pt x="121" y="13"/>
                  </a:lnTo>
                  <a:lnTo>
                    <a:pt x="125" y="7"/>
                  </a:lnTo>
                  <a:lnTo>
                    <a:pt x="117" y="7"/>
                  </a:lnTo>
                  <a:lnTo>
                    <a:pt x="108" y="4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87" y="12"/>
                  </a:lnTo>
                  <a:lnTo>
                    <a:pt x="81" y="12"/>
                  </a:lnTo>
                  <a:lnTo>
                    <a:pt x="63" y="8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8" y="0"/>
                  </a:lnTo>
                  <a:lnTo>
                    <a:pt x="0" y="5"/>
                  </a:lnTo>
                  <a:lnTo>
                    <a:pt x="7" y="7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0" y="26"/>
                  </a:lnTo>
                  <a:lnTo>
                    <a:pt x="20" y="31"/>
                  </a:lnTo>
                  <a:lnTo>
                    <a:pt x="7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16" y="52"/>
                  </a:lnTo>
                  <a:lnTo>
                    <a:pt x="13" y="52"/>
                  </a:lnTo>
                  <a:lnTo>
                    <a:pt x="10" y="52"/>
                  </a:lnTo>
                  <a:lnTo>
                    <a:pt x="8" y="55"/>
                  </a:lnTo>
                  <a:lnTo>
                    <a:pt x="12" y="57"/>
                  </a:lnTo>
                  <a:lnTo>
                    <a:pt x="69" y="77"/>
                  </a:lnTo>
                  <a:lnTo>
                    <a:pt x="74" y="85"/>
                  </a:lnTo>
                  <a:lnTo>
                    <a:pt x="97" y="93"/>
                  </a:lnTo>
                  <a:lnTo>
                    <a:pt x="101" y="90"/>
                  </a:lnTo>
                  <a:lnTo>
                    <a:pt x="111" y="74"/>
                  </a:lnTo>
                  <a:lnTo>
                    <a:pt x="113" y="73"/>
                  </a:lnTo>
                  <a:lnTo>
                    <a:pt x="117" y="71"/>
                  </a:lnTo>
                  <a:lnTo>
                    <a:pt x="121" y="68"/>
                  </a:lnTo>
                  <a:lnTo>
                    <a:pt x="124" y="66"/>
                  </a:lnTo>
                  <a:lnTo>
                    <a:pt x="129" y="63"/>
                  </a:lnTo>
                  <a:lnTo>
                    <a:pt x="119" y="55"/>
                  </a:lnTo>
                  <a:lnTo>
                    <a:pt x="114" y="18"/>
                  </a:lnTo>
                  <a:close/>
                  <a:moveTo>
                    <a:pt x="42" y="26"/>
                  </a:moveTo>
                  <a:lnTo>
                    <a:pt x="40" y="21"/>
                  </a:lnTo>
                  <a:lnTo>
                    <a:pt x="34" y="18"/>
                  </a:lnTo>
                  <a:lnTo>
                    <a:pt x="29" y="10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6" y="7"/>
                  </a:lnTo>
                  <a:lnTo>
                    <a:pt x="37" y="18"/>
                  </a:lnTo>
                  <a:lnTo>
                    <a:pt x="44" y="23"/>
                  </a:lnTo>
                  <a:lnTo>
                    <a:pt x="44" y="26"/>
                  </a:lnTo>
                  <a:lnTo>
                    <a:pt x="42" y="26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4" name="Freeform 814">
              <a:extLst>
                <a:ext uri="{FF2B5EF4-FFF2-40B4-BE49-F238E27FC236}">
                  <a16:creationId xmlns:a16="http://schemas.microsoft.com/office/drawing/2014/main" id="{F7BE0274-A430-6D8C-22E0-F7200B5C4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8204" y="-2347181"/>
              <a:ext cx="69338" cy="63900"/>
            </a:xfrm>
            <a:custGeom>
              <a:avLst/>
              <a:gdLst/>
              <a:ahLst/>
              <a:cxnLst>
                <a:cxn ang="0">
                  <a:pos x="29" y="47"/>
                </a:cxn>
                <a:cxn ang="0">
                  <a:pos x="35" y="45"/>
                </a:cxn>
                <a:cxn ang="0">
                  <a:pos x="38" y="40"/>
                </a:cxn>
                <a:cxn ang="0">
                  <a:pos x="42" y="37"/>
                </a:cxn>
                <a:cxn ang="0">
                  <a:pos x="43" y="32"/>
                </a:cxn>
                <a:cxn ang="0">
                  <a:pos x="50" y="29"/>
                </a:cxn>
                <a:cxn ang="0">
                  <a:pos x="51" y="27"/>
                </a:cxn>
                <a:cxn ang="0">
                  <a:pos x="45" y="21"/>
                </a:cxn>
                <a:cxn ang="0">
                  <a:pos x="40" y="18"/>
                </a:cxn>
                <a:cxn ang="0">
                  <a:pos x="38" y="11"/>
                </a:cxn>
                <a:cxn ang="0">
                  <a:pos x="37" y="11"/>
                </a:cxn>
                <a:cxn ang="0">
                  <a:pos x="43" y="0"/>
                </a:cxn>
                <a:cxn ang="0">
                  <a:pos x="34" y="5"/>
                </a:cxn>
                <a:cxn ang="0">
                  <a:pos x="32" y="2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4" y="8"/>
                </a:cxn>
                <a:cxn ang="0">
                  <a:pos x="34" y="8"/>
                </a:cxn>
                <a:cxn ang="0">
                  <a:pos x="34" y="10"/>
                </a:cxn>
                <a:cxn ang="0">
                  <a:pos x="30" y="11"/>
                </a:cxn>
                <a:cxn ang="0">
                  <a:pos x="27" y="8"/>
                </a:cxn>
                <a:cxn ang="0">
                  <a:pos x="22" y="10"/>
                </a:cxn>
                <a:cxn ang="0">
                  <a:pos x="19" y="7"/>
                </a:cxn>
                <a:cxn ang="0">
                  <a:pos x="18" y="8"/>
                </a:cxn>
                <a:cxn ang="0">
                  <a:pos x="16" y="15"/>
                </a:cxn>
                <a:cxn ang="0">
                  <a:pos x="14" y="15"/>
                </a:cxn>
                <a:cxn ang="0">
                  <a:pos x="14" y="13"/>
                </a:cxn>
                <a:cxn ang="0">
                  <a:pos x="6" y="15"/>
                </a:cxn>
                <a:cxn ang="0">
                  <a:pos x="3" y="23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5"/>
                </a:cxn>
                <a:cxn ang="0">
                  <a:pos x="8" y="45"/>
                </a:cxn>
                <a:cxn ang="0">
                  <a:pos x="13" y="45"/>
                </a:cxn>
                <a:cxn ang="0">
                  <a:pos x="16" y="45"/>
                </a:cxn>
                <a:cxn ang="0">
                  <a:pos x="18" y="45"/>
                </a:cxn>
                <a:cxn ang="0">
                  <a:pos x="21" y="45"/>
                </a:cxn>
                <a:cxn ang="0">
                  <a:pos x="26" y="47"/>
                </a:cxn>
                <a:cxn ang="0">
                  <a:pos x="29" y="47"/>
                </a:cxn>
                <a:cxn ang="0">
                  <a:pos x="29" y="47"/>
                </a:cxn>
              </a:cxnLst>
              <a:rect l="0" t="0" r="r" b="b"/>
              <a:pathLst>
                <a:path w="51" h="47">
                  <a:moveTo>
                    <a:pt x="29" y="47"/>
                  </a:moveTo>
                  <a:lnTo>
                    <a:pt x="35" y="45"/>
                  </a:lnTo>
                  <a:lnTo>
                    <a:pt x="38" y="40"/>
                  </a:lnTo>
                  <a:lnTo>
                    <a:pt x="42" y="37"/>
                  </a:lnTo>
                  <a:lnTo>
                    <a:pt x="43" y="32"/>
                  </a:lnTo>
                  <a:lnTo>
                    <a:pt x="50" y="29"/>
                  </a:lnTo>
                  <a:lnTo>
                    <a:pt x="51" y="27"/>
                  </a:lnTo>
                  <a:lnTo>
                    <a:pt x="45" y="21"/>
                  </a:lnTo>
                  <a:lnTo>
                    <a:pt x="40" y="18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43" y="0"/>
                  </a:lnTo>
                  <a:lnTo>
                    <a:pt x="34" y="5"/>
                  </a:lnTo>
                  <a:lnTo>
                    <a:pt x="32" y="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8"/>
                  </a:lnTo>
                  <a:lnTo>
                    <a:pt x="22" y="10"/>
                  </a:lnTo>
                  <a:lnTo>
                    <a:pt x="19" y="7"/>
                  </a:lnTo>
                  <a:lnTo>
                    <a:pt x="18" y="8"/>
                  </a:lnTo>
                  <a:lnTo>
                    <a:pt x="16" y="15"/>
                  </a:lnTo>
                  <a:lnTo>
                    <a:pt x="14" y="15"/>
                  </a:lnTo>
                  <a:lnTo>
                    <a:pt x="14" y="13"/>
                  </a:lnTo>
                  <a:lnTo>
                    <a:pt x="6" y="15"/>
                  </a:lnTo>
                  <a:lnTo>
                    <a:pt x="3" y="23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5"/>
                  </a:lnTo>
                  <a:lnTo>
                    <a:pt x="8" y="45"/>
                  </a:lnTo>
                  <a:lnTo>
                    <a:pt x="13" y="45"/>
                  </a:lnTo>
                  <a:lnTo>
                    <a:pt x="16" y="45"/>
                  </a:lnTo>
                  <a:lnTo>
                    <a:pt x="18" y="45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29" y="47"/>
                  </a:lnTo>
                  <a:lnTo>
                    <a:pt x="29" y="4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5" name="Freeform 815">
              <a:extLst>
                <a:ext uri="{FF2B5EF4-FFF2-40B4-BE49-F238E27FC236}">
                  <a16:creationId xmlns:a16="http://schemas.microsoft.com/office/drawing/2014/main" id="{365522E3-0251-5919-1373-3D45B5CF2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587" y="-2347181"/>
              <a:ext cx="107405" cy="3942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3" y="0"/>
                </a:cxn>
                <a:cxn ang="0">
                  <a:pos x="29" y="0"/>
                </a:cxn>
                <a:cxn ang="0">
                  <a:pos x="53" y="3"/>
                </a:cxn>
                <a:cxn ang="0">
                  <a:pos x="61" y="2"/>
                </a:cxn>
                <a:cxn ang="0">
                  <a:pos x="66" y="3"/>
                </a:cxn>
                <a:cxn ang="0">
                  <a:pos x="71" y="0"/>
                </a:cxn>
                <a:cxn ang="0">
                  <a:pos x="77" y="0"/>
                </a:cxn>
                <a:cxn ang="0">
                  <a:pos x="79" y="0"/>
                </a:cxn>
                <a:cxn ang="0">
                  <a:pos x="79" y="3"/>
                </a:cxn>
                <a:cxn ang="0">
                  <a:pos x="77" y="7"/>
                </a:cxn>
                <a:cxn ang="0">
                  <a:pos x="71" y="5"/>
                </a:cxn>
                <a:cxn ang="0">
                  <a:pos x="69" y="7"/>
                </a:cxn>
                <a:cxn ang="0">
                  <a:pos x="63" y="7"/>
                </a:cxn>
                <a:cxn ang="0">
                  <a:pos x="55" y="5"/>
                </a:cxn>
                <a:cxn ang="0">
                  <a:pos x="51" y="5"/>
                </a:cxn>
                <a:cxn ang="0">
                  <a:pos x="29" y="5"/>
                </a:cxn>
                <a:cxn ang="0">
                  <a:pos x="24" y="2"/>
                </a:cxn>
                <a:cxn ang="0">
                  <a:pos x="23" y="5"/>
                </a:cxn>
                <a:cxn ang="0">
                  <a:pos x="19" y="5"/>
                </a:cxn>
                <a:cxn ang="0">
                  <a:pos x="16" y="10"/>
                </a:cxn>
                <a:cxn ang="0">
                  <a:pos x="11" y="11"/>
                </a:cxn>
                <a:cxn ang="0">
                  <a:pos x="10" y="19"/>
                </a:cxn>
                <a:cxn ang="0">
                  <a:pos x="10" y="21"/>
                </a:cxn>
                <a:cxn ang="0">
                  <a:pos x="11" y="23"/>
                </a:cxn>
                <a:cxn ang="0">
                  <a:pos x="16" y="29"/>
                </a:cxn>
                <a:cxn ang="0">
                  <a:pos x="13" y="29"/>
                </a:cxn>
                <a:cxn ang="0">
                  <a:pos x="5" y="21"/>
                </a:cxn>
                <a:cxn ang="0">
                  <a:pos x="2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0" y="10"/>
                </a:cxn>
                <a:cxn ang="0">
                  <a:pos x="3" y="10"/>
                </a:cxn>
                <a:cxn ang="0">
                  <a:pos x="13" y="2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79" h="29">
                  <a:moveTo>
                    <a:pt x="18" y="0"/>
                  </a:moveTo>
                  <a:lnTo>
                    <a:pt x="23" y="0"/>
                  </a:lnTo>
                  <a:lnTo>
                    <a:pt x="29" y="0"/>
                  </a:lnTo>
                  <a:lnTo>
                    <a:pt x="53" y="3"/>
                  </a:lnTo>
                  <a:lnTo>
                    <a:pt x="61" y="2"/>
                  </a:lnTo>
                  <a:lnTo>
                    <a:pt x="66" y="3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79" y="3"/>
                  </a:lnTo>
                  <a:lnTo>
                    <a:pt x="77" y="7"/>
                  </a:lnTo>
                  <a:lnTo>
                    <a:pt x="71" y="5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55" y="5"/>
                  </a:lnTo>
                  <a:lnTo>
                    <a:pt x="51" y="5"/>
                  </a:lnTo>
                  <a:lnTo>
                    <a:pt x="29" y="5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19" y="5"/>
                  </a:lnTo>
                  <a:lnTo>
                    <a:pt x="16" y="10"/>
                  </a:lnTo>
                  <a:lnTo>
                    <a:pt x="11" y="11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1" y="23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5" y="21"/>
                  </a:lnTo>
                  <a:lnTo>
                    <a:pt x="2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6" name="Freeform 816">
              <a:extLst>
                <a:ext uri="{FF2B5EF4-FFF2-40B4-BE49-F238E27FC236}">
                  <a16:creationId xmlns:a16="http://schemas.microsoft.com/office/drawing/2014/main" id="{65852DAB-804E-7E1D-C81A-E789D99F1F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9394" y="-1477065"/>
              <a:ext cx="263754" cy="188979"/>
            </a:xfrm>
            <a:custGeom>
              <a:avLst/>
              <a:gdLst/>
              <a:ahLst/>
              <a:cxnLst>
                <a:cxn ang="0">
                  <a:pos x="189" y="80"/>
                </a:cxn>
                <a:cxn ang="0">
                  <a:pos x="183" y="74"/>
                </a:cxn>
                <a:cxn ang="0">
                  <a:pos x="157" y="67"/>
                </a:cxn>
                <a:cxn ang="0">
                  <a:pos x="156" y="56"/>
                </a:cxn>
                <a:cxn ang="0">
                  <a:pos x="154" y="43"/>
                </a:cxn>
                <a:cxn ang="0">
                  <a:pos x="145" y="38"/>
                </a:cxn>
                <a:cxn ang="0">
                  <a:pos x="129" y="35"/>
                </a:cxn>
                <a:cxn ang="0">
                  <a:pos x="111" y="29"/>
                </a:cxn>
                <a:cxn ang="0">
                  <a:pos x="82" y="22"/>
                </a:cxn>
                <a:cxn ang="0">
                  <a:pos x="82" y="11"/>
                </a:cxn>
                <a:cxn ang="0">
                  <a:pos x="84" y="2"/>
                </a:cxn>
                <a:cxn ang="0">
                  <a:pos x="61" y="2"/>
                </a:cxn>
                <a:cxn ang="0">
                  <a:pos x="31" y="14"/>
                </a:cxn>
                <a:cxn ang="0">
                  <a:pos x="23" y="27"/>
                </a:cxn>
                <a:cxn ang="0">
                  <a:pos x="15" y="50"/>
                </a:cxn>
                <a:cxn ang="0">
                  <a:pos x="11" y="56"/>
                </a:cxn>
                <a:cxn ang="0">
                  <a:pos x="7" y="64"/>
                </a:cxn>
                <a:cxn ang="0">
                  <a:pos x="11" y="70"/>
                </a:cxn>
                <a:cxn ang="0">
                  <a:pos x="0" y="82"/>
                </a:cxn>
                <a:cxn ang="0">
                  <a:pos x="7" y="96"/>
                </a:cxn>
                <a:cxn ang="0">
                  <a:pos x="13" y="106"/>
                </a:cxn>
                <a:cxn ang="0">
                  <a:pos x="8" y="111"/>
                </a:cxn>
                <a:cxn ang="0">
                  <a:pos x="11" y="115"/>
                </a:cxn>
                <a:cxn ang="0">
                  <a:pos x="18" y="138"/>
                </a:cxn>
                <a:cxn ang="0">
                  <a:pos x="31" y="138"/>
                </a:cxn>
                <a:cxn ang="0">
                  <a:pos x="53" y="130"/>
                </a:cxn>
                <a:cxn ang="0">
                  <a:pos x="77" y="136"/>
                </a:cxn>
                <a:cxn ang="0">
                  <a:pos x="98" y="130"/>
                </a:cxn>
                <a:cxn ang="0">
                  <a:pos x="112" y="122"/>
                </a:cxn>
                <a:cxn ang="0">
                  <a:pos x="121" y="109"/>
                </a:cxn>
                <a:cxn ang="0">
                  <a:pos x="156" y="99"/>
                </a:cxn>
                <a:cxn ang="0">
                  <a:pos x="177" y="101"/>
                </a:cxn>
                <a:cxn ang="0">
                  <a:pos x="188" y="107"/>
                </a:cxn>
                <a:cxn ang="0">
                  <a:pos x="193" y="98"/>
                </a:cxn>
                <a:cxn ang="0">
                  <a:pos x="47" y="104"/>
                </a:cxn>
                <a:cxn ang="0">
                  <a:pos x="42" y="95"/>
                </a:cxn>
                <a:cxn ang="0">
                  <a:pos x="47" y="98"/>
                </a:cxn>
                <a:cxn ang="0">
                  <a:pos x="47" y="104"/>
                </a:cxn>
              </a:cxnLst>
              <a:rect l="0" t="0" r="r" b="b"/>
              <a:pathLst>
                <a:path w="194" h="139">
                  <a:moveTo>
                    <a:pt x="194" y="88"/>
                  </a:moveTo>
                  <a:lnTo>
                    <a:pt x="189" y="80"/>
                  </a:lnTo>
                  <a:lnTo>
                    <a:pt x="185" y="78"/>
                  </a:lnTo>
                  <a:lnTo>
                    <a:pt x="183" y="74"/>
                  </a:lnTo>
                  <a:lnTo>
                    <a:pt x="185" y="69"/>
                  </a:lnTo>
                  <a:lnTo>
                    <a:pt x="157" y="67"/>
                  </a:lnTo>
                  <a:lnTo>
                    <a:pt x="153" y="58"/>
                  </a:lnTo>
                  <a:lnTo>
                    <a:pt x="156" y="56"/>
                  </a:lnTo>
                  <a:lnTo>
                    <a:pt x="156" y="51"/>
                  </a:lnTo>
                  <a:lnTo>
                    <a:pt x="154" y="43"/>
                  </a:lnTo>
                  <a:lnTo>
                    <a:pt x="151" y="40"/>
                  </a:lnTo>
                  <a:lnTo>
                    <a:pt x="145" y="38"/>
                  </a:lnTo>
                  <a:lnTo>
                    <a:pt x="133" y="38"/>
                  </a:lnTo>
                  <a:lnTo>
                    <a:pt x="129" y="35"/>
                  </a:lnTo>
                  <a:lnTo>
                    <a:pt x="116" y="32"/>
                  </a:lnTo>
                  <a:lnTo>
                    <a:pt x="111" y="29"/>
                  </a:lnTo>
                  <a:lnTo>
                    <a:pt x="92" y="27"/>
                  </a:lnTo>
                  <a:lnTo>
                    <a:pt x="82" y="22"/>
                  </a:lnTo>
                  <a:lnTo>
                    <a:pt x="79" y="16"/>
                  </a:lnTo>
                  <a:lnTo>
                    <a:pt x="82" y="11"/>
                  </a:lnTo>
                  <a:lnTo>
                    <a:pt x="84" y="5"/>
                  </a:lnTo>
                  <a:lnTo>
                    <a:pt x="84" y="2"/>
                  </a:lnTo>
                  <a:lnTo>
                    <a:pt x="82" y="0"/>
                  </a:lnTo>
                  <a:lnTo>
                    <a:pt x="61" y="2"/>
                  </a:lnTo>
                  <a:lnTo>
                    <a:pt x="45" y="10"/>
                  </a:lnTo>
                  <a:lnTo>
                    <a:pt x="31" y="14"/>
                  </a:lnTo>
                  <a:lnTo>
                    <a:pt x="11" y="13"/>
                  </a:lnTo>
                  <a:lnTo>
                    <a:pt x="23" y="27"/>
                  </a:lnTo>
                  <a:lnTo>
                    <a:pt x="18" y="32"/>
                  </a:lnTo>
                  <a:lnTo>
                    <a:pt x="15" y="50"/>
                  </a:lnTo>
                  <a:lnTo>
                    <a:pt x="10" y="51"/>
                  </a:lnTo>
                  <a:lnTo>
                    <a:pt x="11" y="56"/>
                  </a:lnTo>
                  <a:lnTo>
                    <a:pt x="8" y="61"/>
                  </a:lnTo>
                  <a:lnTo>
                    <a:pt x="7" y="64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0" y="80"/>
                  </a:lnTo>
                  <a:lnTo>
                    <a:pt x="0" y="82"/>
                  </a:lnTo>
                  <a:lnTo>
                    <a:pt x="7" y="87"/>
                  </a:lnTo>
                  <a:lnTo>
                    <a:pt x="7" y="96"/>
                  </a:lnTo>
                  <a:lnTo>
                    <a:pt x="15" y="99"/>
                  </a:lnTo>
                  <a:lnTo>
                    <a:pt x="13" y="106"/>
                  </a:lnTo>
                  <a:lnTo>
                    <a:pt x="10" y="107"/>
                  </a:lnTo>
                  <a:lnTo>
                    <a:pt x="8" y="111"/>
                  </a:lnTo>
                  <a:lnTo>
                    <a:pt x="11" y="112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18" y="138"/>
                  </a:lnTo>
                  <a:lnTo>
                    <a:pt x="21" y="139"/>
                  </a:lnTo>
                  <a:lnTo>
                    <a:pt x="31" y="138"/>
                  </a:lnTo>
                  <a:lnTo>
                    <a:pt x="50" y="127"/>
                  </a:lnTo>
                  <a:lnTo>
                    <a:pt x="53" y="130"/>
                  </a:lnTo>
                  <a:lnTo>
                    <a:pt x="72" y="131"/>
                  </a:lnTo>
                  <a:lnTo>
                    <a:pt x="77" y="136"/>
                  </a:lnTo>
                  <a:lnTo>
                    <a:pt x="82" y="130"/>
                  </a:lnTo>
                  <a:lnTo>
                    <a:pt x="98" y="130"/>
                  </a:lnTo>
                  <a:lnTo>
                    <a:pt x="106" y="133"/>
                  </a:lnTo>
                  <a:lnTo>
                    <a:pt x="112" y="122"/>
                  </a:lnTo>
                  <a:lnTo>
                    <a:pt x="114" y="115"/>
                  </a:lnTo>
                  <a:lnTo>
                    <a:pt x="121" y="109"/>
                  </a:lnTo>
                  <a:lnTo>
                    <a:pt x="124" y="104"/>
                  </a:lnTo>
                  <a:lnTo>
                    <a:pt x="156" y="99"/>
                  </a:lnTo>
                  <a:lnTo>
                    <a:pt x="170" y="99"/>
                  </a:lnTo>
                  <a:lnTo>
                    <a:pt x="177" y="101"/>
                  </a:lnTo>
                  <a:lnTo>
                    <a:pt x="185" y="109"/>
                  </a:lnTo>
                  <a:lnTo>
                    <a:pt x="188" y="107"/>
                  </a:lnTo>
                  <a:lnTo>
                    <a:pt x="188" y="103"/>
                  </a:lnTo>
                  <a:lnTo>
                    <a:pt x="193" y="98"/>
                  </a:lnTo>
                  <a:lnTo>
                    <a:pt x="194" y="88"/>
                  </a:lnTo>
                  <a:close/>
                  <a:moveTo>
                    <a:pt x="47" y="104"/>
                  </a:moveTo>
                  <a:lnTo>
                    <a:pt x="40" y="99"/>
                  </a:lnTo>
                  <a:lnTo>
                    <a:pt x="42" y="95"/>
                  </a:lnTo>
                  <a:lnTo>
                    <a:pt x="47" y="93"/>
                  </a:lnTo>
                  <a:lnTo>
                    <a:pt x="47" y="98"/>
                  </a:lnTo>
                  <a:lnTo>
                    <a:pt x="50" y="101"/>
                  </a:lnTo>
                  <a:lnTo>
                    <a:pt x="47" y="10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7" name="Freeform 817">
              <a:extLst>
                <a:ext uri="{FF2B5EF4-FFF2-40B4-BE49-F238E27FC236}">
                  <a16:creationId xmlns:a16="http://schemas.microsoft.com/office/drawing/2014/main" id="{E7FFCFEA-9EC1-D6B9-5CBE-85EFC3E1B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1485" y="-1177962"/>
              <a:ext cx="123720" cy="77495"/>
            </a:xfrm>
            <a:custGeom>
              <a:avLst/>
              <a:gdLst/>
              <a:ahLst/>
              <a:cxnLst>
                <a:cxn ang="0">
                  <a:pos x="85" y="36"/>
                </a:cxn>
                <a:cxn ang="0">
                  <a:pos x="91" y="32"/>
                </a:cxn>
                <a:cxn ang="0">
                  <a:pos x="85" y="27"/>
                </a:cxn>
                <a:cxn ang="0">
                  <a:pos x="82" y="22"/>
                </a:cxn>
                <a:cxn ang="0">
                  <a:pos x="74" y="19"/>
                </a:cxn>
                <a:cxn ang="0">
                  <a:pos x="69" y="16"/>
                </a:cxn>
                <a:cxn ang="0">
                  <a:pos x="61" y="14"/>
                </a:cxn>
                <a:cxn ang="0">
                  <a:pos x="54" y="9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5" y="6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5" y="1"/>
                </a:cxn>
                <a:cxn ang="0">
                  <a:pos x="21" y="1"/>
                </a:cxn>
                <a:cxn ang="0">
                  <a:pos x="16" y="4"/>
                </a:cxn>
                <a:cxn ang="0">
                  <a:pos x="14" y="16"/>
                </a:cxn>
                <a:cxn ang="0">
                  <a:pos x="9" y="22"/>
                </a:cxn>
                <a:cxn ang="0">
                  <a:pos x="8" y="33"/>
                </a:cxn>
                <a:cxn ang="0">
                  <a:pos x="3" y="38"/>
                </a:cxn>
                <a:cxn ang="0">
                  <a:pos x="0" y="46"/>
                </a:cxn>
                <a:cxn ang="0">
                  <a:pos x="3" y="46"/>
                </a:cxn>
                <a:cxn ang="0">
                  <a:pos x="8" y="53"/>
                </a:cxn>
                <a:cxn ang="0">
                  <a:pos x="19" y="53"/>
                </a:cxn>
                <a:cxn ang="0">
                  <a:pos x="37" y="57"/>
                </a:cxn>
                <a:cxn ang="0">
                  <a:pos x="48" y="56"/>
                </a:cxn>
                <a:cxn ang="0">
                  <a:pos x="59" y="57"/>
                </a:cxn>
                <a:cxn ang="0">
                  <a:pos x="72" y="54"/>
                </a:cxn>
                <a:cxn ang="0">
                  <a:pos x="86" y="43"/>
                </a:cxn>
                <a:cxn ang="0">
                  <a:pos x="85" y="41"/>
                </a:cxn>
                <a:cxn ang="0">
                  <a:pos x="85" y="36"/>
                </a:cxn>
                <a:cxn ang="0">
                  <a:pos x="54" y="35"/>
                </a:cxn>
                <a:cxn ang="0">
                  <a:pos x="51" y="36"/>
                </a:cxn>
                <a:cxn ang="0">
                  <a:pos x="37" y="38"/>
                </a:cxn>
                <a:cxn ang="0">
                  <a:pos x="33" y="36"/>
                </a:cxn>
                <a:cxn ang="0">
                  <a:pos x="32" y="36"/>
                </a:cxn>
                <a:cxn ang="0">
                  <a:pos x="33" y="33"/>
                </a:cxn>
                <a:cxn ang="0">
                  <a:pos x="40" y="32"/>
                </a:cxn>
                <a:cxn ang="0">
                  <a:pos x="49" y="30"/>
                </a:cxn>
                <a:cxn ang="0">
                  <a:pos x="56" y="32"/>
                </a:cxn>
                <a:cxn ang="0">
                  <a:pos x="54" y="35"/>
                </a:cxn>
              </a:cxnLst>
              <a:rect l="0" t="0" r="r" b="b"/>
              <a:pathLst>
                <a:path w="91" h="57">
                  <a:moveTo>
                    <a:pt x="85" y="36"/>
                  </a:moveTo>
                  <a:lnTo>
                    <a:pt x="91" y="32"/>
                  </a:lnTo>
                  <a:lnTo>
                    <a:pt x="85" y="27"/>
                  </a:lnTo>
                  <a:lnTo>
                    <a:pt x="82" y="22"/>
                  </a:lnTo>
                  <a:lnTo>
                    <a:pt x="74" y="19"/>
                  </a:lnTo>
                  <a:lnTo>
                    <a:pt x="69" y="16"/>
                  </a:lnTo>
                  <a:lnTo>
                    <a:pt x="61" y="14"/>
                  </a:lnTo>
                  <a:lnTo>
                    <a:pt x="54" y="9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5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21" y="1"/>
                  </a:lnTo>
                  <a:lnTo>
                    <a:pt x="16" y="4"/>
                  </a:lnTo>
                  <a:lnTo>
                    <a:pt x="14" y="16"/>
                  </a:lnTo>
                  <a:lnTo>
                    <a:pt x="9" y="22"/>
                  </a:lnTo>
                  <a:lnTo>
                    <a:pt x="8" y="33"/>
                  </a:lnTo>
                  <a:lnTo>
                    <a:pt x="3" y="38"/>
                  </a:lnTo>
                  <a:lnTo>
                    <a:pt x="0" y="46"/>
                  </a:lnTo>
                  <a:lnTo>
                    <a:pt x="3" y="46"/>
                  </a:lnTo>
                  <a:lnTo>
                    <a:pt x="8" y="53"/>
                  </a:lnTo>
                  <a:lnTo>
                    <a:pt x="19" y="53"/>
                  </a:lnTo>
                  <a:lnTo>
                    <a:pt x="37" y="57"/>
                  </a:lnTo>
                  <a:lnTo>
                    <a:pt x="48" y="56"/>
                  </a:lnTo>
                  <a:lnTo>
                    <a:pt x="59" y="57"/>
                  </a:lnTo>
                  <a:lnTo>
                    <a:pt x="72" y="54"/>
                  </a:lnTo>
                  <a:lnTo>
                    <a:pt x="86" y="43"/>
                  </a:lnTo>
                  <a:lnTo>
                    <a:pt x="85" y="41"/>
                  </a:lnTo>
                  <a:lnTo>
                    <a:pt x="85" y="36"/>
                  </a:lnTo>
                  <a:close/>
                  <a:moveTo>
                    <a:pt x="54" y="35"/>
                  </a:moveTo>
                  <a:lnTo>
                    <a:pt x="51" y="36"/>
                  </a:lnTo>
                  <a:lnTo>
                    <a:pt x="37" y="38"/>
                  </a:lnTo>
                  <a:lnTo>
                    <a:pt x="33" y="36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40" y="32"/>
                  </a:lnTo>
                  <a:lnTo>
                    <a:pt x="49" y="30"/>
                  </a:lnTo>
                  <a:lnTo>
                    <a:pt x="56" y="32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8" name="Freeform 818">
              <a:extLst>
                <a:ext uri="{FF2B5EF4-FFF2-40B4-BE49-F238E27FC236}">
                  <a16:creationId xmlns:a16="http://schemas.microsoft.com/office/drawing/2014/main" id="{A28F18EC-BEE2-4672-7F7B-182900B8F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611" y="-2408361"/>
              <a:ext cx="32629" cy="421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5"/>
                </a:cxn>
                <a:cxn ang="0">
                  <a:pos x="13" y="8"/>
                </a:cxn>
                <a:cxn ang="0">
                  <a:pos x="13" y="8"/>
                </a:cxn>
                <a:cxn ang="0">
                  <a:pos x="7" y="10"/>
                </a:cxn>
                <a:cxn ang="0">
                  <a:pos x="5" y="16"/>
                </a:cxn>
                <a:cxn ang="0">
                  <a:pos x="5" y="19"/>
                </a:cxn>
                <a:cxn ang="0">
                  <a:pos x="8" y="21"/>
                </a:cxn>
                <a:cxn ang="0">
                  <a:pos x="7" y="23"/>
                </a:cxn>
                <a:cxn ang="0">
                  <a:pos x="0" y="23"/>
                </a:cxn>
                <a:cxn ang="0">
                  <a:pos x="2" y="24"/>
                </a:cxn>
                <a:cxn ang="0">
                  <a:pos x="12" y="26"/>
                </a:cxn>
                <a:cxn ang="0">
                  <a:pos x="15" y="29"/>
                </a:cxn>
                <a:cxn ang="0">
                  <a:pos x="21" y="31"/>
                </a:cxn>
                <a:cxn ang="0">
                  <a:pos x="23" y="31"/>
                </a:cxn>
                <a:cxn ang="0">
                  <a:pos x="24" y="27"/>
                </a:cxn>
                <a:cxn ang="0">
                  <a:pos x="21" y="26"/>
                </a:cxn>
                <a:cxn ang="0">
                  <a:pos x="8" y="23"/>
                </a:cxn>
                <a:cxn ang="0">
                  <a:pos x="10" y="21"/>
                </a:cxn>
                <a:cxn ang="0">
                  <a:pos x="15" y="21"/>
                </a:cxn>
                <a:cxn ang="0">
                  <a:pos x="15" y="19"/>
                </a:cxn>
                <a:cxn ang="0">
                  <a:pos x="8" y="18"/>
                </a:cxn>
                <a:cxn ang="0">
                  <a:pos x="7" y="15"/>
                </a:cxn>
                <a:cxn ang="0">
                  <a:pos x="7" y="11"/>
                </a:cxn>
                <a:cxn ang="0">
                  <a:pos x="18" y="8"/>
                </a:cxn>
                <a:cxn ang="0">
                  <a:pos x="18" y="7"/>
                </a:cxn>
                <a:cxn ang="0">
                  <a:pos x="13" y="7"/>
                </a:cxn>
                <a:cxn ang="0">
                  <a:pos x="5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31">
                  <a:moveTo>
                    <a:pt x="0" y="0"/>
                  </a:moveTo>
                  <a:lnTo>
                    <a:pt x="5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7" y="1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8" y="21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2" y="26"/>
                  </a:lnTo>
                  <a:lnTo>
                    <a:pt x="15" y="29"/>
                  </a:lnTo>
                  <a:lnTo>
                    <a:pt x="21" y="31"/>
                  </a:lnTo>
                  <a:lnTo>
                    <a:pt x="23" y="31"/>
                  </a:lnTo>
                  <a:lnTo>
                    <a:pt x="24" y="27"/>
                  </a:lnTo>
                  <a:lnTo>
                    <a:pt x="21" y="26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7" y="15"/>
                  </a:lnTo>
                  <a:lnTo>
                    <a:pt x="7" y="11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3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49" name="Freeform 819">
              <a:extLst>
                <a:ext uri="{FF2B5EF4-FFF2-40B4-BE49-F238E27FC236}">
                  <a16:creationId xmlns:a16="http://schemas.microsoft.com/office/drawing/2014/main" id="{8CCFF0EC-DD5D-92D3-984D-3335D5E25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3740" y="-2987532"/>
              <a:ext cx="214810" cy="337170"/>
            </a:xfrm>
            <a:custGeom>
              <a:avLst/>
              <a:gdLst/>
              <a:ahLst/>
              <a:cxnLst>
                <a:cxn ang="0">
                  <a:pos x="138" y="147"/>
                </a:cxn>
                <a:cxn ang="0">
                  <a:pos x="130" y="128"/>
                </a:cxn>
                <a:cxn ang="0">
                  <a:pos x="128" y="70"/>
                </a:cxn>
                <a:cxn ang="0">
                  <a:pos x="109" y="53"/>
                </a:cxn>
                <a:cxn ang="0">
                  <a:pos x="109" y="25"/>
                </a:cxn>
                <a:cxn ang="0">
                  <a:pos x="94" y="0"/>
                </a:cxn>
                <a:cxn ang="0">
                  <a:pos x="67" y="14"/>
                </a:cxn>
                <a:cxn ang="0">
                  <a:pos x="45" y="35"/>
                </a:cxn>
                <a:cxn ang="0">
                  <a:pos x="14" y="25"/>
                </a:cxn>
                <a:cxn ang="0">
                  <a:pos x="6" y="29"/>
                </a:cxn>
                <a:cxn ang="0">
                  <a:pos x="32" y="49"/>
                </a:cxn>
                <a:cxn ang="0">
                  <a:pos x="43" y="78"/>
                </a:cxn>
                <a:cxn ang="0">
                  <a:pos x="49" y="97"/>
                </a:cxn>
                <a:cxn ang="0">
                  <a:pos x="59" y="115"/>
                </a:cxn>
                <a:cxn ang="0">
                  <a:pos x="70" y="128"/>
                </a:cxn>
                <a:cxn ang="0">
                  <a:pos x="72" y="136"/>
                </a:cxn>
                <a:cxn ang="0">
                  <a:pos x="61" y="147"/>
                </a:cxn>
                <a:cxn ang="0">
                  <a:pos x="32" y="178"/>
                </a:cxn>
                <a:cxn ang="0">
                  <a:pos x="27" y="181"/>
                </a:cxn>
                <a:cxn ang="0">
                  <a:pos x="16" y="190"/>
                </a:cxn>
                <a:cxn ang="0">
                  <a:pos x="27" y="215"/>
                </a:cxn>
                <a:cxn ang="0">
                  <a:pos x="22" y="226"/>
                </a:cxn>
                <a:cxn ang="0">
                  <a:pos x="24" y="232"/>
                </a:cxn>
                <a:cxn ang="0">
                  <a:pos x="41" y="240"/>
                </a:cxn>
                <a:cxn ang="0">
                  <a:pos x="49" y="247"/>
                </a:cxn>
                <a:cxn ang="0">
                  <a:pos x="53" y="245"/>
                </a:cxn>
                <a:cxn ang="0">
                  <a:pos x="70" y="242"/>
                </a:cxn>
                <a:cxn ang="0">
                  <a:pos x="83" y="239"/>
                </a:cxn>
                <a:cxn ang="0">
                  <a:pos x="112" y="234"/>
                </a:cxn>
                <a:cxn ang="0">
                  <a:pos x="157" y="181"/>
                </a:cxn>
                <a:cxn ang="0">
                  <a:pos x="82" y="223"/>
                </a:cxn>
                <a:cxn ang="0">
                  <a:pos x="80" y="197"/>
                </a:cxn>
                <a:cxn ang="0">
                  <a:pos x="82" y="208"/>
                </a:cxn>
                <a:cxn ang="0">
                  <a:pos x="85" y="224"/>
                </a:cxn>
                <a:cxn ang="0">
                  <a:pos x="106" y="168"/>
                </a:cxn>
                <a:cxn ang="0">
                  <a:pos x="110" y="173"/>
                </a:cxn>
                <a:cxn ang="0">
                  <a:pos x="114" y="182"/>
                </a:cxn>
                <a:cxn ang="0">
                  <a:pos x="110" y="179"/>
                </a:cxn>
                <a:cxn ang="0">
                  <a:pos x="128" y="190"/>
                </a:cxn>
                <a:cxn ang="0">
                  <a:pos x="128" y="203"/>
                </a:cxn>
                <a:cxn ang="0">
                  <a:pos x="125" y="208"/>
                </a:cxn>
                <a:cxn ang="0">
                  <a:pos x="126" y="215"/>
                </a:cxn>
                <a:cxn ang="0">
                  <a:pos x="120" y="218"/>
                </a:cxn>
                <a:cxn ang="0">
                  <a:pos x="117" y="213"/>
                </a:cxn>
                <a:cxn ang="0">
                  <a:pos x="117" y="210"/>
                </a:cxn>
                <a:cxn ang="0">
                  <a:pos x="120" y="202"/>
                </a:cxn>
                <a:cxn ang="0">
                  <a:pos x="117" y="195"/>
                </a:cxn>
                <a:cxn ang="0">
                  <a:pos x="115" y="190"/>
                </a:cxn>
                <a:cxn ang="0">
                  <a:pos x="122" y="192"/>
                </a:cxn>
                <a:cxn ang="0">
                  <a:pos x="126" y="184"/>
                </a:cxn>
                <a:cxn ang="0">
                  <a:pos x="128" y="182"/>
                </a:cxn>
                <a:cxn ang="0">
                  <a:pos x="133" y="200"/>
                </a:cxn>
                <a:cxn ang="0">
                  <a:pos x="126" y="178"/>
                </a:cxn>
                <a:cxn ang="0">
                  <a:pos x="128" y="173"/>
                </a:cxn>
                <a:cxn ang="0">
                  <a:pos x="130" y="178"/>
                </a:cxn>
              </a:cxnLst>
              <a:rect l="0" t="0" r="r" b="b"/>
              <a:pathLst>
                <a:path w="158" h="248">
                  <a:moveTo>
                    <a:pt x="141" y="165"/>
                  </a:moveTo>
                  <a:lnTo>
                    <a:pt x="144" y="152"/>
                  </a:lnTo>
                  <a:lnTo>
                    <a:pt x="138" y="147"/>
                  </a:lnTo>
                  <a:lnTo>
                    <a:pt x="134" y="139"/>
                  </a:lnTo>
                  <a:lnTo>
                    <a:pt x="131" y="139"/>
                  </a:lnTo>
                  <a:lnTo>
                    <a:pt x="130" y="128"/>
                  </a:lnTo>
                  <a:lnTo>
                    <a:pt x="134" y="115"/>
                  </a:lnTo>
                  <a:lnTo>
                    <a:pt x="118" y="88"/>
                  </a:lnTo>
                  <a:lnTo>
                    <a:pt x="128" y="70"/>
                  </a:lnTo>
                  <a:lnTo>
                    <a:pt x="126" y="65"/>
                  </a:lnTo>
                  <a:lnTo>
                    <a:pt x="118" y="56"/>
                  </a:lnTo>
                  <a:lnTo>
                    <a:pt x="109" y="53"/>
                  </a:lnTo>
                  <a:lnTo>
                    <a:pt x="104" y="41"/>
                  </a:lnTo>
                  <a:lnTo>
                    <a:pt x="110" y="30"/>
                  </a:lnTo>
                  <a:lnTo>
                    <a:pt x="109" y="25"/>
                  </a:lnTo>
                  <a:lnTo>
                    <a:pt x="114" y="19"/>
                  </a:lnTo>
                  <a:lnTo>
                    <a:pt x="110" y="11"/>
                  </a:lnTo>
                  <a:lnTo>
                    <a:pt x="94" y="0"/>
                  </a:lnTo>
                  <a:lnTo>
                    <a:pt x="82" y="4"/>
                  </a:lnTo>
                  <a:lnTo>
                    <a:pt x="69" y="9"/>
                  </a:lnTo>
                  <a:lnTo>
                    <a:pt x="67" y="14"/>
                  </a:lnTo>
                  <a:lnTo>
                    <a:pt x="67" y="32"/>
                  </a:lnTo>
                  <a:lnTo>
                    <a:pt x="53" y="41"/>
                  </a:lnTo>
                  <a:lnTo>
                    <a:pt x="45" y="35"/>
                  </a:lnTo>
                  <a:lnTo>
                    <a:pt x="37" y="40"/>
                  </a:lnTo>
                  <a:lnTo>
                    <a:pt x="25" y="38"/>
                  </a:lnTo>
                  <a:lnTo>
                    <a:pt x="14" y="25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6" y="29"/>
                  </a:lnTo>
                  <a:lnTo>
                    <a:pt x="0" y="30"/>
                  </a:lnTo>
                  <a:lnTo>
                    <a:pt x="19" y="45"/>
                  </a:lnTo>
                  <a:lnTo>
                    <a:pt x="32" y="49"/>
                  </a:lnTo>
                  <a:lnTo>
                    <a:pt x="41" y="61"/>
                  </a:lnTo>
                  <a:lnTo>
                    <a:pt x="40" y="70"/>
                  </a:lnTo>
                  <a:lnTo>
                    <a:pt x="43" y="78"/>
                  </a:lnTo>
                  <a:lnTo>
                    <a:pt x="41" y="81"/>
                  </a:lnTo>
                  <a:lnTo>
                    <a:pt x="49" y="93"/>
                  </a:lnTo>
                  <a:lnTo>
                    <a:pt x="49" y="97"/>
                  </a:lnTo>
                  <a:lnTo>
                    <a:pt x="46" y="102"/>
                  </a:lnTo>
                  <a:lnTo>
                    <a:pt x="51" y="114"/>
                  </a:lnTo>
                  <a:lnTo>
                    <a:pt x="59" y="115"/>
                  </a:lnTo>
                  <a:lnTo>
                    <a:pt x="59" y="117"/>
                  </a:lnTo>
                  <a:lnTo>
                    <a:pt x="69" y="125"/>
                  </a:lnTo>
                  <a:lnTo>
                    <a:pt x="70" y="128"/>
                  </a:lnTo>
                  <a:lnTo>
                    <a:pt x="70" y="133"/>
                  </a:lnTo>
                  <a:lnTo>
                    <a:pt x="73" y="136"/>
                  </a:lnTo>
                  <a:lnTo>
                    <a:pt x="72" y="136"/>
                  </a:lnTo>
                  <a:lnTo>
                    <a:pt x="72" y="139"/>
                  </a:lnTo>
                  <a:lnTo>
                    <a:pt x="62" y="141"/>
                  </a:lnTo>
                  <a:lnTo>
                    <a:pt x="61" y="147"/>
                  </a:lnTo>
                  <a:lnTo>
                    <a:pt x="48" y="160"/>
                  </a:lnTo>
                  <a:lnTo>
                    <a:pt x="38" y="171"/>
                  </a:lnTo>
                  <a:lnTo>
                    <a:pt x="32" y="178"/>
                  </a:lnTo>
                  <a:lnTo>
                    <a:pt x="25" y="176"/>
                  </a:lnTo>
                  <a:lnTo>
                    <a:pt x="24" y="179"/>
                  </a:lnTo>
                  <a:lnTo>
                    <a:pt x="27" y="181"/>
                  </a:lnTo>
                  <a:lnTo>
                    <a:pt x="25" y="181"/>
                  </a:lnTo>
                  <a:lnTo>
                    <a:pt x="21" y="182"/>
                  </a:lnTo>
                  <a:lnTo>
                    <a:pt x="16" y="190"/>
                  </a:lnTo>
                  <a:lnTo>
                    <a:pt x="21" y="198"/>
                  </a:lnTo>
                  <a:lnTo>
                    <a:pt x="19" y="203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4" y="221"/>
                  </a:lnTo>
                  <a:lnTo>
                    <a:pt x="22" y="226"/>
                  </a:lnTo>
                  <a:lnTo>
                    <a:pt x="24" y="229"/>
                  </a:lnTo>
                  <a:lnTo>
                    <a:pt x="25" y="231"/>
                  </a:lnTo>
                  <a:lnTo>
                    <a:pt x="24" y="232"/>
                  </a:lnTo>
                  <a:lnTo>
                    <a:pt x="40" y="237"/>
                  </a:lnTo>
                  <a:lnTo>
                    <a:pt x="40" y="239"/>
                  </a:lnTo>
                  <a:lnTo>
                    <a:pt x="41" y="240"/>
                  </a:lnTo>
                  <a:lnTo>
                    <a:pt x="45" y="239"/>
                  </a:lnTo>
                  <a:lnTo>
                    <a:pt x="46" y="242"/>
                  </a:lnTo>
                  <a:lnTo>
                    <a:pt x="49" y="247"/>
                  </a:lnTo>
                  <a:lnTo>
                    <a:pt x="46" y="248"/>
                  </a:lnTo>
                  <a:lnTo>
                    <a:pt x="51" y="248"/>
                  </a:lnTo>
                  <a:lnTo>
                    <a:pt x="53" y="245"/>
                  </a:lnTo>
                  <a:lnTo>
                    <a:pt x="54" y="247"/>
                  </a:lnTo>
                  <a:lnTo>
                    <a:pt x="67" y="245"/>
                  </a:lnTo>
                  <a:lnTo>
                    <a:pt x="70" y="242"/>
                  </a:lnTo>
                  <a:lnTo>
                    <a:pt x="80" y="240"/>
                  </a:lnTo>
                  <a:lnTo>
                    <a:pt x="82" y="237"/>
                  </a:lnTo>
                  <a:lnTo>
                    <a:pt x="83" y="239"/>
                  </a:lnTo>
                  <a:lnTo>
                    <a:pt x="88" y="237"/>
                  </a:lnTo>
                  <a:lnTo>
                    <a:pt x="86" y="235"/>
                  </a:lnTo>
                  <a:lnTo>
                    <a:pt x="112" y="234"/>
                  </a:lnTo>
                  <a:lnTo>
                    <a:pt x="141" y="211"/>
                  </a:lnTo>
                  <a:lnTo>
                    <a:pt x="158" y="187"/>
                  </a:lnTo>
                  <a:lnTo>
                    <a:pt x="157" y="181"/>
                  </a:lnTo>
                  <a:lnTo>
                    <a:pt x="141" y="165"/>
                  </a:lnTo>
                  <a:close/>
                  <a:moveTo>
                    <a:pt x="85" y="224"/>
                  </a:moveTo>
                  <a:lnTo>
                    <a:pt x="82" y="223"/>
                  </a:lnTo>
                  <a:lnTo>
                    <a:pt x="82" y="221"/>
                  </a:lnTo>
                  <a:lnTo>
                    <a:pt x="80" y="215"/>
                  </a:lnTo>
                  <a:lnTo>
                    <a:pt x="80" y="197"/>
                  </a:lnTo>
                  <a:lnTo>
                    <a:pt x="82" y="198"/>
                  </a:lnTo>
                  <a:lnTo>
                    <a:pt x="82" y="203"/>
                  </a:lnTo>
                  <a:lnTo>
                    <a:pt x="82" y="208"/>
                  </a:lnTo>
                  <a:lnTo>
                    <a:pt x="82" y="218"/>
                  </a:lnTo>
                  <a:lnTo>
                    <a:pt x="86" y="223"/>
                  </a:lnTo>
                  <a:lnTo>
                    <a:pt x="85" y="224"/>
                  </a:lnTo>
                  <a:close/>
                  <a:moveTo>
                    <a:pt x="110" y="179"/>
                  </a:moveTo>
                  <a:lnTo>
                    <a:pt x="109" y="173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10" y="170"/>
                  </a:lnTo>
                  <a:lnTo>
                    <a:pt x="110" y="173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4" y="182"/>
                  </a:lnTo>
                  <a:lnTo>
                    <a:pt x="112" y="176"/>
                  </a:lnTo>
                  <a:lnTo>
                    <a:pt x="110" y="181"/>
                  </a:lnTo>
                  <a:lnTo>
                    <a:pt x="110" y="179"/>
                  </a:lnTo>
                  <a:close/>
                  <a:moveTo>
                    <a:pt x="133" y="202"/>
                  </a:moveTo>
                  <a:lnTo>
                    <a:pt x="131" y="200"/>
                  </a:lnTo>
                  <a:lnTo>
                    <a:pt x="128" y="190"/>
                  </a:lnTo>
                  <a:lnTo>
                    <a:pt x="126" y="192"/>
                  </a:lnTo>
                  <a:lnTo>
                    <a:pt x="130" y="198"/>
                  </a:lnTo>
                  <a:lnTo>
                    <a:pt x="128" y="203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5" y="208"/>
                  </a:lnTo>
                  <a:lnTo>
                    <a:pt x="122" y="210"/>
                  </a:lnTo>
                  <a:lnTo>
                    <a:pt x="122" y="211"/>
                  </a:lnTo>
                  <a:lnTo>
                    <a:pt x="126" y="215"/>
                  </a:lnTo>
                  <a:lnTo>
                    <a:pt x="122" y="221"/>
                  </a:lnTo>
                  <a:lnTo>
                    <a:pt x="120" y="219"/>
                  </a:lnTo>
                  <a:lnTo>
                    <a:pt x="120" y="218"/>
                  </a:lnTo>
                  <a:lnTo>
                    <a:pt x="122" y="216"/>
                  </a:lnTo>
                  <a:lnTo>
                    <a:pt x="118" y="216"/>
                  </a:lnTo>
                  <a:lnTo>
                    <a:pt x="117" y="213"/>
                  </a:lnTo>
                  <a:lnTo>
                    <a:pt x="114" y="210"/>
                  </a:lnTo>
                  <a:lnTo>
                    <a:pt x="115" y="208"/>
                  </a:lnTo>
                  <a:lnTo>
                    <a:pt x="117" y="210"/>
                  </a:lnTo>
                  <a:lnTo>
                    <a:pt x="117" y="205"/>
                  </a:lnTo>
                  <a:lnTo>
                    <a:pt x="120" y="210"/>
                  </a:lnTo>
                  <a:lnTo>
                    <a:pt x="120" y="202"/>
                  </a:lnTo>
                  <a:lnTo>
                    <a:pt x="123" y="200"/>
                  </a:lnTo>
                  <a:lnTo>
                    <a:pt x="117" y="194"/>
                  </a:lnTo>
                  <a:lnTo>
                    <a:pt x="117" y="195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5" y="190"/>
                  </a:lnTo>
                  <a:lnTo>
                    <a:pt x="120" y="190"/>
                  </a:lnTo>
                  <a:lnTo>
                    <a:pt x="120" y="187"/>
                  </a:lnTo>
                  <a:lnTo>
                    <a:pt x="122" y="192"/>
                  </a:lnTo>
                  <a:lnTo>
                    <a:pt x="125" y="190"/>
                  </a:lnTo>
                  <a:lnTo>
                    <a:pt x="123" y="184"/>
                  </a:lnTo>
                  <a:lnTo>
                    <a:pt x="126" y="184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28" y="182"/>
                  </a:lnTo>
                  <a:lnTo>
                    <a:pt x="126" y="187"/>
                  </a:lnTo>
                  <a:lnTo>
                    <a:pt x="130" y="190"/>
                  </a:lnTo>
                  <a:lnTo>
                    <a:pt x="133" y="200"/>
                  </a:lnTo>
                  <a:lnTo>
                    <a:pt x="133" y="202"/>
                  </a:lnTo>
                  <a:close/>
                  <a:moveTo>
                    <a:pt x="130" y="178"/>
                  </a:moveTo>
                  <a:lnTo>
                    <a:pt x="126" y="178"/>
                  </a:lnTo>
                  <a:lnTo>
                    <a:pt x="123" y="171"/>
                  </a:lnTo>
                  <a:lnTo>
                    <a:pt x="122" y="168"/>
                  </a:lnTo>
                  <a:lnTo>
                    <a:pt x="128" y="173"/>
                  </a:lnTo>
                  <a:lnTo>
                    <a:pt x="130" y="173"/>
                  </a:lnTo>
                  <a:lnTo>
                    <a:pt x="133" y="182"/>
                  </a:lnTo>
                  <a:lnTo>
                    <a:pt x="130" y="178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0" name="Freeform 820">
              <a:extLst>
                <a:ext uri="{FF2B5EF4-FFF2-40B4-BE49-F238E27FC236}">
                  <a16:creationId xmlns:a16="http://schemas.microsoft.com/office/drawing/2014/main" id="{7A39E3DF-5A9A-5038-8E2F-CC7DA4720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7784" y="-2640846"/>
              <a:ext cx="28551" cy="33989"/>
            </a:xfrm>
            <a:custGeom>
              <a:avLst/>
              <a:gdLst/>
              <a:ahLst/>
              <a:cxnLst>
                <a:cxn ang="0">
                  <a:pos x="4" y="25"/>
                </a:cxn>
                <a:cxn ang="0">
                  <a:pos x="8" y="20"/>
                </a:cxn>
                <a:cxn ang="0">
                  <a:pos x="10" y="20"/>
                </a:cxn>
                <a:cxn ang="0">
                  <a:pos x="8" y="22"/>
                </a:cxn>
                <a:cxn ang="0">
                  <a:pos x="15" y="19"/>
                </a:cxn>
                <a:cxn ang="0">
                  <a:pos x="16" y="19"/>
                </a:cxn>
                <a:cxn ang="0">
                  <a:pos x="18" y="16"/>
                </a:cxn>
                <a:cxn ang="0">
                  <a:pos x="18" y="11"/>
                </a:cxn>
                <a:cxn ang="0">
                  <a:pos x="21" y="14"/>
                </a:cxn>
                <a:cxn ang="0">
                  <a:pos x="21" y="11"/>
                </a:cxn>
                <a:cxn ang="0">
                  <a:pos x="18" y="8"/>
                </a:cxn>
                <a:cxn ang="0">
                  <a:pos x="18" y="3"/>
                </a:cxn>
                <a:cxn ang="0">
                  <a:pos x="15" y="0"/>
                </a:cxn>
                <a:cxn ang="0">
                  <a:pos x="8" y="0"/>
                </a:cxn>
                <a:cxn ang="0">
                  <a:pos x="10" y="4"/>
                </a:cxn>
                <a:cxn ang="0">
                  <a:pos x="10" y="12"/>
                </a:cxn>
                <a:cxn ang="0">
                  <a:pos x="7" y="6"/>
                </a:cxn>
                <a:cxn ang="0">
                  <a:pos x="5" y="8"/>
                </a:cxn>
                <a:cxn ang="0">
                  <a:pos x="4" y="12"/>
                </a:cxn>
                <a:cxn ang="0">
                  <a:pos x="2" y="14"/>
                </a:cxn>
                <a:cxn ang="0">
                  <a:pos x="4" y="19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4" y="24"/>
                </a:cxn>
                <a:cxn ang="0">
                  <a:pos x="4" y="25"/>
                </a:cxn>
                <a:cxn ang="0">
                  <a:pos x="4" y="25"/>
                </a:cxn>
              </a:cxnLst>
              <a:rect l="0" t="0" r="r" b="b"/>
              <a:pathLst>
                <a:path w="21" h="25">
                  <a:moveTo>
                    <a:pt x="4" y="25"/>
                  </a:moveTo>
                  <a:lnTo>
                    <a:pt x="8" y="20"/>
                  </a:lnTo>
                  <a:lnTo>
                    <a:pt x="10" y="20"/>
                  </a:lnTo>
                  <a:lnTo>
                    <a:pt x="8" y="22"/>
                  </a:lnTo>
                  <a:lnTo>
                    <a:pt x="15" y="19"/>
                  </a:lnTo>
                  <a:lnTo>
                    <a:pt x="16" y="19"/>
                  </a:lnTo>
                  <a:lnTo>
                    <a:pt x="18" y="16"/>
                  </a:lnTo>
                  <a:lnTo>
                    <a:pt x="18" y="11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12"/>
                  </a:lnTo>
                  <a:lnTo>
                    <a:pt x="7" y="6"/>
                  </a:lnTo>
                  <a:lnTo>
                    <a:pt x="5" y="8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4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4" y="25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1" name="Freeform 821">
              <a:extLst>
                <a:ext uri="{FF2B5EF4-FFF2-40B4-BE49-F238E27FC236}">
                  <a16:creationId xmlns:a16="http://schemas.microsoft.com/office/drawing/2014/main" id="{DA202CAC-7FAB-9C91-C884-2D142412E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414" y="-2619093"/>
              <a:ext cx="9517" cy="32629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4" y="8"/>
                </a:cxn>
                <a:cxn ang="0">
                  <a:pos x="0" y="19"/>
                </a:cxn>
                <a:cxn ang="0">
                  <a:pos x="0" y="24"/>
                </a:cxn>
                <a:cxn ang="0">
                  <a:pos x="4" y="12"/>
                </a:cxn>
                <a:cxn ang="0">
                  <a:pos x="7" y="8"/>
                </a:cxn>
                <a:cxn ang="0">
                  <a:pos x="7" y="4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2" y="4"/>
                </a:cxn>
              </a:cxnLst>
              <a:rect l="0" t="0" r="r" b="b"/>
              <a:pathLst>
                <a:path w="7" h="24">
                  <a:moveTo>
                    <a:pt x="2" y="4"/>
                  </a:moveTo>
                  <a:lnTo>
                    <a:pt x="4" y="8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4" y="12"/>
                  </a:lnTo>
                  <a:lnTo>
                    <a:pt x="7" y="8"/>
                  </a:lnTo>
                  <a:lnTo>
                    <a:pt x="7" y="4"/>
                  </a:lnTo>
                  <a:lnTo>
                    <a:pt x="7" y="1"/>
                  </a:lnTo>
                  <a:lnTo>
                    <a:pt x="7" y="0"/>
                  </a:lnTo>
                  <a:lnTo>
                    <a:pt x="4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2" name="Freeform 822">
              <a:extLst>
                <a:ext uri="{FF2B5EF4-FFF2-40B4-BE49-F238E27FC236}">
                  <a16:creationId xmlns:a16="http://schemas.microsoft.com/office/drawing/2014/main" id="{F1DA8159-E59F-CEFC-ABFC-9FE11CE969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167" y="-1379177"/>
              <a:ext cx="301822" cy="180822"/>
            </a:xfrm>
            <a:custGeom>
              <a:avLst/>
              <a:gdLst/>
              <a:ahLst/>
              <a:cxnLst>
                <a:cxn ang="0">
                  <a:pos x="217" y="6"/>
                </a:cxn>
                <a:cxn ang="0">
                  <a:pos x="204" y="5"/>
                </a:cxn>
                <a:cxn ang="0">
                  <a:pos x="190" y="8"/>
                </a:cxn>
                <a:cxn ang="0">
                  <a:pos x="161" y="13"/>
                </a:cxn>
                <a:cxn ang="0">
                  <a:pos x="138" y="10"/>
                </a:cxn>
                <a:cxn ang="0">
                  <a:pos x="122" y="10"/>
                </a:cxn>
                <a:cxn ang="0">
                  <a:pos x="116" y="10"/>
                </a:cxn>
                <a:cxn ang="0">
                  <a:pos x="109" y="5"/>
                </a:cxn>
                <a:cxn ang="0">
                  <a:pos x="92" y="5"/>
                </a:cxn>
                <a:cxn ang="0">
                  <a:pos x="37" y="5"/>
                </a:cxn>
                <a:cxn ang="0">
                  <a:pos x="28" y="0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10" y="3"/>
                </a:cxn>
                <a:cxn ang="0">
                  <a:pos x="7" y="3"/>
                </a:cxn>
                <a:cxn ang="0">
                  <a:pos x="0" y="5"/>
                </a:cxn>
                <a:cxn ang="0">
                  <a:pos x="2" y="15"/>
                </a:cxn>
                <a:cxn ang="0">
                  <a:pos x="18" y="29"/>
                </a:cxn>
                <a:cxn ang="0">
                  <a:pos x="31" y="45"/>
                </a:cxn>
                <a:cxn ang="0">
                  <a:pos x="48" y="61"/>
                </a:cxn>
                <a:cxn ang="0">
                  <a:pos x="50" y="79"/>
                </a:cxn>
                <a:cxn ang="0">
                  <a:pos x="57" y="88"/>
                </a:cxn>
                <a:cxn ang="0">
                  <a:pos x="58" y="96"/>
                </a:cxn>
                <a:cxn ang="0">
                  <a:pos x="66" y="116"/>
                </a:cxn>
                <a:cxn ang="0">
                  <a:pos x="74" y="124"/>
                </a:cxn>
                <a:cxn ang="0">
                  <a:pos x="87" y="130"/>
                </a:cxn>
                <a:cxn ang="0">
                  <a:pos x="90" y="130"/>
                </a:cxn>
                <a:cxn ang="0">
                  <a:pos x="93" y="127"/>
                </a:cxn>
                <a:cxn ang="0">
                  <a:pos x="97" y="125"/>
                </a:cxn>
                <a:cxn ang="0">
                  <a:pos x="105" y="130"/>
                </a:cxn>
                <a:cxn ang="0">
                  <a:pos x="105" y="132"/>
                </a:cxn>
                <a:cxn ang="0">
                  <a:pos x="109" y="133"/>
                </a:cxn>
                <a:cxn ang="0">
                  <a:pos x="130" y="133"/>
                </a:cxn>
                <a:cxn ang="0">
                  <a:pos x="145" y="128"/>
                </a:cxn>
                <a:cxn ang="0">
                  <a:pos x="143" y="111"/>
                </a:cxn>
                <a:cxn ang="0">
                  <a:pos x="142" y="98"/>
                </a:cxn>
                <a:cxn ang="0">
                  <a:pos x="142" y="85"/>
                </a:cxn>
                <a:cxn ang="0">
                  <a:pos x="140" y="71"/>
                </a:cxn>
                <a:cxn ang="0">
                  <a:pos x="138" y="55"/>
                </a:cxn>
                <a:cxn ang="0">
                  <a:pos x="140" y="55"/>
                </a:cxn>
                <a:cxn ang="0">
                  <a:pos x="156" y="55"/>
                </a:cxn>
                <a:cxn ang="0">
                  <a:pos x="153" y="18"/>
                </a:cxn>
                <a:cxn ang="0">
                  <a:pos x="185" y="13"/>
                </a:cxn>
                <a:cxn ang="0">
                  <a:pos x="193" y="15"/>
                </a:cxn>
                <a:cxn ang="0">
                  <a:pos x="196" y="19"/>
                </a:cxn>
                <a:cxn ang="0">
                  <a:pos x="206" y="13"/>
                </a:cxn>
                <a:cxn ang="0">
                  <a:pos x="214" y="11"/>
                </a:cxn>
                <a:cxn ang="0">
                  <a:pos x="217" y="10"/>
                </a:cxn>
                <a:cxn ang="0">
                  <a:pos x="222" y="10"/>
                </a:cxn>
                <a:cxn ang="0">
                  <a:pos x="217" y="6"/>
                </a:cxn>
                <a:cxn ang="0">
                  <a:pos x="85" y="24"/>
                </a:cxn>
                <a:cxn ang="0">
                  <a:pos x="71" y="27"/>
                </a:cxn>
                <a:cxn ang="0">
                  <a:pos x="68" y="27"/>
                </a:cxn>
                <a:cxn ang="0">
                  <a:pos x="66" y="26"/>
                </a:cxn>
                <a:cxn ang="0">
                  <a:pos x="69" y="23"/>
                </a:cxn>
                <a:cxn ang="0">
                  <a:pos x="71" y="23"/>
                </a:cxn>
                <a:cxn ang="0">
                  <a:pos x="71" y="23"/>
                </a:cxn>
                <a:cxn ang="0">
                  <a:pos x="76" y="21"/>
                </a:cxn>
                <a:cxn ang="0">
                  <a:pos x="79" y="21"/>
                </a:cxn>
                <a:cxn ang="0">
                  <a:pos x="85" y="24"/>
                </a:cxn>
                <a:cxn ang="0">
                  <a:pos x="85" y="24"/>
                </a:cxn>
              </a:cxnLst>
              <a:rect l="0" t="0" r="r" b="b"/>
              <a:pathLst>
                <a:path w="222" h="133">
                  <a:moveTo>
                    <a:pt x="217" y="6"/>
                  </a:moveTo>
                  <a:lnTo>
                    <a:pt x="204" y="5"/>
                  </a:lnTo>
                  <a:lnTo>
                    <a:pt x="190" y="8"/>
                  </a:lnTo>
                  <a:lnTo>
                    <a:pt x="161" y="13"/>
                  </a:lnTo>
                  <a:lnTo>
                    <a:pt x="138" y="10"/>
                  </a:lnTo>
                  <a:lnTo>
                    <a:pt x="122" y="10"/>
                  </a:lnTo>
                  <a:lnTo>
                    <a:pt x="116" y="10"/>
                  </a:lnTo>
                  <a:lnTo>
                    <a:pt x="109" y="5"/>
                  </a:lnTo>
                  <a:lnTo>
                    <a:pt x="92" y="5"/>
                  </a:lnTo>
                  <a:lnTo>
                    <a:pt x="37" y="5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18" y="29"/>
                  </a:lnTo>
                  <a:lnTo>
                    <a:pt x="31" y="45"/>
                  </a:lnTo>
                  <a:lnTo>
                    <a:pt x="48" y="61"/>
                  </a:lnTo>
                  <a:lnTo>
                    <a:pt x="50" y="79"/>
                  </a:lnTo>
                  <a:lnTo>
                    <a:pt x="57" y="88"/>
                  </a:lnTo>
                  <a:lnTo>
                    <a:pt x="58" y="96"/>
                  </a:lnTo>
                  <a:lnTo>
                    <a:pt x="66" y="116"/>
                  </a:lnTo>
                  <a:lnTo>
                    <a:pt x="74" y="124"/>
                  </a:lnTo>
                  <a:lnTo>
                    <a:pt x="87" y="130"/>
                  </a:lnTo>
                  <a:lnTo>
                    <a:pt x="90" y="130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105" y="130"/>
                  </a:lnTo>
                  <a:lnTo>
                    <a:pt x="105" y="132"/>
                  </a:lnTo>
                  <a:lnTo>
                    <a:pt x="109" y="133"/>
                  </a:lnTo>
                  <a:lnTo>
                    <a:pt x="130" y="133"/>
                  </a:lnTo>
                  <a:lnTo>
                    <a:pt x="145" y="128"/>
                  </a:lnTo>
                  <a:lnTo>
                    <a:pt x="143" y="111"/>
                  </a:lnTo>
                  <a:lnTo>
                    <a:pt x="142" y="98"/>
                  </a:lnTo>
                  <a:lnTo>
                    <a:pt x="142" y="85"/>
                  </a:lnTo>
                  <a:lnTo>
                    <a:pt x="140" y="71"/>
                  </a:lnTo>
                  <a:lnTo>
                    <a:pt x="138" y="55"/>
                  </a:lnTo>
                  <a:lnTo>
                    <a:pt x="140" y="55"/>
                  </a:lnTo>
                  <a:lnTo>
                    <a:pt x="156" y="55"/>
                  </a:lnTo>
                  <a:lnTo>
                    <a:pt x="153" y="18"/>
                  </a:lnTo>
                  <a:lnTo>
                    <a:pt x="185" y="13"/>
                  </a:lnTo>
                  <a:lnTo>
                    <a:pt x="193" y="15"/>
                  </a:lnTo>
                  <a:lnTo>
                    <a:pt x="196" y="19"/>
                  </a:lnTo>
                  <a:lnTo>
                    <a:pt x="206" y="13"/>
                  </a:lnTo>
                  <a:lnTo>
                    <a:pt x="214" y="11"/>
                  </a:lnTo>
                  <a:lnTo>
                    <a:pt x="217" y="10"/>
                  </a:lnTo>
                  <a:lnTo>
                    <a:pt x="222" y="10"/>
                  </a:lnTo>
                  <a:lnTo>
                    <a:pt x="217" y="6"/>
                  </a:lnTo>
                  <a:close/>
                  <a:moveTo>
                    <a:pt x="85" y="24"/>
                  </a:moveTo>
                  <a:lnTo>
                    <a:pt x="71" y="27"/>
                  </a:lnTo>
                  <a:lnTo>
                    <a:pt x="68" y="27"/>
                  </a:lnTo>
                  <a:lnTo>
                    <a:pt x="66" y="26"/>
                  </a:lnTo>
                  <a:lnTo>
                    <a:pt x="69" y="23"/>
                  </a:lnTo>
                  <a:lnTo>
                    <a:pt x="71" y="23"/>
                  </a:lnTo>
                  <a:lnTo>
                    <a:pt x="71" y="23"/>
                  </a:lnTo>
                  <a:lnTo>
                    <a:pt x="76" y="21"/>
                  </a:lnTo>
                  <a:lnTo>
                    <a:pt x="79" y="21"/>
                  </a:lnTo>
                  <a:lnTo>
                    <a:pt x="85" y="24"/>
                  </a:lnTo>
                  <a:lnTo>
                    <a:pt x="85" y="24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3" name="Freeform 823">
              <a:extLst>
                <a:ext uri="{FF2B5EF4-FFF2-40B4-BE49-F238E27FC236}">
                  <a16:creationId xmlns:a16="http://schemas.microsoft.com/office/drawing/2014/main" id="{DE9649C3-E9B0-A57E-4E51-16D3F9F99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9785" y="-1365581"/>
              <a:ext cx="212091" cy="134597"/>
            </a:xfrm>
            <a:custGeom>
              <a:avLst/>
              <a:gdLst/>
              <a:ahLst/>
              <a:cxnLst>
                <a:cxn ang="0">
                  <a:pos x="146" y="43"/>
                </a:cxn>
                <a:cxn ang="0">
                  <a:pos x="138" y="43"/>
                </a:cxn>
                <a:cxn ang="0">
                  <a:pos x="133" y="40"/>
                </a:cxn>
                <a:cxn ang="0">
                  <a:pos x="129" y="30"/>
                </a:cxn>
                <a:cxn ang="0">
                  <a:pos x="114" y="24"/>
                </a:cxn>
                <a:cxn ang="0">
                  <a:pos x="109" y="22"/>
                </a:cxn>
                <a:cxn ang="0">
                  <a:pos x="100" y="17"/>
                </a:cxn>
                <a:cxn ang="0">
                  <a:pos x="93" y="8"/>
                </a:cxn>
                <a:cxn ang="0">
                  <a:pos x="85" y="3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6" y="1"/>
                </a:cxn>
                <a:cxn ang="0">
                  <a:pos x="68" y="3"/>
                </a:cxn>
                <a:cxn ang="0">
                  <a:pos x="58" y="9"/>
                </a:cxn>
                <a:cxn ang="0">
                  <a:pos x="55" y="5"/>
                </a:cxn>
                <a:cxn ang="0">
                  <a:pos x="47" y="3"/>
                </a:cxn>
                <a:cxn ang="0">
                  <a:pos x="15" y="8"/>
                </a:cxn>
                <a:cxn ang="0">
                  <a:pos x="18" y="45"/>
                </a:cxn>
                <a:cxn ang="0">
                  <a:pos x="2" y="45"/>
                </a:cxn>
                <a:cxn ang="0">
                  <a:pos x="0" y="45"/>
                </a:cxn>
                <a:cxn ang="0">
                  <a:pos x="2" y="61"/>
                </a:cxn>
                <a:cxn ang="0">
                  <a:pos x="4" y="75"/>
                </a:cxn>
                <a:cxn ang="0">
                  <a:pos x="20" y="85"/>
                </a:cxn>
                <a:cxn ang="0">
                  <a:pos x="20" y="89"/>
                </a:cxn>
                <a:cxn ang="0">
                  <a:pos x="18" y="96"/>
                </a:cxn>
                <a:cxn ang="0">
                  <a:pos x="18" y="98"/>
                </a:cxn>
                <a:cxn ang="0">
                  <a:pos x="32" y="99"/>
                </a:cxn>
                <a:cxn ang="0">
                  <a:pos x="42" y="98"/>
                </a:cxn>
                <a:cxn ang="0">
                  <a:pos x="61" y="83"/>
                </a:cxn>
                <a:cxn ang="0">
                  <a:pos x="68" y="83"/>
                </a:cxn>
                <a:cxn ang="0">
                  <a:pos x="84" y="86"/>
                </a:cxn>
                <a:cxn ang="0">
                  <a:pos x="97" y="85"/>
                </a:cxn>
                <a:cxn ang="0">
                  <a:pos x="101" y="77"/>
                </a:cxn>
                <a:cxn ang="0">
                  <a:pos x="114" y="70"/>
                </a:cxn>
                <a:cxn ang="0">
                  <a:pos x="119" y="65"/>
                </a:cxn>
                <a:cxn ang="0">
                  <a:pos x="127" y="59"/>
                </a:cxn>
                <a:cxn ang="0">
                  <a:pos x="138" y="53"/>
                </a:cxn>
                <a:cxn ang="0">
                  <a:pos x="156" y="46"/>
                </a:cxn>
                <a:cxn ang="0">
                  <a:pos x="146" y="43"/>
                </a:cxn>
                <a:cxn ang="0">
                  <a:pos x="101" y="37"/>
                </a:cxn>
                <a:cxn ang="0">
                  <a:pos x="101" y="38"/>
                </a:cxn>
                <a:cxn ang="0">
                  <a:pos x="98" y="40"/>
                </a:cxn>
                <a:cxn ang="0">
                  <a:pos x="92" y="37"/>
                </a:cxn>
                <a:cxn ang="0">
                  <a:pos x="85" y="38"/>
                </a:cxn>
                <a:cxn ang="0">
                  <a:pos x="80" y="38"/>
                </a:cxn>
                <a:cxn ang="0">
                  <a:pos x="79" y="37"/>
                </a:cxn>
                <a:cxn ang="0">
                  <a:pos x="80" y="33"/>
                </a:cxn>
                <a:cxn ang="0">
                  <a:pos x="82" y="32"/>
                </a:cxn>
                <a:cxn ang="0">
                  <a:pos x="87" y="32"/>
                </a:cxn>
                <a:cxn ang="0">
                  <a:pos x="88" y="29"/>
                </a:cxn>
                <a:cxn ang="0">
                  <a:pos x="95" y="25"/>
                </a:cxn>
                <a:cxn ang="0">
                  <a:pos x="90" y="32"/>
                </a:cxn>
                <a:cxn ang="0">
                  <a:pos x="93" y="33"/>
                </a:cxn>
                <a:cxn ang="0">
                  <a:pos x="90" y="35"/>
                </a:cxn>
                <a:cxn ang="0">
                  <a:pos x="92" y="37"/>
                </a:cxn>
                <a:cxn ang="0">
                  <a:pos x="93" y="37"/>
                </a:cxn>
                <a:cxn ang="0">
                  <a:pos x="97" y="30"/>
                </a:cxn>
                <a:cxn ang="0">
                  <a:pos x="98" y="29"/>
                </a:cxn>
                <a:cxn ang="0">
                  <a:pos x="101" y="30"/>
                </a:cxn>
                <a:cxn ang="0">
                  <a:pos x="101" y="32"/>
                </a:cxn>
                <a:cxn ang="0">
                  <a:pos x="98" y="32"/>
                </a:cxn>
                <a:cxn ang="0">
                  <a:pos x="98" y="35"/>
                </a:cxn>
                <a:cxn ang="0">
                  <a:pos x="101" y="37"/>
                </a:cxn>
              </a:cxnLst>
              <a:rect l="0" t="0" r="r" b="b"/>
              <a:pathLst>
                <a:path w="156" h="99">
                  <a:moveTo>
                    <a:pt x="146" y="43"/>
                  </a:moveTo>
                  <a:lnTo>
                    <a:pt x="138" y="43"/>
                  </a:lnTo>
                  <a:lnTo>
                    <a:pt x="133" y="40"/>
                  </a:lnTo>
                  <a:lnTo>
                    <a:pt x="129" y="30"/>
                  </a:lnTo>
                  <a:lnTo>
                    <a:pt x="114" y="24"/>
                  </a:lnTo>
                  <a:lnTo>
                    <a:pt x="109" y="22"/>
                  </a:lnTo>
                  <a:lnTo>
                    <a:pt x="100" y="17"/>
                  </a:lnTo>
                  <a:lnTo>
                    <a:pt x="93" y="8"/>
                  </a:lnTo>
                  <a:lnTo>
                    <a:pt x="85" y="3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76" y="1"/>
                  </a:lnTo>
                  <a:lnTo>
                    <a:pt x="68" y="3"/>
                  </a:lnTo>
                  <a:lnTo>
                    <a:pt x="58" y="9"/>
                  </a:lnTo>
                  <a:lnTo>
                    <a:pt x="55" y="5"/>
                  </a:lnTo>
                  <a:lnTo>
                    <a:pt x="47" y="3"/>
                  </a:lnTo>
                  <a:lnTo>
                    <a:pt x="15" y="8"/>
                  </a:lnTo>
                  <a:lnTo>
                    <a:pt x="18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4" y="75"/>
                  </a:lnTo>
                  <a:lnTo>
                    <a:pt x="20" y="85"/>
                  </a:lnTo>
                  <a:lnTo>
                    <a:pt x="20" y="89"/>
                  </a:lnTo>
                  <a:lnTo>
                    <a:pt x="18" y="96"/>
                  </a:lnTo>
                  <a:lnTo>
                    <a:pt x="18" y="98"/>
                  </a:lnTo>
                  <a:lnTo>
                    <a:pt x="32" y="99"/>
                  </a:lnTo>
                  <a:lnTo>
                    <a:pt x="42" y="98"/>
                  </a:lnTo>
                  <a:lnTo>
                    <a:pt x="61" y="83"/>
                  </a:lnTo>
                  <a:lnTo>
                    <a:pt x="68" y="83"/>
                  </a:lnTo>
                  <a:lnTo>
                    <a:pt x="84" y="86"/>
                  </a:lnTo>
                  <a:lnTo>
                    <a:pt x="97" y="85"/>
                  </a:lnTo>
                  <a:lnTo>
                    <a:pt x="101" y="77"/>
                  </a:lnTo>
                  <a:lnTo>
                    <a:pt x="114" y="70"/>
                  </a:lnTo>
                  <a:lnTo>
                    <a:pt x="119" y="65"/>
                  </a:lnTo>
                  <a:lnTo>
                    <a:pt x="127" y="59"/>
                  </a:lnTo>
                  <a:lnTo>
                    <a:pt x="138" y="53"/>
                  </a:lnTo>
                  <a:lnTo>
                    <a:pt x="156" y="46"/>
                  </a:lnTo>
                  <a:lnTo>
                    <a:pt x="146" y="43"/>
                  </a:lnTo>
                  <a:close/>
                  <a:moveTo>
                    <a:pt x="101" y="37"/>
                  </a:moveTo>
                  <a:lnTo>
                    <a:pt x="101" y="38"/>
                  </a:lnTo>
                  <a:lnTo>
                    <a:pt x="98" y="40"/>
                  </a:lnTo>
                  <a:lnTo>
                    <a:pt x="92" y="37"/>
                  </a:lnTo>
                  <a:lnTo>
                    <a:pt x="85" y="38"/>
                  </a:lnTo>
                  <a:lnTo>
                    <a:pt x="80" y="38"/>
                  </a:lnTo>
                  <a:lnTo>
                    <a:pt x="79" y="37"/>
                  </a:lnTo>
                  <a:lnTo>
                    <a:pt x="80" y="33"/>
                  </a:lnTo>
                  <a:lnTo>
                    <a:pt x="82" y="32"/>
                  </a:lnTo>
                  <a:lnTo>
                    <a:pt x="87" y="32"/>
                  </a:lnTo>
                  <a:lnTo>
                    <a:pt x="88" y="29"/>
                  </a:lnTo>
                  <a:lnTo>
                    <a:pt x="95" y="25"/>
                  </a:lnTo>
                  <a:lnTo>
                    <a:pt x="90" y="32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2" y="37"/>
                  </a:lnTo>
                  <a:lnTo>
                    <a:pt x="93" y="37"/>
                  </a:lnTo>
                  <a:lnTo>
                    <a:pt x="97" y="30"/>
                  </a:lnTo>
                  <a:lnTo>
                    <a:pt x="98" y="29"/>
                  </a:lnTo>
                  <a:lnTo>
                    <a:pt x="101" y="30"/>
                  </a:lnTo>
                  <a:lnTo>
                    <a:pt x="101" y="32"/>
                  </a:lnTo>
                  <a:lnTo>
                    <a:pt x="98" y="32"/>
                  </a:lnTo>
                  <a:lnTo>
                    <a:pt x="98" y="35"/>
                  </a:lnTo>
                  <a:lnTo>
                    <a:pt x="101" y="3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4" name="Freeform 824">
              <a:extLst>
                <a:ext uri="{FF2B5EF4-FFF2-40B4-BE49-F238E27FC236}">
                  <a16:creationId xmlns:a16="http://schemas.microsoft.com/office/drawing/2014/main" id="{20380BB2-7976-B844-1C91-4C9B74C7C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134" y="-3383164"/>
              <a:ext cx="2950239" cy="1143388"/>
            </a:xfrm>
            <a:custGeom>
              <a:avLst/>
              <a:gdLst/>
              <a:ahLst/>
              <a:cxnLst>
                <a:cxn ang="0">
                  <a:pos x="2093" y="364"/>
                </a:cxn>
                <a:cxn ang="0">
                  <a:pos x="2075" y="355"/>
                </a:cxn>
                <a:cxn ang="0">
                  <a:pos x="1855" y="281"/>
                </a:cxn>
                <a:cxn ang="0">
                  <a:pos x="1689" y="255"/>
                </a:cxn>
                <a:cxn ang="0">
                  <a:pos x="1437" y="241"/>
                </a:cxn>
                <a:cxn ang="0">
                  <a:pos x="1240" y="175"/>
                </a:cxn>
                <a:cxn ang="0">
                  <a:pos x="1055" y="166"/>
                </a:cxn>
                <a:cxn ang="0">
                  <a:pos x="1001" y="170"/>
                </a:cxn>
                <a:cxn ang="0">
                  <a:pos x="927" y="26"/>
                </a:cxn>
                <a:cxn ang="0">
                  <a:pos x="819" y="74"/>
                </a:cxn>
                <a:cxn ang="0">
                  <a:pos x="725" y="161"/>
                </a:cxn>
                <a:cxn ang="0">
                  <a:pos x="712" y="287"/>
                </a:cxn>
                <a:cxn ang="0">
                  <a:pos x="637" y="251"/>
                </a:cxn>
                <a:cxn ang="0">
                  <a:pos x="648" y="323"/>
                </a:cxn>
                <a:cxn ang="0">
                  <a:pos x="592" y="392"/>
                </a:cxn>
                <a:cxn ang="0">
                  <a:pos x="555" y="202"/>
                </a:cxn>
                <a:cxn ang="0">
                  <a:pos x="508" y="324"/>
                </a:cxn>
                <a:cxn ang="0">
                  <a:pos x="338" y="339"/>
                </a:cxn>
                <a:cxn ang="0">
                  <a:pos x="244" y="353"/>
                </a:cxn>
                <a:cxn ang="0">
                  <a:pos x="123" y="422"/>
                </a:cxn>
                <a:cxn ang="0">
                  <a:pos x="146" y="400"/>
                </a:cxn>
                <a:cxn ang="0">
                  <a:pos x="21" y="305"/>
                </a:cxn>
                <a:cxn ang="0">
                  <a:pos x="54" y="478"/>
                </a:cxn>
                <a:cxn ang="0">
                  <a:pos x="22" y="602"/>
                </a:cxn>
                <a:cxn ang="0">
                  <a:pos x="109" y="676"/>
                </a:cxn>
                <a:cxn ang="0">
                  <a:pos x="202" y="746"/>
                </a:cxn>
                <a:cxn ang="0">
                  <a:pos x="223" y="809"/>
                </a:cxn>
                <a:cxn ang="0">
                  <a:pos x="319" y="778"/>
                </a:cxn>
                <a:cxn ang="0">
                  <a:pos x="301" y="714"/>
                </a:cxn>
                <a:cxn ang="0">
                  <a:pos x="409" y="703"/>
                </a:cxn>
                <a:cxn ang="0">
                  <a:pos x="492" y="676"/>
                </a:cxn>
                <a:cxn ang="0">
                  <a:pos x="595" y="621"/>
                </a:cxn>
                <a:cxn ang="0">
                  <a:pos x="678" y="653"/>
                </a:cxn>
                <a:cxn ang="0">
                  <a:pos x="882" y="730"/>
                </a:cxn>
                <a:cxn ang="0">
                  <a:pos x="1124" y="701"/>
                </a:cxn>
                <a:cxn ang="0">
                  <a:pos x="1371" y="653"/>
                </a:cxn>
                <a:cxn ang="0">
                  <a:pos x="1552" y="785"/>
                </a:cxn>
                <a:cxn ang="0">
                  <a:pos x="1541" y="818"/>
                </a:cxn>
                <a:cxn ang="0">
                  <a:pos x="1621" y="659"/>
                </a:cxn>
                <a:cxn ang="0">
                  <a:pos x="1527" y="631"/>
                </a:cxn>
                <a:cxn ang="0">
                  <a:pos x="1684" y="536"/>
                </a:cxn>
                <a:cxn ang="0">
                  <a:pos x="1815" y="488"/>
                </a:cxn>
                <a:cxn ang="0">
                  <a:pos x="1850" y="520"/>
                </a:cxn>
                <a:cxn ang="0">
                  <a:pos x="1887" y="632"/>
                </a:cxn>
                <a:cxn ang="0">
                  <a:pos x="1875" y="570"/>
                </a:cxn>
                <a:cxn ang="0">
                  <a:pos x="1995" y="491"/>
                </a:cxn>
                <a:cxn ang="0">
                  <a:pos x="2046" y="414"/>
                </a:cxn>
                <a:cxn ang="0">
                  <a:pos x="2086" y="401"/>
                </a:cxn>
                <a:cxn ang="0">
                  <a:pos x="2141" y="425"/>
                </a:cxn>
                <a:cxn ang="0">
                  <a:pos x="2158" y="401"/>
                </a:cxn>
                <a:cxn ang="0">
                  <a:pos x="74" y="528"/>
                </a:cxn>
                <a:cxn ang="0">
                  <a:pos x="74" y="518"/>
                </a:cxn>
                <a:cxn ang="0">
                  <a:pos x="93" y="485"/>
                </a:cxn>
                <a:cxn ang="0">
                  <a:pos x="117" y="501"/>
                </a:cxn>
                <a:cxn ang="0">
                  <a:pos x="160" y="574"/>
                </a:cxn>
                <a:cxn ang="0">
                  <a:pos x="167" y="570"/>
                </a:cxn>
                <a:cxn ang="0">
                  <a:pos x="325" y="658"/>
                </a:cxn>
                <a:cxn ang="0">
                  <a:pos x="335" y="621"/>
                </a:cxn>
                <a:cxn ang="0">
                  <a:pos x="903" y="626"/>
                </a:cxn>
                <a:cxn ang="0">
                  <a:pos x="1050" y="605"/>
                </a:cxn>
                <a:cxn ang="0">
                  <a:pos x="1135" y="674"/>
                </a:cxn>
                <a:cxn ang="0">
                  <a:pos x="1158" y="623"/>
                </a:cxn>
              </a:cxnLst>
              <a:rect l="0" t="0" r="r" b="b"/>
              <a:pathLst>
                <a:path w="2170" h="841">
                  <a:moveTo>
                    <a:pt x="2162" y="387"/>
                  </a:moveTo>
                  <a:lnTo>
                    <a:pt x="2160" y="384"/>
                  </a:lnTo>
                  <a:lnTo>
                    <a:pt x="2157" y="385"/>
                  </a:lnTo>
                  <a:lnTo>
                    <a:pt x="2155" y="385"/>
                  </a:lnTo>
                  <a:lnTo>
                    <a:pt x="2157" y="384"/>
                  </a:lnTo>
                  <a:lnTo>
                    <a:pt x="2141" y="376"/>
                  </a:lnTo>
                  <a:lnTo>
                    <a:pt x="2131" y="366"/>
                  </a:lnTo>
                  <a:lnTo>
                    <a:pt x="2118" y="364"/>
                  </a:lnTo>
                  <a:lnTo>
                    <a:pt x="2120" y="369"/>
                  </a:lnTo>
                  <a:lnTo>
                    <a:pt x="2110" y="366"/>
                  </a:lnTo>
                  <a:lnTo>
                    <a:pt x="2113" y="369"/>
                  </a:lnTo>
                  <a:lnTo>
                    <a:pt x="2112" y="371"/>
                  </a:lnTo>
                  <a:lnTo>
                    <a:pt x="2109" y="368"/>
                  </a:lnTo>
                  <a:lnTo>
                    <a:pt x="2110" y="364"/>
                  </a:lnTo>
                  <a:lnTo>
                    <a:pt x="2102" y="361"/>
                  </a:lnTo>
                  <a:lnTo>
                    <a:pt x="2102" y="366"/>
                  </a:lnTo>
                  <a:lnTo>
                    <a:pt x="2097" y="364"/>
                  </a:lnTo>
                  <a:lnTo>
                    <a:pt x="2093" y="364"/>
                  </a:lnTo>
                  <a:lnTo>
                    <a:pt x="2097" y="366"/>
                  </a:lnTo>
                  <a:lnTo>
                    <a:pt x="2101" y="366"/>
                  </a:lnTo>
                  <a:lnTo>
                    <a:pt x="2104" y="376"/>
                  </a:lnTo>
                  <a:lnTo>
                    <a:pt x="2110" y="377"/>
                  </a:lnTo>
                  <a:lnTo>
                    <a:pt x="2112" y="382"/>
                  </a:lnTo>
                  <a:lnTo>
                    <a:pt x="2109" y="384"/>
                  </a:lnTo>
                  <a:lnTo>
                    <a:pt x="2107" y="377"/>
                  </a:lnTo>
                  <a:lnTo>
                    <a:pt x="2102" y="377"/>
                  </a:lnTo>
                  <a:lnTo>
                    <a:pt x="2101" y="374"/>
                  </a:lnTo>
                  <a:lnTo>
                    <a:pt x="2094" y="371"/>
                  </a:lnTo>
                  <a:lnTo>
                    <a:pt x="2093" y="368"/>
                  </a:lnTo>
                  <a:lnTo>
                    <a:pt x="2081" y="355"/>
                  </a:lnTo>
                  <a:lnTo>
                    <a:pt x="2085" y="358"/>
                  </a:lnTo>
                  <a:lnTo>
                    <a:pt x="2083" y="355"/>
                  </a:lnTo>
                  <a:lnTo>
                    <a:pt x="2077" y="352"/>
                  </a:lnTo>
                  <a:lnTo>
                    <a:pt x="2073" y="347"/>
                  </a:lnTo>
                  <a:lnTo>
                    <a:pt x="2064" y="345"/>
                  </a:lnTo>
                  <a:lnTo>
                    <a:pt x="2075" y="355"/>
                  </a:lnTo>
                  <a:lnTo>
                    <a:pt x="2059" y="347"/>
                  </a:lnTo>
                  <a:lnTo>
                    <a:pt x="2061" y="345"/>
                  </a:lnTo>
                  <a:lnTo>
                    <a:pt x="2061" y="344"/>
                  </a:lnTo>
                  <a:lnTo>
                    <a:pt x="2046" y="340"/>
                  </a:lnTo>
                  <a:lnTo>
                    <a:pt x="2049" y="339"/>
                  </a:lnTo>
                  <a:lnTo>
                    <a:pt x="2046" y="336"/>
                  </a:lnTo>
                  <a:lnTo>
                    <a:pt x="2041" y="336"/>
                  </a:lnTo>
                  <a:lnTo>
                    <a:pt x="2038" y="332"/>
                  </a:lnTo>
                  <a:lnTo>
                    <a:pt x="2033" y="331"/>
                  </a:lnTo>
                  <a:lnTo>
                    <a:pt x="2028" y="332"/>
                  </a:lnTo>
                  <a:lnTo>
                    <a:pt x="2025" y="328"/>
                  </a:lnTo>
                  <a:lnTo>
                    <a:pt x="2016" y="324"/>
                  </a:lnTo>
                  <a:lnTo>
                    <a:pt x="2011" y="318"/>
                  </a:lnTo>
                  <a:lnTo>
                    <a:pt x="1995" y="315"/>
                  </a:lnTo>
                  <a:lnTo>
                    <a:pt x="1995" y="313"/>
                  </a:lnTo>
                  <a:lnTo>
                    <a:pt x="1966" y="299"/>
                  </a:lnTo>
                  <a:lnTo>
                    <a:pt x="1926" y="286"/>
                  </a:lnTo>
                  <a:lnTo>
                    <a:pt x="1855" y="281"/>
                  </a:lnTo>
                  <a:lnTo>
                    <a:pt x="1854" y="283"/>
                  </a:lnTo>
                  <a:lnTo>
                    <a:pt x="1857" y="291"/>
                  </a:lnTo>
                  <a:lnTo>
                    <a:pt x="1854" y="294"/>
                  </a:lnTo>
                  <a:lnTo>
                    <a:pt x="1862" y="295"/>
                  </a:lnTo>
                  <a:lnTo>
                    <a:pt x="1873" y="310"/>
                  </a:lnTo>
                  <a:lnTo>
                    <a:pt x="1867" y="320"/>
                  </a:lnTo>
                  <a:lnTo>
                    <a:pt x="1836" y="307"/>
                  </a:lnTo>
                  <a:lnTo>
                    <a:pt x="1830" y="295"/>
                  </a:lnTo>
                  <a:lnTo>
                    <a:pt x="1822" y="289"/>
                  </a:lnTo>
                  <a:lnTo>
                    <a:pt x="1814" y="299"/>
                  </a:lnTo>
                  <a:lnTo>
                    <a:pt x="1778" y="294"/>
                  </a:lnTo>
                  <a:lnTo>
                    <a:pt x="1772" y="289"/>
                  </a:lnTo>
                  <a:lnTo>
                    <a:pt x="1741" y="302"/>
                  </a:lnTo>
                  <a:lnTo>
                    <a:pt x="1738" y="297"/>
                  </a:lnTo>
                  <a:lnTo>
                    <a:pt x="1724" y="292"/>
                  </a:lnTo>
                  <a:lnTo>
                    <a:pt x="1716" y="289"/>
                  </a:lnTo>
                  <a:lnTo>
                    <a:pt x="1711" y="271"/>
                  </a:lnTo>
                  <a:lnTo>
                    <a:pt x="1689" y="255"/>
                  </a:lnTo>
                  <a:lnTo>
                    <a:pt x="1634" y="254"/>
                  </a:lnTo>
                  <a:lnTo>
                    <a:pt x="1610" y="260"/>
                  </a:lnTo>
                  <a:lnTo>
                    <a:pt x="1597" y="254"/>
                  </a:lnTo>
                  <a:lnTo>
                    <a:pt x="1602" y="249"/>
                  </a:lnTo>
                  <a:lnTo>
                    <a:pt x="1587" y="239"/>
                  </a:lnTo>
                  <a:lnTo>
                    <a:pt x="1576" y="241"/>
                  </a:lnTo>
                  <a:lnTo>
                    <a:pt x="1567" y="235"/>
                  </a:lnTo>
                  <a:lnTo>
                    <a:pt x="1551" y="233"/>
                  </a:lnTo>
                  <a:lnTo>
                    <a:pt x="1554" y="225"/>
                  </a:lnTo>
                  <a:lnTo>
                    <a:pt x="1562" y="227"/>
                  </a:lnTo>
                  <a:lnTo>
                    <a:pt x="1554" y="217"/>
                  </a:lnTo>
                  <a:lnTo>
                    <a:pt x="1434" y="194"/>
                  </a:lnTo>
                  <a:lnTo>
                    <a:pt x="1430" y="198"/>
                  </a:lnTo>
                  <a:lnTo>
                    <a:pt x="1437" y="202"/>
                  </a:lnTo>
                  <a:lnTo>
                    <a:pt x="1427" y="222"/>
                  </a:lnTo>
                  <a:lnTo>
                    <a:pt x="1430" y="227"/>
                  </a:lnTo>
                  <a:lnTo>
                    <a:pt x="1430" y="231"/>
                  </a:lnTo>
                  <a:lnTo>
                    <a:pt x="1437" y="241"/>
                  </a:lnTo>
                  <a:lnTo>
                    <a:pt x="1429" y="238"/>
                  </a:lnTo>
                  <a:lnTo>
                    <a:pt x="1414" y="251"/>
                  </a:lnTo>
                  <a:lnTo>
                    <a:pt x="1389" y="239"/>
                  </a:lnTo>
                  <a:lnTo>
                    <a:pt x="1377" y="235"/>
                  </a:lnTo>
                  <a:lnTo>
                    <a:pt x="1355" y="243"/>
                  </a:lnTo>
                  <a:lnTo>
                    <a:pt x="1336" y="223"/>
                  </a:lnTo>
                  <a:lnTo>
                    <a:pt x="1334" y="265"/>
                  </a:lnTo>
                  <a:lnTo>
                    <a:pt x="1326" y="257"/>
                  </a:lnTo>
                  <a:lnTo>
                    <a:pt x="1312" y="254"/>
                  </a:lnTo>
                  <a:lnTo>
                    <a:pt x="1294" y="235"/>
                  </a:lnTo>
                  <a:lnTo>
                    <a:pt x="1291" y="235"/>
                  </a:lnTo>
                  <a:lnTo>
                    <a:pt x="1286" y="227"/>
                  </a:lnTo>
                  <a:lnTo>
                    <a:pt x="1292" y="219"/>
                  </a:lnTo>
                  <a:lnTo>
                    <a:pt x="1291" y="210"/>
                  </a:lnTo>
                  <a:lnTo>
                    <a:pt x="1283" y="204"/>
                  </a:lnTo>
                  <a:lnTo>
                    <a:pt x="1283" y="190"/>
                  </a:lnTo>
                  <a:lnTo>
                    <a:pt x="1259" y="174"/>
                  </a:lnTo>
                  <a:lnTo>
                    <a:pt x="1240" y="175"/>
                  </a:lnTo>
                  <a:lnTo>
                    <a:pt x="1199" y="159"/>
                  </a:lnTo>
                  <a:lnTo>
                    <a:pt x="1199" y="166"/>
                  </a:lnTo>
                  <a:lnTo>
                    <a:pt x="1193" y="162"/>
                  </a:lnTo>
                  <a:lnTo>
                    <a:pt x="1195" y="174"/>
                  </a:lnTo>
                  <a:lnTo>
                    <a:pt x="1203" y="185"/>
                  </a:lnTo>
                  <a:lnTo>
                    <a:pt x="1201" y="188"/>
                  </a:lnTo>
                  <a:lnTo>
                    <a:pt x="1159" y="191"/>
                  </a:lnTo>
                  <a:lnTo>
                    <a:pt x="1138" y="185"/>
                  </a:lnTo>
                  <a:lnTo>
                    <a:pt x="1140" y="174"/>
                  </a:lnTo>
                  <a:lnTo>
                    <a:pt x="1097" y="166"/>
                  </a:lnTo>
                  <a:lnTo>
                    <a:pt x="1071" y="174"/>
                  </a:lnTo>
                  <a:lnTo>
                    <a:pt x="1089" y="185"/>
                  </a:lnTo>
                  <a:lnTo>
                    <a:pt x="1078" y="180"/>
                  </a:lnTo>
                  <a:lnTo>
                    <a:pt x="1068" y="175"/>
                  </a:lnTo>
                  <a:lnTo>
                    <a:pt x="1068" y="169"/>
                  </a:lnTo>
                  <a:lnTo>
                    <a:pt x="1055" y="154"/>
                  </a:lnTo>
                  <a:lnTo>
                    <a:pt x="1058" y="162"/>
                  </a:lnTo>
                  <a:lnTo>
                    <a:pt x="1055" y="166"/>
                  </a:lnTo>
                  <a:lnTo>
                    <a:pt x="1039" y="162"/>
                  </a:lnTo>
                  <a:lnTo>
                    <a:pt x="1039" y="153"/>
                  </a:lnTo>
                  <a:lnTo>
                    <a:pt x="1031" y="159"/>
                  </a:lnTo>
                  <a:lnTo>
                    <a:pt x="1020" y="154"/>
                  </a:lnTo>
                  <a:lnTo>
                    <a:pt x="1015" y="162"/>
                  </a:lnTo>
                  <a:lnTo>
                    <a:pt x="1020" y="169"/>
                  </a:lnTo>
                  <a:lnTo>
                    <a:pt x="1034" y="167"/>
                  </a:lnTo>
                  <a:lnTo>
                    <a:pt x="1023" y="177"/>
                  </a:lnTo>
                  <a:lnTo>
                    <a:pt x="1015" y="172"/>
                  </a:lnTo>
                  <a:lnTo>
                    <a:pt x="1017" y="178"/>
                  </a:lnTo>
                  <a:lnTo>
                    <a:pt x="999" y="186"/>
                  </a:lnTo>
                  <a:lnTo>
                    <a:pt x="983" y="185"/>
                  </a:lnTo>
                  <a:lnTo>
                    <a:pt x="981" y="186"/>
                  </a:lnTo>
                  <a:lnTo>
                    <a:pt x="985" y="193"/>
                  </a:lnTo>
                  <a:lnTo>
                    <a:pt x="975" y="196"/>
                  </a:lnTo>
                  <a:lnTo>
                    <a:pt x="978" y="183"/>
                  </a:lnTo>
                  <a:lnTo>
                    <a:pt x="988" y="170"/>
                  </a:lnTo>
                  <a:lnTo>
                    <a:pt x="1001" y="170"/>
                  </a:lnTo>
                  <a:lnTo>
                    <a:pt x="1020" y="137"/>
                  </a:lnTo>
                  <a:lnTo>
                    <a:pt x="1047" y="116"/>
                  </a:lnTo>
                  <a:lnTo>
                    <a:pt x="1050" y="105"/>
                  </a:lnTo>
                  <a:lnTo>
                    <a:pt x="1049" y="95"/>
                  </a:lnTo>
                  <a:lnTo>
                    <a:pt x="1044" y="90"/>
                  </a:lnTo>
                  <a:lnTo>
                    <a:pt x="1045" y="84"/>
                  </a:lnTo>
                  <a:lnTo>
                    <a:pt x="1031" y="66"/>
                  </a:lnTo>
                  <a:lnTo>
                    <a:pt x="1029" y="73"/>
                  </a:lnTo>
                  <a:lnTo>
                    <a:pt x="1023" y="66"/>
                  </a:lnTo>
                  <a:lnTo>
                    <a:pt x="1025" y="63"/>
                  </a:lnTo>
                  <a:lnTo>
                    <a:pt x="999" y="45"/>
                  </a:lnTo>
                  <a:lnTo>
                    <a:pt x="962" y="44"/>
                  </a:lnTo>
                  <a:lnTo>
                    <a:pt x="956" y="57"/>
                  </a:lnTo>
                  <a:lnTo>
                    <a:pt x="941" y="57"/>
                  </a:lnTo>
                  <a:lnTo>
                    <a:pt x="949" y="44"/>
                  </a:lnTo>
                  <a:lnTo>
                    <a:pt x="948" y="34"/>
                  </a:lnTo>
                  <a:lnTo>
                    <a:pt x="927" y="32"/>
                  </a:lnTo>
                  <a:lnTo>
                    <a:pt x="927" y="26"/>
                  </a:lnTo>
                  <a:lnTo>
                    <a:pt x="911" y="36"/>
                  </a:lnTo>
                  <a:lnTo>
                    <a:pt x="927" y="18"/>
                  </a:lnTo>
                  <a:lnTo>
                    <a:pt x="920" y="8"/>
                  </a:lnTo>
                  <a:lnTo>
                    <a:pt x="898" y="0"/>
                  </a:lnTo>
                  <a:lnTo>
                    <a:pt x="885" y="4"/>
                  </a:lnTo>
                  <a:lnTo>
                    <a:pt x="872" y="29"/>
                  </a:lnTo>
                  <a:lnTo>
                    <a:pt x="869" y="41"/>
                  </a:lnTo>
                  <a:lnTo>
                    <a:pt x="879" y="49"/>
                  </a:lnTo>
                  <a:lnTo>
                    <a:pt x="877" y="53"/>
                  </a:lnTo>
                  <a:lnTo>
                    <a:pt x="850" y="57"/>
                  </a:lnTo>
                  <a:lnTo>
                    <a:pt x="864" y="66"/>
                  </a:lnTo>
                  <a:lnTo>
                    <a:pt x="866" y="76"/>
                  </a:lnTo>
                  <a:lnTo>
                    <a:pt x="850" y="66"/>
                  </a:lnTo>
                  <a:lnTo>
                    <a:pt x="827" y="82"/>
                  </a:lnTo>
                  <a:lnTo>
                    <a:pt x="827" y="79"/>
                  </a:lnTo>
                  <a:lnTo>
                    <a:pt x="824" y="77"/>
                  </a:lnTo>
                  <a:lnTo>
                    <a:pt x="818" y="82"/>
                  </a:lnTo>
                  <a:lnTo>
                    <a:pt x="819" y="74"/>
                  </a:lnTo>
                  <a:lnTo>
                    <a:pt x="815" y="71"/>
                  </a:lnTo>
                  <a:lnTo>
                    <a:pt x="779" y="76"/>
                  </a:lnTo>
                  <a:lnTo>
                    <a:pt x="789" y="84"/>
                  </a:lnTo>
                  <a:lnTo>
                    <a:pt x="750" y="97"/>
                  </a:lnTo>
                  <a:lnTo>
                    <a:pt x="750" y="95"/>
                  </a:lnTo>
                  <a:lnTo>
                    <a:pt x="741" y="98"/>
                  </a:lnTo>
                  <a:lnTo>
                    <a:pt x="730" y="114"/>
                  </a:lnTo>
                  <a:lnTo>
                    <a:pt x="717" y="114"/>
                  </a:lnTo>
                  <a:lnTo>
                    <a:pt x="720" y="119"/>
                  </a:lnTo>
                  <a:lnTo>
                    <a:pt x="718" y="132"/>
                  </a:lnTo>
                  <a:lnTo>
                    <a:pt x="706" y="125"/>
                  </a:lnTo>
                  <a:lnTo>
                    <a:pt x="706" y="132"/>
                  </a:lnTo>
                  <a:lnTo>
                    <a:pt x="717" y="135"/>
                  </a:lnTo>
                  <a:lnTo>
                    <a:pt x="710" y="143"/>
                  </a:lnTo>
                  <a:lnTo>
                    <a:pt x="722" y="148"/>
                  </a:lnTo>
                  <a:lnTo>
                    <a:pt x="726" y="154"/>
                  </a:lnTo>
                  <a:lnTo>
                    <a:pt x="723" y="154"/>
                  </a:lnTo>
                  <a:lnTo>
                    <a:pt x="725" y="161"/>
                  </a:lnTo>
                  <a:lnTo>
                    <a:pt x="649" y="174"/>
                  </a:lnTo>
                  <a:lnTo>
                    <a:pt x="654" y="177"/>
                  </a:lnTo>
                  <a:lnTo>
                    <a:pt x="649" y="182"/>
                  </a:lnTo>
                  <a:lnTo>
                    <a:pt x="653" y="183"/>
                  </a:lnTo>
                  <a:lnTo>
                    <a:pt x="651" y="186"/>
                  </a:lnTo>
                  <a:lnTo>
                    <a:pt x="662" y="196"/>
                  </a:lnTo>
                  <a:lnTo>
                    <a:pt x="661" y="202"/>
                  </a:lnTo>
                  <a:lnTo>
                    <a:pt x="665" y="212"/>
                  </a:lnTo>
                  <a:lnTo>
                    <a:pt x="683" y="219"/>
                  </a:lnTo>
                  <a:lnTo>
                    <a:pt x="686" y="222"/>
                  </a:lnTo>
                  <a:lnTo>
                    <a:pt x="685" y="225"/>
                  </a:lnTo>
                  <a:lnTo>
                    <a:pt x="702" y="231"/>
                  </a:lnTo>
                  <a:lnTo>
                    <a:pt x="707" y="239"/>
                  </a:lnTo>
                  <a:lnTo>
                    <a:pt x="704" y="251"/>
                  </a:lnTo>
                  <a:lnTo>
                    <a:pt x="715" y="270"/>
                  </a:lnTo>
                  <a:lnTo>
                    <a:pt x="717" y="278"/>
                  </a:lnTo>
                  <a:lnTo>
                    <a:pt x="710" y="281"/>
                  </a:lnTo>
                  <a:lnTo>
                    <a:pt x="712" y="287"/>
                  </a:lnTo>
                  <a:lnTo>
                    <a:pt x="702" y="286"/>
                  </a:lnTo>
                  <a:lnTo>
                    <a:pt x="698" y="281"/>
                  </a:lnTo>
                  <a:lnTo>
                    <a:pt x="696" y="273"/>
                  </a:lnTo>
                  <a:lnTo>
                    <a:pt x="696" y="267"/>
                  </a:lnTo>
                  <a:lnTo>
                    <a:pt x="691" y="252"/>
                  </a:lnTo>
                  <a:lnTo>
                    <a:pt x="699" y="247"/>
                  </a:lnTo>
                  <a:lnTo>
                    <a:pt x="701" y="238"/>
                  </a:lnTo>
                  <a:lnTo>
                    <a:pt x="678" y="236"/>
                  </a:lnTo>
                  <a:lnTo>
                    <a:pt x="645" y="215"/>
                  </a:lnTo>
                  <a:lnTo>
                    <a:pt x="629" y="215"/>
                  </a:lnTo>
                  <a:lnTo>
                    <a:pt x="621" y="225"/>
                  </a:lnTo>
                  <a:lnTo>
                    <a:pt x="632" y="228"/>
                  </a:lnTo>
                  <a:lnTo>
                    <a:pt x="629" y="233"/>
                  </a:lnTo>
                  <a:lnTo>
                    <a:pt x="617" y="238"/>
                  </a:lnTo>
                  <a:lnTo>
                    <a:pt x="609" y="228"/>
                  </a:lnTo>
                  <a:lnTo>
                    <a:pt x="604" y="231"/>
                  </a:lnTo>
                  <a:lnTo>
                    <a:pt x="611" y="241"/>
                  </a:lnTo>
                  <a:lnTo>
                    <a:pt x="637" y="251"/>
                  </a:lnTo>
                  <a:lnTo>
                    <a:pt x="638" y="255"/>
                  </a:lnTo>
                  <a:lnTo>
                    <a:pt x="600" y="249"/>
                  </a:lnTo>
                  <a:lnTo>
                    <a:pt x="598" y="246"/>
                  </a:lnTo>
                  <a:lnTo>
                    <a:pt x="600" y="239"/>
                  </a:lnTo>
                  <a:lnTo>
                    <a:pt x="593" y="227"/>
                  </a:lnTo>
                  <a:lnTo>
                    <a:pt x="596" y="219"/>
                  </a:lnTo>
                  <a:lnTo>
                    <a:pt x="595" y="209"/>
                  </a:lnTo>
                  <a:lnTo>
                    <a:pt x="582" y="199"/>
                  </a:lnTo>
                  <a:lnTo>
                    <a:pt x="588" y="219"/>
                  </a:lnTo>
                  <a:lnTo>
                    <a:pt x="571" y="233"/>
                  </a:lnTo>
                  <a:lnTo>
                    <a:pt x="569" y="243"/>
                  </a:lnTo>
                  <a:lnTo>
                    <a:pt x="592" y="270"/>
                  </a:lnTo>
                  <a:lnTo>
                    <a:pt x="588" y="297"/>
                  </a:lnTo>
                  <a:lnTo>
                    <a:pt x="595" y="305"/>
                  </a:lnTo>
                  <a:lnTo>
                    <a:pt x="593" y="313"/>
                  </a:lnTo>
                  <a:lnTo>
                    <a:pt x="613" y="316"/>
                  </a:lnTo>
                  <a:lnTo>
                    <a:pt x="624" y="313"/>
                  </a:lnTo>
                  <a:lnTo>
                    <a:pt x="648" y="323"/>
                  </a:lnTo>
                  <a:lnTo>
                    <a:pt x="657" y="339"/>
                  </a:lnTo>
                  <a:lnTo>
                    <a:pt x="651" y="342"/>
                  </a:lnTo>
                  <a:lnTo>
                    <a:pt x="653" y="353"/>
                  </a:lnTo>
                  <a:lnTo>
                    <a:pt x="672" y="358"/>
                  </a:lnTo>
                  <a:lnTo>
                    <a:pt x="656" y="360"/>
                  </a:lnTo>
                  <a:lnTo>
                    <a:pt x="649" y="353"/>
                  </a:lnTo>
                  <a:lnTo>
                    <a:pt x="648" y="342"/>
                  </a:lnTo>
                  <a:lnTo>
                    <a:pt x="645" y="339"/>
                  </a:lnTo>
                  <a:lnTo>
                    <a:pt x="646" y="334"/>
                  </a:lnTo>
                  <a:lnTo>
                    <a:pt x="633" y="320"/>
                  </a:lnTo>
                  <a:lnTo>
                    <a:pt x="608" y="326"/>
                  </a:lnTo>
                  <a:lnTo>
                    <a:pt x="606" y="336"/>
                  </a:lnTo>
                  <a:lnTo>
                    <a:pt x="614" y="347"/>
                  </a:lnTo>
                  <a:lnTo>
                    <a:pt x="616" y="355"/>
                  </a:lnTo>
                  <a:lnTo>
                    <a:pt x="608" y="364"/>
                  </a:lnTo>
                  <a:lnTo>
                    <a:pt x="604" y="376"/>
                  </a:lnTo>
                  <a:lnTo>
                    <a:pt x="590" y="384"/>
                  </a:lnTo>
                  <a:lnTo>
                    <a:pt x="592" y="392"/>
                  </a:lnTo>
                  <a:lnTo>
                    <a:pt x="588" y="393"/>
                  </a:lnTo>
                  <a:lnTo>
                    <a:pt x="561" y="388"/>
                  </a:lnTo>
                  <a:lnTo>
                    <a:pt x="555" y="380"/>
                  </a:lnTo>
                  <a:lnTo>
                    <a:pt x="584" y="374"/>
                  </a:lnTo>
                  <a:lnTo>
                    <a:pt x="588" y="358"/>
                  </a:lnTo>
                  <a:lnTo>
                    <a:pt x="595" y="355"/>
                  </a:lnTo>
                  <a:lnTo>
                    <a:pt x="592" y="342"/>
                  </a:lnTo>
                  <a:lnTo>
                    <a:pt x="595" y="336"/>
                  </a:lnTo>
                  <a:lnTo>
                    <a:pt x="593" y="329"/>
                  </a:lnTo>
                  <a:lnTo>
                    <a:pt x="579" y="318"/>
                  </a:lnTo>
                  <a:lnTo>
                    <a:pt x="576" y="294"/>
                  </a:lnTo>
                  <a:lnTo>
                    <a:pt x="569" y="283"/>
                  </a:lnTo>
                  <a:lnTo>
                    <a:pt x="572" y="278"/>
                  </a:lnTo>
                  <a:lnTo>
                    <a:pt x="571" y="263"/>
                  </a:lnTo>
                  <a:lnTo>
                    <a:pt x="564" y="254"/>
                  </a:lnTo>
                  <a:lnTo>
                    <a:pt x="553" y="244"/>
                  </a:lnTo>
                  <a:lnTo>
                    <a:pt x="560" y="220"/>
                  </a:lnTo>
                  <a:lnTo>
                    <a:pt x="555" y="202"/>
                  </a:lnTo>
                  <a:lnTo>
                    <a:pt x="540" y="198"/>
                  </a:lnTo>
                  <a:lnTo>
                    <a:pt x="511" y="196"/>
                  </a:lnTo>
                  <a:lnTo>
                    <a:pt x="508" y="207"/>
                  </a:lnTo>
                  <a:lnTo>
                    <a:pt x="507" y="235"/>
                  </a:lnTo>
                  <a:lnTo>
                    <a:pt x="491" y="251"/>
                  </a:lnTo>
                  <a:lnTo>
                    <a:pt x="491" y="259"/>
                  </a:lnTo>
                  <a:lnTo>
                    <a:pt x="494" y="259"/>
                  </a:lnTo>
                  <a:lnTo>
                    <a:pt x="489" y="267"/>
                  </a:lnTo>
                  <a:lnTo>
                    <a:pt x="502" y="268"/>
                  </a:lnTo>
                  <a:lnTo>
                    <a:pt x="500" y="281"/>
                  </a:lnTo>
                  <a:lnTo>
                    <a:pt x="503" y="287"/>
                  </a:lnTo>
                  <a:lnTo>
                    <a:pt x="499" y="289"/>
                  </a:lnTo>
                  <a:lnTo>
                    <a:pt x="500" y="302"/>
                  </a:lnTo>
                  <a:lnTo>
                    <a:pt x="518" y="305"/>
                  </a:lnTo>
                  <a:lnTo>
                    <a:pt x="526" y="320"/>
                  </a:lnTo>
                  <a:lnTo>
                    <a:pt x="536" y="323"/>
                  </a:lnTo>
                  <a:lnTo>
                    <a:pt x="528" y="342"/>
                  </a:lnTo>
                  <a:lnTo>
                    <a:pt x="508" y="324"/>
                  </a:lnTo>
                  <a:lnTo>
                    <a:pt x="465" y="305"/>
                  </a:lnTo>
                  <a:lnTo>
                    <a:pt x="420" y="297"/>
                  </a:lnTo>
                  <a:lnTo>
                    <a:pt x="415" y="302"/>
                  </a:lnTo>
                  <a:lnTo>
                    <a:pt x="425" y="318"/>
                  </a:lnTo>
                  <a:lnTo>
                    <a:pt x="427" y="323"/>
                  </a:lnTo>
                  <a:lnTo>
                    <a:pt x="414" y="329"/>
                  </a:lnTo>
                  <a:lnTo>
                    <a:pt x="417" y="334"/>
                  </a:lnTo>
                  <a:lnTo>
                    <a:pt x="412" y="339"/>
                  </a:lnTo>
                  <a:lnTo>
                    <a:pt x="406" y="336"/>
                  </a:lnTo>
                  <a:lnTo>
                    <a:pt x="409" y="328"/>
                  </a:lnTo>
                  <a:lnTo>
                    <a:pt x="402" y="320"/>
                  </a:lnTo>
                  <a:lnTo>
                    <a:pt x="391" y="323"/>
                  </a:lnTo>
                  <a:lnTo>
                    <a:pt x="382" y="332"/>
                  </a:lnTo>
                  <a:lnTo>
                    <a:pt x="356" y="332"/>
                  </a:lnTo>
                  <a:lnTo>
                    <a:pt x="351" y="337"/>
                  </a:lnTo>
                  <a:lnTo>
                    <a:pt x="351" y="344"/>
                  </a:lnTo>
                  <a:lnTo>
                    <a:pt x="342" y="342"/>
                  </a:lnTo>
                  <a:lnTo>
                    <a:pt x="338" y="339"/>
                  </a:lnTo>
                  <a:lnTo>
                    <a:pt x="335" y="332"/>
                  </a:lnTo>
                  <a:lnTo>
                    <a:pt x="337" y="326"/>
                  </a:lnTo>
                  <a:lnTo>
                    <a:pt x="342" y="321"/>
                  </a:lnTo>
                  <a:lnTo>
                    <a:pt x="329" y="324"/>
                  </a:lnTo>
                  <a:lnTo>
                    <a:pt x="325" y="328"/>
                  </a:lnTo>
                  <a:lnTo>
                    <a:pt x="327" y="331"/>
                  </a:lnTo>
                  <a:lnTo>
                    <a:pt x="321" y="328"/>
                  </a:lnTo>
                  <a:lnTo>
                    <a:pt x="316" y="332"/>
                  </a:lnTo>
                  <a:lnTo>
                    <a:pt x="319" y="334"/>
                  </a:lnTo>
                  <a:lnTo>
                    <a:pt x="317" y="339"/>
                  </a:lnTo>
                  <a:lnTo>
                    <a:pt x="306" y="336"/>
                  </a:lnTo>
                  <a:lnTo>
                    <a:pt x="263" y="360"/>
                  </a:lnTo>
                  <a:lnTo>
                    <a:pt x="261" y="376"/>
                  </a:lnTo>
                  <a:lnTo>
                    <a:pt x="249" y="384"/>
                  </a:lnTo>
                  <a:lnTo>
                    <a:pt x="245" y="379"/>
                  </a:lnTo>
                  <a:lnTo>
                    <a:pt x="237" y="379"/>
                  </a:lnTo>
                  <a:lnTo>
                    <a:pt x="223" y="361"/>
                  </a:lnTo>
                  <a:lnTo>
                    <a:pt x="244" y="353"/>
                  </a:lnTo>
                  <a:lnTo>
                    <a:pt x="239" y="344"/>
                  </a:lnTo>
                  <a:lnTo>
                    <a:pt x="229" y="336"/>
                  </a:lnTo>
                  <a:lnTo>
                    <a:pt x="196" y="331"/>
                  </a:lnTo>
                  <a:lnTo>
                    <a:pt x="208" y="340"/>
                  </a:lnTo>
                  <a:lnTo>
                    <a:pt x="210" y="356"/>
                  </a:lnTo>
                  <a:lnTo>
                    <a:pt x="208" y="368"/>
                  </a:lnTo>
                  <a:lnTo>
                    <a:pt x="218" y="376"/>
                  </a:lnTo>
                  <a:lnTo>
                    <a:pt x="216" y="393"/>
                  </a:lnTo>
                  <a:lnTo>
                    <a:pt x="218" y="405"/>
                  </a:lnTo>
                  <a:lnTo>
                    <a:pt x="212" y="396"/>
                  </a:lnTo>
                  <a:lnTo>
                    <a:pt x="207" y="400"/>
                  </a:lnTo>
                  <a:lnTo>
                    <a:pt x="208" y="395"/>
                  </a:lnTo>
                  <a:lnTo>
                    <a:pt x="191" y="388"/>
                  </a:lnTo>
                  <a:lnTo>
                    <a:pt x="181" y="400"/>
                  </a:lnTo>
                  <a:lnTo>
                    <a:pt x="160" y="411"/>
                  </a:lnTo>
                  <a:lnTo>
                    <a:pt x="162" y="417"/>
                  </a:lnTo>
                  <a:lnTo>
                    <a:pt x="178" y="438"/>
                  </a:lnTo>
                  <a:lnTo>
                    <a:pt x="123" y="422"/>
                  </a:lnTo>
                  <a:lnTo>
                    <a:pt x="119" y="429"/>
                  </a:lnTo>
                  <a:lnTo>
                    <a:pt x="120" y="433"/>
                  </a:lnTo>
                  <a:lnTo>
                    <a:pt x="131" y="441"/>
                  </a:lnTo>
                  <a:lnTo>
                    <a:pt x="138" y="438"/>
                  </a:lnTo>
                  <a:lnTo>
                    <a:pt x="144" y="453"/>
                  </a:lnTo>
                  <a:lnTo>
                    <a:pt x="136" y="454"/>
                  </a:lnTo>
                  <a:lnTo>
                    <a:pt x="98" y="438"/>
                  </a:lnTo>
                  <a:lnTo>
                    <a:pt x="96" y="429"/>
                  </a:lnTo>
                  <a:lnTo>
                    <a:pt x="88" y="417"/>
                  </a:lnTo>
                  <a:lnTo>
                    <a:pt x="91" y="416"/>
                  </a:lnTo>
                  <a:lnTo>
                    <a:pt x="91" y="405"/>
                  </a:lnTo>
                  <a:lnTo>
                    <a:pt x="61" y="385"/>
                  </a:lnTo>
                  <a:lnTo>
                    <a:pt x="54" y="376"/>
                  </a:lnTo>
                  <a:lnTo>
                    <a:pt x="58" y="372"/>
                  </a:lnTo>
                  <a:lnTo>
                    <a:pt x="72" y="384"/>
                  </a:lnTo>
                  <a:lnTo>
                    <a:pt x="83" y="384"/>
                  </a:lnTo>
                  <a:lnTo>
                    <a:pt x="87" y="388"/>
                  </a:lnTo>
                  <a:lnTo>
                    <a:pt x="146" y="400"/>
                  </a:lnTo>
                  <a:lnTo>
                    <a:pt x="162" y="395"/>
                  </a:lnTo>
                  <a:lnTo>
                    <a:pt x="175" y="380"/>
                  </a:lnTo>
                  <a:lnTo>
                    <a:pt x="176" y="372"/>
                  </a:lnTo>
                  <a:lnTo>
                    <a:pt x="173" y="371"/>
                  </a:lnTo>
                  <a:lnTo>
                    <a:pt x="170" y="360"/>
                  </a:lnTo>
                  <a:lnTo>
                    <a:pt x="96" y="316"/>
                  </a:lnTo>
                  <a:lnTo>
                    <a:pt x="56" y="313"/>
                  </a:lnTo>
                  <a:lnTo>
                    <a:pt x="58" y="310"/>
                  </a:lnTo>
                  <a:lnTo>
                    <a:pt x="45" y="307"/>
                  </a:lnTo>
                  <a:lnTo>
                    <a:pt x="45" y="300"/>
                  </a:lnTo>
                  <a:lnTo>
                    <a:pt x="56" y="305"/>
                  </a:lnTo>
                  <a:lnTo>
                    <a:pt x="58" y="300"/>
                  </a:lnTo>
                  <a:lnTo>
                    <a:pt x="42" y="295"/>
                  </a:lnTo>
                  <a:lnTo>
                    <a:pt x="43" y="300"/>
                  </a:lnTo>
                  <a:lnTo>
                    <a:pt x="38" y="303"/>
                  </a:lnTo>
                  <a:lnTo>
                    <a:pt x="29" y="300"/>
                  </a:lnTo>
                  <a:lnTo>
                    <a:pt x="29" y="307"/>
                  </a:lnTo>
                  <a:lnTo>
                    <a:pt x="21" y="305"/>
                  </a:lnTo>
                  <a:lnTo>
                    <a:pt x="19" y="310"/>
                  </a:lnTo>
                  <a:lnTo>
                    <a:pt x="10" y="315"/>
                  </a:lnTo>
                  <a:lnTo>
                    <a:pt x="6" y="321"/>
                  </a:lnTo>
                  <a:lnTo>
                    <a:pt x="0" y="332"/>
                  </a:lnTo>
                  <a:lnTo>
                    <a:pt x="5" y="344"/>
                  </a:lnTo>
                  <a:lnTo>
                    <a:pt x="14" y="347"/>
                  </a:lnTo>
                  <a:lnTo>
                    <a:pt x="22" y="356"/>
                  </a:lnTo>
                  <a:lnTo>
                    <a:pt x="24" y="361"/>
                  </a:lnTo>
                  <a:lnTo>
                    <a:pt x="14" y="379"/>
                  </a:lnTo>
                  <a:lnTo>
                    <a:pt x="30" y="406"/>
                  </a:lnTo>
                  <a:lnTo>
                    <a:pt x="26" y="419"/>
                  </a:lnTo>
                  <a:lnTo>
                    <a:pt x="27" y="430"/>
                  </a:lnTo>
                  <a:lnTo>
                    <a:pt x="30" y="430"/>
                  </a:lnTo>
                  <a:lnTo>
                    <a:pt x="34" y="438"/>
                  </a:lnTo>
                  <a:lnTo>
                    <a:pt x="40" y="443"/>
                  </a:lnTo>
                  <a:lnTo>
                    <a:pt x="37" y="456"/>
                  </a:lnTo>
                  <a:lnTo>
                    <a:pt x="53" y="472"/>
                  </a:lnTo>
                  <a:lnTo>
                    <a:pt x="54" y="478"/>
                  </a:lnTo>
                  <a:lnTo>
                    <a:pt x="37" y="502"/>
                  </a:lnTo>
                  <a:lnTo>
                    <a:pt x="8" y="525"/>
                  </a:lnTo>
                  <a:lnTo>
                    <a:pt x="21" y="522"/>
                  </a:lnTo>
                  <a:lnTo>
                    <a:pt x="21" y="526"/>
                  </a:lnTo>
                  <a:lnTo>
                    <a:pt x="19" y="525"/>
                  </a:lnTo>
                  <a:lnTo>
                    <a:pt x="19" y="530"/>
                  </a:lnTo>
                  <a:lnTo>
                    <a:pt x="38" y="533"/>
                  </a:lnTo>
                  <a:lnTo>
                    <a:pt x="45" y="538"/>
                  </a:lnTo>
                  <a:lnTo>
                    <a:pt x="14" y="541"/>
                  </a:lnTo>
                  <a:lnTo>
                    <a:pt x="14" y="546"/>
                  </a:lnTo>
                  <a:lnTo>
                    <a:pt x="18" y="547"/>
                  </a:lnTo>
                  <a:lnTo>
                    <a:pt x="13" y="554"/>
                  </a:lnTo>
                  <a:lnTo>
                    <a:pt x="2" y="557"/>
                  </a:lnTo>
                  <a:lnTo>
                    <a:pt x="14" y="578"/>
                  </a:lnTo>
                  <a:lnTo>
                    <a:pt x="10" y="583"/>
                  </a:lnTo>
                  <a:lnTo>
                    <a:pt x="16" y="587"/>
                  </a:lnTo>
                  <a:lnTo>
                    <a:pt x="14" y="595"/>
                  </a:lnTo>
                  <a:lnTo>
                    <a:pt x="22" y="602"/>
                  </a:lnTo>
                  <a:lnTo>
                    <a:pt x="24" y="610"/>
                  </a:lnTo>
                  <a:lnTo>
                    <a:pt x="38" y="611"/>
                  </a:lnTo>
                  <a:lnTo>
                    <a:pt x="42" y="613"/>
                  </a:lnTo>
                  <a:lnTo>
                    <a:pt x="42" y="618"/>
                  </a:lnTo>
                  <a:lnTo>
                    <a:pt x="54" y="615"/>
                  </a:lnTo>
                  <a:lnTo>
                    <a:pt x="62" y="619"/>
                  </a:lnTo>
                  <a:lnTo>
                    <a:pt x="64" y="626"/>
                  </a:lnTo>
                  <a:lnTo>
                    <a:pt x="62" y="634"/>
                  </a:lnTo>
                  <a:lnTo>
                    <a:pt x="77" y="647"/>
                  </a:lnTo>
                  <a:lnTo>
                    <a:pt x="79" y="651"/>
                  </a:lnTo>
                  <a:lnTo>
                    <a:pt x="85" y="650"/>
                  </a:lnTo>
                  <a:lnTo>
                    <a:pt x="91" y="655"/>
                  </a:lnTo>
                  <a:lnTo>
                    <a:pt x="93" y="656"/>
                  </a:lnTo>
                  <a:lnTo>
                    <a:pt x="85" y="661"/>
                  </a:lnTo>
                  <a:lnTo>
                    <a:pt x="75" y="659"/>
                  </a:lnTo>
                  <a:lnTo>
                    <a:pt x="72" y="663"/>
                  </a:lnTo>
                  <a:lnTo>
                    <a:pt x="82" y="679"/>
                  </a:lnTo>
                  <a:lnTo>
                    <a:pt x="109" y="676"/>
                  </a:lnTo>
                  <a:lnTo>
                    <a:pt x="119" y="684"/>
                  </a:lnTo>
                  <a:lnTo>
                    <a:pt x="114" y="685"/>
                  </a:lnTo>
                  <a:lnTo>
                    <a:pt x="117" y="692"/>
                  </a:lnTo>
                  <a:lnTo>
                    <a:pt x="130" y="693"/>
                  </a:lnTo>
                  <a:lnTo>
                    <a:pt x="138" y="706"/>
                  </a:lnTo>
                  <a:lnTo>
                    <a:pt x="152" y="708"/>
                  </a:lnTo>
                  <a:lnTo>
                    <a:pt x="164" y="706"/>
                  </a:lnTo>
                  <a:lnTo>
                    <a:pt x="173" y="714"/>
                  </a:lnTo>
                  <a:lnTo>
                    <a:pt x="178" y="712"/>
                  </a:lnTo>
                  <a:lnTo>
                    <a:pt x="204" y="719"/>
                  </a:lnTo>
                  <a:lnTo>
                    <a:pt x="202" y="720"/>
                  </a:lnTo>
                  <a:lnTo>
                    <a:pt x="205" y="725"/>
                  </a:lnTo>
                  <a:lnTo>
                    <a:pt x="199" y="728"/>
                  </a:lnTo>
                  <a:lnTo>
                    <a:pt x="204" y="730"/>
                  </a:lnTo>
                  <a:lnTo>
                    <a:pt x="199" y="733"/>
                  </a:lnTo>
                  <a:lnTo>
                    <a:pt x="202" y="736"/>
                  </a:lnTo>
                  <a:lnTo>
                    <a:pt x="204" y="740"/>
                  </a:lnTo>
                  <a:lnTo>
                    <a:pt x="202" y="746"/>
                  </a:lnTo>
                  <a:lnTo>
                    <a:pt x="189" y="746"/>
                  </a:lnTo>
                  <a:lnTo>
                    <a:pt x="181" y="752"/>
                  </a:lnTo>
                  <a:lnTo>
                    <a:pt x="181" y="757"/>
                  </a:lnTo>
                  <a:lnTo>
                    <a:pt x="196" y="756"/>
                  </a:lnTo>
                  <a:lnTo>
                    <a:pt x="199" y="759"/>
                  </a:lnTo>
                  <a:lnTo>
                    <a:pt x="186" y="762"/>
                  </a:lnTo>
                  <a:lnTo>
                    <a:pt x="188" y="764"/>
                  </a:lnTo>
                  <a:lnTo>
                    <a:pt x="176" y="764"/>
                  </a:lnTo>
                  <a:lnTo>
                    <a:pt x="176" y="767"/>
                  </a:lnTo>
                  <a:lnTo>
                    <a:pt x="188" y="773"/>
                  </a:lnTo>
                  <a:lnTo>
                    <a:pt x="181" y="775"/>
                  </a:lnTo>
                  <a:lnTo>
                    <a:pt x="173" y="783"/>
                  </a:lnTo>
                  <a:lnTo>
                    <a:pt x="167" y="783"/>
                  </a:lnTo>
                  <a:lnTo>
                    <a:pt x="164" y="786"/>
                  </a:lnTo>
                  <a:lnTo>
                    <a:pt x="175" y="794"/>
                  </a:lnTo>
                  <a:lnTo>
                    <a:pt x="196" y="801"/>
                  </a:lnTo>
                  <a:lnTo>
                    <a:pt x="212" y="810"/>
                  </a:lnTo>
                  <a:lnTo>
                    <a:pt x="223" y="809"/>
                  </a:lnTo>
                  <a:lnTo>
                    <a:pt x="239" y="813"/>
                  </a:lnTo>
                  <a:lnTo>
                    <a:pt x="257" y="813"/>
                  </a:lnTo>
                  <a:lnTo>
                    <a:pt x="273" y="821"/>
                  </a:lnTo>
                  <a:lnTo>
                    <a:pt x="290" y="820"/>
                  </a:lnTo>
                  <a:lnTo>
                    <a:pt x="298" y="823"/>
                  </a:lnTo>
                  <a:lnTo>
                    <a:pt x="298" y="826"/>
                  </a:lnTo>
                  <a:lnTo>
                    <a:pt x="309" y="831"/>
                  </a:lnTo>
                  <a:lnTo>
                    <a:pt x="321" y="836"/>
                  </a:lnTo>
                  <a:lnTo>
                    <a:pt x="324" y="839"/>
                  </a:lnTo>
                  <a:lnTo>
                    <a:pt x="330" y="841"/>
                  </a:lnTo>
                  <a:lnTo>
                    <a:pt x="340" y="833"/>
                  </a:lnTo>
                  <a:lnTo>
                    <a:pt x="324" y="815"/>
                  </a:lnTo>
                  <a:lnTo>
                    <a:pt x="324" y="804"/>
                  </a:lnTo>
                  <a:lnTo>
                    <a:pt x="322" y="809"/>
                  </a:lnTo>
                  <a:lnTo>
                    <a:pt x="308" y="794"/>
                  </a:lnTo>
                  <a:lnTo>
                    <a:pt x="316" y="785"/>
                  </a:lnTo>
                  <a:lnTo>
                    <a:pt x="316" y="778"/>
                  </a:lnTo>
                  <a:lnTo>
                    <a:pt x="319" y="778"/>
                  </a:lnTo>
                  <a:lnTo>
                    <a:pt x="319" y="772"/>
                  </a:lnTo>
                  <a:lnTo>
                    <a:pt x="316" y="769"/>
                  </a:lnTo>
                  <a:lnTo>
                    <a:pt x="322" y="770"/>
                  </a:lnTo>
                  <a:lnTo>
                    <a:pt x="325" y="777"/>
                  </a:lnTo>
                  <a:lnTo>
                    <a:pt x="330" y="775"/>
                  </a:lnTo>
                  <a:lnTo>
                    <a:pt x="335" y="770"/>
                  </a:lnTo>
                  <a:lnTo>
                    <a:pt x="324" y="765"/>
                  </a:lnTo>
                  <a:lnTo>
                    <a:pt x="325" y="762"/>
                  </a:lnTo>
                  <a:lnTo>
                    <a:pt x="332" y="762"/>
                  </a:lnTo>
                  <a:lnTo>
                    <a:pt x="329" y="752"/>
                  </a:lnTo>
                  <a:lnTo>
                    <a:pt x="321" y="746"/>
                  </a:lnTo>
                  <a:lnTo>
                    <a:pt x="311" y="748"/>
                  </a:lnTo>
                  <a:lnTo>
                    <a:pt x="305" y="740"/>
                  </a:lnTo>
                  <a:lnTo>
                    <a:pt x="298" y="736"/>
                  </a:lnTo>
                  <a:lnTo>
                    <a:pt x="300" y="728"/>
                  </a:lnTo>
                  <a:lnTo>
                    <a:pt x="303" y="727"/>
                  </a:lnTo>
                  <a:lnTo>
                    <a:pt x="300" y="722"/>
                  </a:lnTo>
                  <a:lnTo>
                    <a:pt x="301" y="714"/>
                  </a:lnTo>
                  <a:lnTo>
                    <a:pt x="305" y="711"/>
                  </a:lnTo>
                  <a:lnTo>
                    <a:pt x="306" y="704"/>
                  </a:lnTo>
                  <a:lnTo>
                    <a:pt x="321" y="716"/>
                  </a:lnTo>
                  <a:lnTo>
                    <a:pt x="327" y="712"/>
                  </a:lnTo>
                  <a:lnTo>
                    <a:pt x="321" y="703"/>
                  </a:lnTo>
                  <a:lnTo>
                    <a:pt x="332" y="700"/>
                  </a:lnTo>
                  <a:lnTo>
                    <a:pt x="332" y="695"/>
                  </a:lnTo>
                  <a:lnTo>
                    <a:pt x="343" y="692"/>
                  </a:lnTo>
                  <a:lnTo>
                    <a:pt x="348" y="685"/>
                  </a:lnTo>
                  <a:lnTo>
                    <a:pt x="356" y="685"/>
                  </a:lnTo>
                  <a:lnTo>
                    <a:pt x="364" y="688"/>
                  </a:lnTo>
                  <a:lnTo>
                    <a:pt x="366" y="684"/>
                  </a:lnTo>
                  <a:lnTo>
                    <a:pt x="372" y="684"/>
                  </a:lnTo>
                  <a:lnTo>
                    <a:pt x="375" y="688"/>
                  </a:lnTo>
                  <a:lnTo>
                    <a:pt x="390" y="688"/>
                  </a:lnTo>
                  <a:lnTo>
                    <a:pt x="401" y="695"/>
                  </a:lnTo>
                  <a:lnTo>
                    <a:pt x="407" y="703"/>
                  </a:lnTo>
                  <a:lnTo>
                    <a:pt x="409" y="703"/>
                  </a:lnTo>
                  <a:lnTo>
                    <a:pt x="406" y="696"/>
                  </a:lnTo>
                  <a:lnTo>
                    <a:pt x="409" y="696"/>
                  </a:lnTo>
                  <a:lnTo>
                    <a:pt x="423" y="703"/>
                  </a:lnTo>
                  <a:lnTo>
                    <a:pt x="436" y="695"/>
                  </a:lnTo>
                  <a:lnTo>
                    <a:pt x="447" y="698"/>
                  </a:lnTo>
                  <a:lnTo>
                    <a:pt x="451" y="696"/>
                  </a:lnTo>
                  <a:lnTo>
                    <a:pt x="457" y="695"/>
                  </a:lnTo>
                  <a:lnTo>
                    <a:pt x="467" y="701"/>
                  </a:lnTo>
                  <a:lnTo>
                    <a:pt x="476" y="704"/>
                  </a:lnTo>
                  <a:lnTo>
                    <a:pt x="484" y="698"/>
                  </a:lnTo>
                  <a:lnTo>
                    <a:pt x="497" y="701"/>
                  </a:lnTo>
                  <a:lnTo>
                    <a:pt x="503" y="700"/>
                  </a:lnTo>
                  <a:lnTo>
                    <a:pt x="505" y="690"/>
                  </a:lnTo>
                  <a:lnTo>
                    <a:pt x="503" y="690"/>
                  </a:lnTo>
                  <a:lnTo>
                    <a:pt x="497" y="688"/>
                  </a:lnTo>
                  <a:lnTo>
                    <a:pt x="486" y="685"/>
                  </a:lnTo>
                  <a:lnTo>
                    <a:pt x="479" y="680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7" y="667"/>
                  </a:lnTo>
                  <a:lnTo>
                    <a:pt x="492" y="663"/>
                  </a:lnTo>
                  <a:lnTo>
                    <a:pt x="507" y="661"/>
                  </a:lnTo>
                  <a:lnTo>
                    <a:pt x="494" y="658"/>
                  </a:lnTo>
                  <a:lnTo>
                    <a:pt x="492" y="655"/>
                  </a:lnTo>
                  <a:lnTo>
                    <a:pt x="497" y="653"/>
                  </a:lnTo>
                  <a:lnTo>
                    <a:pt x="489" y="653"/>
                  </a:lnTo>
                  <a:lnTo>
                    <a:pt x="491" y="648"/>
                  </a:lnTo>
                  <a:lnTo>
                    <a:pt x="487" y="647"/>
                  </a:lnTo>
                  <a:lnTo>
                    <a:pt x="510" y="647"/>
                  </a:lnTo>
                  <a:lnTo>
                    <a:pt x="524" y="642"/>
                  </a:lnTo>
                  <a:lnTo>
                    <a:pt x="529" y="642"/>
                  </a:lnTo>
                  <a:lnTo>
                    <a:pt x="540" y="637"/>
                  </a:lnTo>
                  <a:lnTo>
                    <a:pt x="547" y="634"/>
                  </a:lnTo>
                  <a:lnTo>
                    <a:pt x="585" y="627"/>
                  </a:lnTo>
                  <a:lnTo>
                    <a:pt x="585" y="624"/>
                  </a:lnTo>
                  <a:lnTo>
                    <a:pt x="595" y="621"/>
                  </a:lnTo>
                  <a:lnTo>
                    <a:pt x="622" y="624"/>
                  </a:lnTo>
                  <a:lnTo>
                    <a:pt x="625" y="631"/>
                  </a:lnTo>
                  <a:lnTo>
                    <a:pt x="630" y="634"/>
                  </a:lnTo>
                  <a:lnTo>
                    <a:pt x="627" y="640"/>
                  </a:lnTo>
                  <a:lnTo>
                    <a:pt x="630" y="643"/>
                  </a:lnTo>
                  <a:lnTo>
                    <a:pt x="641" y="642"/>
                  </a:lnTo>
                  <a:lnTo>
                    <a:pt x="641" y="639"/>
                  </a:lnTo>
                  <a:lnTo>
                    <a:pt x="648" y="643"/>
                  </a:lnTo>
                  <a:lnTo>
                    <a:pt x="648" y="645"/>
                  </a:lnTo>
                  <a:lnTo>
                    <a:pt x="651" y="647"/>
                  </a:lnTo>
                  <a:lnTo>
                    <a:pt x="649" y="643"/>
                  </a:lnTo>
                  <a:lnTo>
                    <a:pt x="651" y="643"/>
                  </a:lnTo>
                  <a:lnTo>
                    <a:pt x="661" y="647"/>
                  </a:lnTo>
                  <a:lnTo>
                    <a:pt x="665" y="643"/>
                  </a:lnTo>
                  <a:lnTo>
                    <a:pt x="667" y="647"/>
                  </a:lnTo>
                  <a:lnTo>
                    <a:pt x="662" y="651"/>
                  </a:lnTo>
                  <a:lnTo>
                    <a:pt x="664" y="655"/>
                  </a:lnTo>
                  <a:lnTo>
                    <a:pt x="678" y="653"/>
                  </a:lnTo>
                  <a:lnTo>
                    <a:pt x="691" y="642"/>
                  </a:lnTo>
                  <a:lnTo>
                    <a:pt x="707" y="637"/>
                  </a:lnTo>
                  <a:lnTo>
                    <a:pt x="709" y="640"/>
                  </a:lnTo>
                  <a:lnTo>
                    <a:pt x="704" y="642"/>
                  </a:lnTo>
                  <a:lnTo>
                    <a:pt x="706" y="645"/>
                  </a:lnTo>
                  <a:lnTo>
                    <a:pt x="728" y="658"/>
                  </a:lnTo>
                  <a:lnTo>
                    <a:pt x="768" y="698"/>
                  </a:lnTo>
                  <a:lnTo>
                    <a:pt x="776" y="690"/>
                  </a:lnTo>
                  <a:lnTo>
                    <a:pt x="784" y="693"/>
                  </a:lnTo>
                  <a:lnTo>
                    <a:pt x="787" y="700"/>
                  </a:lnTo>
                  <a:lnTo>
                    <a:pt x="805" y="700"/>
                  </a:lnTo>
                  <a:lnTo>
                    <a:pt x="816" y="695"/>
                  </a:lnTo>
                  <a:lnTo>
                    <a:pt x="847" y="716"/>
                  </a:lnTo>
                  <a:lnTo>
                    <a:pt x="861" y="719"/>
                  </a:lnTo>
                  <a:lnTo>
                    <a:pt x="866" y="716"/>
                  </a:lnTo>
                  <a:lnTo>
                    <a:pt x="875" y="724"/>
                  </a:lnTo>
                  <a:lnTo>
                    <a:pt x="875" y="728"/>
                  </a:lnTo>
                  <a:lnTo>
                    <a:pt x="882" y="730"/>
                  </a:lnTo>
                  <a:lnTo>
                    <a:pt x="887" y="727"/>
                  </a:lnTo>
                  <a:lnTo>
                    <a:pt x="892" y="720"/>
                  </a:lnTo>
                  <a:lnTo>
                    <a:pt x="912" y="711"/>
                  </a:lnTo>
                  <a:lnTo>
                    <a:pt x="912" y="712"/>
                  </a:lnTo>
                  <a:lnTo>
                    <a:pt x="936" y="703"/>
                  </a:lnTo>
                  <a:lnTo>
                    <a:pt x="972" y="704"/>
                  </a:lnTo>
                  <a:lnTo>
                    <a:pt x="981" y="712"/>
                  </a:lnTo>
                  <a:lnTo>
                    <a:pt x="1023" y="711"/>
                  </a:lnTo>
                  <a:lnTo>
                    <a:pt x="1026" y="711"/>
                  </a:lnTo>
                  <a:lnTo>
                    <a:pt x="1023" y="704"/>
                  </a:lnTo>
                  <a:lnTo>
                    <a:pt x="1025" y="701"/>
                  </a:lnTo>
                  <a:lnTo>
                    <a:pt x="1018" y="688"/>
                  </a:lnTo>
                  <a:lnTo>
                    <a:pt x="1034" y="677"/>
                  </a:lnTo>
                  <a:lnTo>
                    <a:pt x="1074" y="687"/>
                  </a:lnTo>
                  <a:lnTo>
                    <a:pt x="1082" y="700"/>
                  </a:lnTo>
                  <a:lnTo>
                    <a:pt x="1095" y="704"/>
                  </a:lnTo>
                  <a:lnTo>
                    <a:pt x="1105" y="708"/>
                  </a:lnTo>
                  <a:lnTo>
                    <a:pt x="1124" y="701"/>
                  </a:lnTo>
                  <a:lnTo>
                    <a:pt x="1132" y="703"/>
                  </a:lnTo>
                  <a:lnTo>
                    <a:pt x="1169" y="714"/>
                  </a:lnTo>
                  <a:lnTo>
                    <a:pt x="1182" y="720"/>
                  </a:lnTo>
                  <a:lnTo>
                    <a:pt x="1214" y="724"/>
                  </a:lnTo>
                  <a:lnTo>
                    <a:pt x="1241" y="717"/>
                  </a:lnTo>
                  <a:lnTo>
                    <a:pt x="1260" y="708"/>
                  </a:lnTo>
                  <a:lnTo>
                    <a:pt x="1280" y="712"/>
                  </a:lnTo>
                  <a:lnTo>
                    <a:pt x="1288" y="711"/>
                  </a:lnTo>
                  <a:lnTo>
                    <a:pt x="1312" y="717"/>
                  </a:lnTo>
                  <a:lnTo>
                    <a:pt x="1328" y="709"/>
                  </a:lnTo>
                  <a:lnTo>
                    <a:pt x="1331" y="685"/>
                  </a:lnTo>
                  <a:lnTo>
                    <a:pt x="1339" y="679"/>
                  </a:lnTo>
                  <a:lnTo>
                    <a:pt x="1336" y="671"/>
                  </a:lnTo>
                  <a:lnTo>
                    <a:pt x="1326" y="671"/>
                  </a:lnTo>
                  <a:lnTo>
                    <a:pt x="1326" y="667"/>
                  </a:lnTo>
                  <a:lnTo>
                    <a:pt x="1334" y="658"/>
                  </a:lnTo>
                  <a:lnTo>
                    <a:pt x="1344" y="658"/>
                  </a:lnTo>
                  <a:lnTo>
                    <a:pt x="1371" y="653"/>
                  </a:lnTo>
                  <a:lnTo>
                    <a:pt x="1385" y="659"/>
                  </a:lnTo>
                  <a:lnTo>
                    <a:pt x="1403" y="661"/>
                  </a:lnTo>
                  <a:lnTo>
                    <a:pt x="1418" y="672"/>
                  </a:lnTo>
                  <a:lnTo>
                    <a:pt x="1437" y="696"/>
                  </a:lnTo>
                  <a:lnTo>
                    <a:pt x="1448" y="712"/>
                  </a:lnTo>
                  <a:lnTo>
                    <a:pt x="1448" y="716"/>
                  </a:lnTo>
                  <a:lnTo>
                    <a:pt x="1474" y="719"/>
                  </a:lnTo>
                  <a:lnTo>
                    <a:pt x="1478" y="720"/>
                  </a:lnTo>
                  <a:lnTo>
                    <a:pt x="1496" y="727"/>
                  </a:lnTo>
                  <a:lnTo>
                    <a:pt x="1512" y="744"/>
                  </a:lnTo>
                  <a:lnTo>
                    <a:pt x="1527" y="746"/>
                  </a:lnTo>
                  <a:lnTo>
                    <a:pt x="1530" y="744"/>
                  </a:lnTo>
                  <a:lnTo>
                    <a:pt x="1560" y="733"/>
                  </a:lnTo>
                  <a:lnTo>
                    <a:pt x="1563" y="746"/>
                  </a:lnTo>
                  <a:lnTo>
                    <a:pt x="1559" y="751"/>
                  </a:lnTo>
                  <a:lnTo>
                    <a:pt x="1560" y="769"/>
                  </a:lnTo>
                  <a:lnTo>
                    <a:pt x="1555" y="783"/>
                  </a:lnTo>
                  <a:lnTo>
                    <a:pt x="1552" y="785"/>
                  </a:lnTo>
                  <a:lnTo>
                    <a:pt x="1552" y="785"/>
                  </a:lnTo>
                  <a:lnTo>
                    <a:pt x="1551" y="788"/>
                  </a:lnTo>
                  <a:lnTo>
                    <a:pt x="1551" y="789"/>
                  </a:lnTo>
                  <a:lnTo>
                    <a:pt x="1547" y="793"/>
                  </a:lnTo>
                  <a:lnTo>
                    <a:pt x="1543" y="789"/>
                  </a:lnTo>
                  <a:lnTo>
                    <a:pt x="1541" y="788"/>
                  </a:lnTo>
                  <a:lnTo>
                    <a:pt x="1543" y="788"/>
                  </a:lnTo>
                  <a:lnTo>
                    <a:pt x="1539" y="783"/>
                  </a:lnTo>
                  <a:lnTo>
                    <a:pt x="1536" y="781"/>
                  </a:lnTo>
                  <a:lnTo>
                    <a:pt x="1527" y="789"/>
                  </a:lnTo>
                  <a:lnTo>
                    <a:pt x="1533" y="797"/>
                  </a:lnTo>
                  <a:lnTo>
                    <a:pt x="1538" y="809"/>
                  </a:lnTo>
                  <a:lnTo>
                    <a:pt x="1531" y="817"/>
                  </a:lnTo>
                  <a:lnTo>
                    <a:pt x="1533" y="820"/>
                  </a:lnTo>
                  <a:lnTo>
                    <a:pt x="1535" y="821"/>
                  </a:lnTo>
                  <a:lnTo>
                    <a:pt x="1536" y="821"/>
                  </a:lnTo>
                  <a:lnTo>
                    <a:pt x="1535" y="820"/>
                  </a:lnTo>
                  <a:lnTo>
                    <a:pt x="1541" y="818"/>
                  </a:lnTo>
                  <a:lnTo>
                    <a:pt x="1546" y="807"/>
                  </a:lnTo>
                  <a:lnTo>
                    <a:pt x="1551" y="812"/>
                  </a:lnTo>
                  <a:lnTo>
                    <a:pt x="1554" y="810"/>
                  </a:lnTo>
                  <a:lnTo>
                    <a:pt x="1557" y="815"/>
                  </a:lnTo>
                  <a:lnTo>
                    <a:pt x="1571" y="818"/>
                  </a:lnTo>
                  <a:lnTo>
                    <a:pt x="1592" y="807"/>
                  </a:lnTo>
                  <a:lnTo>
                    <a:pt x="1618" y="773"/>
                  </a:lnTo>
                  <a:lnTo>
                    <a:pt x="1623" y="756"/>
                  </a:lnTo>
                  <a:lnTo>
                    <a:pt x="1639" y="733"/>
                  </a:lnTo>
                  <a:lnTo>
                    <a:pt x="1634" y="709"/>
                  </a:lnTo>
                  <a:lnTo>
                    <a:pt x="1628" y="698"/>
                  </a:lnTo>
                  <a:lnTo>
                    <a:pt x="1628" y="687"/>
                  </a:lnTo>
                  <a:lnTo>
                    <a:pt x="1632" y="674"/>
                  </a:lnTo>
                  <a:lnTo>
                    <a:pt x="1624" y="669"/>
                  </a:lnTo>
                  <a:lnTo>
                    <a:pt x="1626" y="666"/>
                  </a:lnTo>
                  <a:lnTo>
                    <a:pt x="1621" y="661"/>
                  </a:lnTo>
                  <a:lnTo>
                    <a:pt x="1604" y="656"/>
                  </a:lnTo>
                  <a:lnTo>
                    <a:pt x="1621" y="659"/>
                  </a:lnTo>
                  <a:lnTo>
                    <a:pt x="1623" y="655"/>
                  </a:lnTo>
                  <a:lnTo>
                    <a:pt x="1605" y="647"/>
                  </a:lnTo>
                  <a:lnTo>
                    <a:pt x="1594" y="639"/>
                  </a:lnTo>
                  <a:lnTo>
                    <a:pt x="1578" y="639"/>
                  </a:lnTo>
                  <a:lnTo>
                    <a:pt x="1581" y="647"/>
                  </a:lnTo>
                  <a:lnTo>
                    <a:pt x="1579" y="651"/>
                  </a:lnTo>
                  <a:lnTo>
                    <a:pt x="1578" y="643"/>
                  </a:lnTo>
                  <a:lnTo>
                    <a:pt x="1575" y="648"/>
                  </a:lnTo>
                  <a:lnTo>
                    <a:pt x="1563" y="650"/>
                  </a:lnTo>
                  <a:lnTo>
                    <a:pt x="1567" y="645"/>
                  </a:lnTo>
                  <a:lnTo>
                    <a:pt x="1560" y="642"/>
                  </a:lnTo>
                  <a:lnTo>
                    <a:pt x="1563" y="639"/>
                  </a:lnTo>
                  <a:lnTo>
                    <a:pt x="1557" y="639"/>
                  </a:lnTo>
                  <a:lnTo>
                    <a:pt x="1559" y="643"/>
                  </a:lnTo>
                  <a:lnTo>
                    <a:pt x="1555" y="647"/>
                  </a:lnTo>
                  <a:lnTo>
                    <a:pt x="1549" y="632"/>
                  </a:lnTo>
                  <a:lnTo>
                    <a:pt x="1535" y="634"/>
                  </a:lnTo>
                  <a:lnTo>
                    <a:pt x="1527" y="631"/>
                  </a:lnTo>
                  <a:lnTo>
                    <a:pt x="1527" y="627"/>
                  </a:lnTo>
                  <a:lnTo>
                    <a:pt x="1551" y="605"/>
                  </a:lnTo>
                  <a:lnTo>
                    <a:pt x="1557" y="592"/>
                  </a:lnTo>
                  <a:lnTo>
                    <a:pt x="1576" y="574"/>
                  </a:lnTo>
                  <a:lnTo>
                    <a:pt x="1579" y="565"/>
                  </a:lnTo>
                  <a:lnTo>
                    <a:pt x="1592" y="549"/>
                  </a:lnTo>
                  <a:lnTo>
                    <a:pt x="1602" y="544"/>
                  </a:lnTo>
                  <a:lnTo>
                    <a:pt x="1634" y="542"/>
                  </a:lnTo>
                  <a:lnTo>
                    <a:pt x="1644" y="547"/>
                  </a:lnTo>
                  <a:lnTo>
                    <a:pt x="1647" y="541"/>
                  </a:lnTo>
                  <a:lnTo>
                    <a:pt x="1663" y="546"/>
                  </a:lnTo>
                  <a:lnTo>
                    <a:pt x="1674" y="542"/>
                  </a:lnTo>
                  <a:lnTo>
                    <a:pt x="1679" y="546"/>
                  </a:lnTo>
                  <a:lnTo>
                    <a:pt x="1682" y="544"/>
                  </a:lnTo>
                  <a:lnTo>
                    <a:pt x="1679" y="541"/>
                  </a:lnTo>
                  <a:lnTo>
                    <a:pt x="1684" y="541"/>
                  </a:lnTo>
                  <a:lnTo>
                    <a:pt x="1680" y="536"/>
                  </a:lnTo>
                  <a:lnTo>
                    <a:pt x="1684" y="536"/>
                  </a:lnTo>
                  <a:lnTo>
                    <a:pt x="1708" y="541"/>
                  </a:lnTo>
                  <a:lnTo>
                    <a:pt x="1714" y="539"/>
                  </a:lnTo>
                  <a:lnTo>
                    <a:pt x="1727" y="544"/>
                  </a:lnTo>
                  <a:lnTo>
                    <a:pt x="1714" y="547"/>
                  </a:lnTo>
                  <a:lnTo>
                    <a:pt x="1721" y="552"/>
                  </a:lnTo>
                  <a:lnTo>
                    <a:pt x="1733" y="549"/>
                  </a:lnTo>
                  <a:lnTo>
                    <a:pt x="1740" y="552"/>
                  </a:lnTo>
                  <a:lnTo>
                    <a:pt x="1748" y="546"/>
                  </a:lnTo>
                  <a:lnTo>
                    <a:pt x="1765" y="547"/>
                  </a:lnTo>
                  <a:lnTo>
                    <a:pt x="1769" y="546"/>
                  </a:lnTo>
                  <a:lnTo>
                    <a:pt x="1767" y="542"/>
                  </a:lnTo>
                  <a:lnTo>
                    <a:pt x="1753" y="539"/>
                  </a:lnTo>
                  <a:lnTo>
                    <a:pt x="1754" y="538"/>
                  </a:lnTo>
                  <a:lnTo>
                    <a:pt x="1749" y="533"/>
                  </a:lnTo>
                  <a:lnTo>
                    <a:pt x="1775" y="494"/>
                  </a:lnTo>
                  <a:lnTo>
                    <a:pt x="1796" y="488"/>
                  </a:lnTo>
                  <a:lnTo>
                    <a:pt x="1810" y="493"/>
                  </a:lnTo>
                  <a:lnTo>
                    <a:pt x="1815" y="488"/>
                  </a:lnTo>
                  <a:lnTo>
                    <a:pt x="1814" y="501"/>
                  </a:lnTo>
                  <a:lnTo>
                    <a:pt x="1817" y="506"/>
                  </a:lnTo>
                  <a:lnTo>
                    <a:pt x="1817" y="509"/>
                  </a:lnTo>
                  <a:lnTo>
                    <a:pt x="1825" y="507"/>
                  </a:lnTo>
                  <a:lnTo>
                    <a:pt x="1825" y="517"/>
                  </a:lnTo>
                  <a:lnTo>
                    <a:pt x="1846" y="494"/>
                  </a:lnTo>
                  <a:lnTo>
                    <a:pt x="1850" y="493"/>
                  </a:lnTo>
                  <a:lnTo>
                    <a:pt x="1855" y="496"/>
                  </a:lnTo>
                  <a:lnTo>
                    <a:pt x="1857" y="493"/>
                  </a:lnTo>
                  <a:lnTo>
                    <a:pt x="1852" y="491"/>
                  </a:lnTo>
                  <a:lnTo>
                    <a:pt x="1850" y="477"/>
                  </a:lnTo>
                  <a:lnTo>
                    <a:pt x="1862" y="472"/>
                  </a:lnTo>
                  <a:lnTo>
                    <a:pt x="1871" y="475"/>
                  </a:lnTo>
                  <a:lnTo>
                    <a:pt x="1863" y="481"/>
                  </a:lnTo>
                  <a:lnTo>
                    <a:pt x="1868" y="502"/>
                  </a:lnTo>
                  <a:lnTo>
                    <a:pt x="1867" y="506"/>
                  </a:lnTo>
                  <a:lnTo>
                    <a:pt x="1870" y="510"/>
                  </a:lnTo>
                  <a:lnTo>
                    <a:pt x="1850" y="520"/>
                  </a:lnTo>
                  <a:lnTo>
                    <a:pt x="1850" y="525"/>
                  </a:lnTo>
                  <a:lnTo>
                    <a:pt x="1839" y="538"/>
                  </a:lnTo>
                  <a:lnTo>
                    <a:pt x="1823" y="566"/>
                  </a:lnTo>
                  <a:lnTo>
                    <a:pt x="1812" y="573"/>
                  </a:lnTo>
                  <a:lnTo>
                    <a:pt x="1804" y="573"/>
                  </a:lnTo>
                  <a:lnTo>
                    <a:pt x="1809" y="578"/>
                  </a:lnTo>
                  <a:lnTo>
                    <a:pt x="1809" y="586"/>
                  </a:lnTo>
                  <a:lnTo>
                    <a:pt x="1801" y="594"/>
                  </a:lnTo>
                  <a:lnTo>
                    <a:pt x="1802" y="608"/>
                  </a:lnTo>
                  <a:lnTo>
                    <a:pt x="1814" y="631"/>
                  </a:lnTo>
                  <a:lnTo>
                    <a:pt x="1858" y="693"/>
                  </a:lnTo>
                  <a:lnTo>
                    <a:pt x="1871" y="677"/>
                  </a:lnTo>
                  <a:lnTo>
                    <a:pt x="1868" y="666"/>
                  </a:lnTo>
                  <a:lnTo>
                    <a:pt x="1871" y="661"/>
                  </a:lnTo>
                  <a:lnTo>
                    <a:pt x="1881" y="655"/>
                  </a:lnTo>
                  <a:lnTo>
                    <a:pt x="1886" y="656"/>
                  </a:lnTo>
                  <a:lnTo>
                    <a:pt x="1878" y="642"/>
                  </a:lnTo>
                  <a:lnTo>
                    <a:pt x="1887" y="632"/>
                  </a:lnTo>
                  <a:lnTo>
                    <a:pt x="1897" y="632"/>
                  </a:lnTo>
                  <a:lnTo>
                    <a:pt x="1903" y="629"/>
                  </a:lnTo>
                  <a:lnTo>
                    <a:pt x="1891" y="615"/>
                  </a:lnTo>
                  <a:lnTo>
                    <a:pt x="1891" y="607"/>
                  </a:lnTo>
                  <a:lnTo>
                    <a:pt x="1894" y="602"/>
                  </a:lnTo>
                  <a:lnTo>
                    <a:pt x="1892" y="602"/>
                  </a:lnTo>
                  <a:lnTo>
                    <a:pt x="1891" y="599"/>
                  </a:lnTo>
                  <a:lnTo>
                    <a:pt x="1900" y="597"/>
                  </a:lnTo>
                  <a:lnTo>
                    <a:pt x="1899" y="602"/>
                  </a:lnTo>
                  <a:lnTo>
                    <a:pt x="1905" y="607"/>
                  </a:lnTo>
                  <a:lnTo>
                    <a:pt x="1907" y="602"/>
                  </a:lnTo>
                  <a:lnTo>
                    <a:pt x="1902" y="594"/>
                  </a:lnTo>
                  <a:lnTo>
                    <a:pt x="1895" y="592"/>
                  </a:lnTo>
                  <a:lnTo>
                    <a:pt x="1891" y="584"/>
                  </a:lnTo>
                  <a:lnTo>
                    <a:pt x="1892" y="573"/>
                  </a:lnTo>
                  <a:lnTo>
                    <a:pt x="1883" y="570"/>
                  </a:lnTo>
                  <a:lnTo>
                    <a:pt x="1881" y="573"/>
                  </a:lnTo>
                  <a:lnTo>
                    <a:pt x="1875" y="570"/>
                  </a:lnTo>
                  <a:lnTo>
                    <a:pt x="1873" y="558"/>
                  </a:lnTo>
                  <a:lnTo>
                    <a:pt x="1876" y="547"/>
                  </a:lnTo>
                  <a:lnTo>
                    <a:pt x="1879" y="547"/>
                  </a:lnTo>
                  <a:lnTo>
                    <a:pt x="1878" y="531"/>
                  </a:lnTo>
                  <a:lnTo>
                    <a:pt x="1891" y="528"/>
                  </a:lnTo>
                  <a:lnTo>
                    <a:pt x="1899" y="533"/>
                  </a:lnTo>
                  <a:lnTo>
                    <a:pt x="1897" y="526"/>
                  </a:lnTo>
                  <a:lnTo>
                    <a:pt x="1908" y="518"/>
                  </a:lnTo>
                  <a:lnTo>
                    <a:pt x="1915" y="533"/>
                  </a:lnTo>
                  <a:lnTo>
                    <a:pt x="1919" y="520"/>
                  </a:lnTo>
                  <a:lnTo>
                    <a:pt x="1934" y="515"/>
                  </a:lnTo>
                  <a:lnTo>
                    <a:pt x="1951" y="518"/>
                  </a:lnTo>
                  <a:lnTo>
                    <a:pt x="1971" y="530"/>
                  </a:lnTo>
                  <a:lnTo>
                    <a:pt x="1969" y="518"/>
                  </a:lnTo>
                  <a:lnTo>
                    <a:pt x="1988" y="507"/>
                  </a:lnTo>
                  <a:lnTo>
                    <a:pt x="1985" y="502"/>
                  </a:lnTo>
                  <a:lnTo>
                    <a:pt x="1995" y="499"/>
                  </a:lnTo>
                  <a:lnTo>
                    <a:pt x="1995" y="491"/>
                  </a:lnTo>
                  <a:lnTo>
                    <a:pt x="2001" y="493"/>
                  </a:lnTo>
                  <a:lnTo>
                    <a:pt x="2014" y="486"/>
                  </a:lnTo>
                  <a:lnTo>
                    <a:pt x="2012" y="481"/>
                  </a:lnTo>
                  <a:lnTo>
                    <a:pt x="2036" y="473"/>
                  </a:lnTo>
                  <a:lnTo>
                    <a:pt x="2040" y="473"/>
                  </a:lnTo>
                  <a:lnTo>
                    <a:pt x="2064" y="478"/>
                  </a:lnTo>
                  <a:lnTo>
                    <a:pt x="2067" y="469"/>
                  </a:lnTo>
                  <a:lnTo>
                    <a:pt x="2056" y="462"/>
                  </a:lnTo>
                  <a:lnTo>
                    <a:pt x="2062" y="461"/>
                  </a:lnTo>
                  <a:lnTo>
                    <a:pt x="2049" y="453"/>
                  </a:lnTo>
                  <a:lnTo>
                    <a:pt x="2041" y="441"/>
                  </a:lnTo>
                  <a:lnTo>
                    <a:pt x="2038" y="438"/>
                  </a:lnTo>
                  <a:lnTo>
                    <a:pt x="2032" y="432"/>
                  </a:lnTo>
                  <a:lnTo>
                    <a:pt x="2030" y="435"/>
                  </a:lnTo>
                  <a:lnTo>
                    <a:pt x="2022" y="432"/>
                  </a:lnTo>
                  <a:lnTo>
                    <a:pt x="2016" y="424"/>
                  </a:lnTo>
                  <a:lnTo>
                    <a:pt x="2033" y="427"/>
                  </a:lnTo>
                  <a:lnTo>
                    <a:pt x="2046" y="414"/>
                  </a:lnTo>
                  <a:lnTo>
                    <a:pt x="2046" y="414"/>
                  </a:lnTo>
                  <a:lnTo>
                    <a:pt x="2049" y="403"/>
                  </a:lnTo>
                  <a:lnTo>
                    <a:pt x="2048" y="400"/>
                  </a:lnTo>
                  <a:lnTo>
                    <a:pt x="2036" y="395"/>
                  </a:lnTo>
                  <a:lnTo>
                    <a:pt x="2033" y="390"/>
                  </a:lnTo>
                  <a:lnTo>
                    <a:pt x="2032" y="388"/>
                  </a:lnTo>
                  <a:lnTo>
                    <a:pt x="2041" y="388"/>
                  </a:lnTo>
                  <a:lnTo>
                    <a:pt x="2038" y="384"/>
                  </a:lnTo>
                  <a:lnTo>
                    <a:pt x="2040" y="384"/>
                  </a:lnTo>
                  <a:lnTo>
                    <a:pt x="2046" y="387"/>
                  </a:lnTo>
                  <a:lnTo>
                    <a:pt x="2049" y="382"/>
                  </a:lnTo>
                  <a:lnTo>
                    <a:pt x="2053" y="388"/>
                  </a:lnTo>
                  <a:lnTo>
                    <a:pt x="2046" y="390"/>
                  </a:lnTo>
                  <a:lnTo>
                    <a:pt x="2054" y="396"/>
                  </a:lnTo>
                  <a:lnTo>
                    <a:pt x="2056" y="396"/>
                  </a:lnTo>
                  <a:lnTo>
                    <a:pt x="2059" y="403"/>
                  </a:lnTo>
                  <a:lnTo>
                    <a:pt x="2072" y="405"/>
                  </a:lnTo>
                  <a:lnTo>
                    <a:pt x="2086" y="401"/>
                  </a:lnTo>
                  <a:lnTo>
                    <a:pt x="2096" y="405"/>
                  </a:lnTo>
                  <a:lnTo>
                    <a:pt x="2101" y="416"/>
                  </a:lnTo>
                  <a:lnTo>
                    <a:pt x="2112" y="422"/>
                  </a:lnTo>
                  <a:lnTo>
                    <a:pt x="2118" y="422"/>
                  </a:lnTo>
                  <a:lnTo>
                    <a:pt x="2117" y="419"/>
                  </a:lnTo>
                  <a:lnTo>
                    <a:pt x="2120" y="421"/>
                  </a:lnTo>
                  <a:lnTo>
                    <a:pt x="2118" y="417"/>
                  </a:lnTo>
                  <a:lnTo>
                    <a:pt x="2120" y="417"/>
                  </a:lnTo>
                  <a:lnTo>
                    <a:pt x="2120" y="421"/>
                  </a:lnTo>
                  <a:lnTo>
                    <a:pt x="2120" y="422"/>
                  </a:lnTo>
                  <a:lnTo>
                    <a:pt x="2129" y="425"/>
                  </a:lnTo>
                  <a:lnTo>
                    <a:pt x="2129" y="427"/>
                  </a:lnTo>
                  <a:lnTo>
                    <a:pt x="2134" y="430"/>
                  </a:lnTo>
                  <a:lnTo>
                    <a:pt x="2138" y="429"/>
                  </a:lnTo>
                  <a:lnTo>
                    <a:pt x="2138" y="430"/>
                  </a:lnTo>
                  <a:lnTo>
                    <a:pt x="2141" y="432"/>
                  </a:lnTo>
                  <a:lnTo>
                    <a:pt x="2142" y="430"/>
                  </a:lnTo>
                  <a:lnTo>
                    <a:pt x="2141" y="425"/>
                  </a:lnTo>
                  <a:lnTo>
                    <a:pt x="2144" y="427"/>
                  </a:lnTo>
                  <a:lnTo>
                    <a:pt x="2144" y="432"/>
                  </a:lnTo>
                  <a:lnTo>
                    <a:pt x="2150" y="433"/>
                  </a:lnTo>
                  <a:lnTo>
                    <a:pt x="2150" y="432"/>
                  </a:lnTo>
                  <a:lnTo>
                    <a:pt x="2149" y="429"/>
                  </a:lnTo>
                  <a:lnTo>
                    <a:pt x="2157" y="430"/>
                  </a:lnTo>
                  <a:lnTo>
                    <a:pt x="2150" y="424"/>
                  </a:lnTo>
                  <a:lnTo>
                    <a:pt x="2146" y="424"/>
                  </a:lnTo>
                  <a:lnTo>
                    <a:pt x="2147" y="422"/>
                  </a:lnTo>
                  <a:lnTo>
                    <a:pt x="2142" y="421"/>
                  </a:lnTo>
                  <a:lnTo>
                    <a:pt x="2152" y="414"/>
                  </a:lnTo>
                  <a:lnTo>
                    <a:pt x="2147" y="411"/>
                  </a:lnTo>
                  <a:lnTo>
                    <a:pt x="2149" y="409"/>
                  </a:lnTo>
                  <a:lnTo>
                    <a:pt x="2147" y="406"/>
                  </a:lnTo>
                  <a:lnTo>
                    <a:pt x="2149" y="403"/>
                  </a:lnTo>
                  <a:lnTo>
                    <a:pt x="2160" y="405"/>
                  </a:lnTo>
                  <a:lnTo>
                    <a:pt x="2160" y="403"/>
                  </a:lnTo>
                  <a:lnTo>
                    <a:pt x="2158" y="401"/>
                  </a:lnTo>
                  <a:lnTo>
                    <a:pt x="2154" y="400"/>
                  </a:lnTo>
                  <a:lnTo>
                    <a:pt x="2152" y="396"/>
                  </a:lnTo>
                  <a:lnTo>
                    <a:pt x="2152" y="395"/>
                  </a:lnTo>
                  <a:lnTo>
                    <a:pt x="2165" y="401"/>
                  </a:lnTo>
                  <a:lnTo>
                    <a:pt x="2162" y="393"/>
                  </a:lnTo>
                  <a:lnTo>
                    <a:pt x="2170" y="388"/>
                  </a:lnTo>
                  <a:lnTo>
                    <a:pt x="2162" y="387"/>
                  </a:lnTo>
                  <a:close/>
                  <a:moveTo>
                    <a:pt x="64" y="571"/>
                  </a:moveTo>
                  <a:lnTo>
                    <a:pt x="62" y="571"/>
                  </a:lnTo>
                  <a:lnTo>
                    <a:pt x="56" y="573"/>
                  </a:lnTo>
                  <a:lnTo>
                    <a:pt x="54" y="571"/>
                  </a:lnTo>
                  <a:lnTo>
                    <a:pt x="58" y="568"/>
                  </a:lnTo>
                  <a:lnTo>
                    <a:pt x="59" y="566"/>
                  </a:lnTo>
                  <a:lnTo>
                    <a:pt x="64" y="568"/>
                  </a:lnTo>
                  <a:lnTo>
                    <a:pt x="66" y="573"/>
                  </a:lnTo>
                  <a:lnTo>
                    <a:pt x="64" y="571"/>
                  </a:lnTo>
                  <a:close/>
                  <a:moveTo>
                    <a:pt x="74" y="525"/>
                  </a:moveTo>
                  <a:lnTo>
                    <a:pt x="74" y="528"/>
                  </a:lnTo>
                  <a:lnTo>
                    <a:pt x="71" y="533"/>
                  </a:lnTo>
                  <a:lnTo>
                    <a:pt x="62" y="531"/>
                  </a:lnTo>
                  <a:lnTo>
                    <a:pt x="59" y="533"/>
                  </a:lnTo>
                  <a:lnTo>
                    <a:pt x="58" y="538"/>
                  </a:lnTo>
                  <a:lnTo>
                    <a:pt x="51" y="538"/>
                  </a:lnTo>
                  <a:lnTo>
                    <a:pt x="50" y="528"/>
                  </a:lnTo>
                  <a:lnTo>
                    <a:pt x="43" y="522"/>
                  </a:lnTo>
                  <a:lnTo>
                    <a:pt x="43" y="520"/>
                  </a:lnTo>
                  <a:lnTo>
                    <a:pt x="40" y="515"/>
                  </a:lnTo>
                  <a:lnTo>
                    <a:pt x="37" y="515"/>
                  </a:lnTo>
                  <a:lnTo>
                    <a:pt x="35" y="509"/>
                  </a:lnTo>
                  <a:lnTo>
                    <a:pt x="42" y="502"/>
                  </a:lnTo>
                  <a:lnTo>
                    <a:pt x="48" y="501"/>
                  </a:lnTo>
                  <a:lnTo>
                    <a:pt x="53" y="502"/>
                  </a:lnTo>
                  <a:lnTo>
                    <a:pt x="61" y="509"/>
                  </a:lnTo>
                  <a:lnTo>
                    <a:pt x="67" y="512"/>
                  </a:lnTo>
                  <a:lnTo>
                    <a:pt x="72" y="518"/>
                  </a:lnTo>
                  <a:lnTo>
                    <a:pt x="74" y="518"/>
                  </a:lnTo>
                  <a:lnTo>
                    <a:pt x="75" y="525"/>
                  </a:lnTo>
                  <a:lnTo>
                    <a:pt x="74" y="525"/>
                  </a:lnTo>
                  <a:close/>
                  <a:moveTo>
                    <a:pt x="122" y="514"/>
                  </a:moveTo>
                  <a:lnTo>
                    <a:pt x="119" y="514"/>
                  </a:lnTo>
                  <a:lnTo>
                    <a:pt x="117" y="518"/>
                  </a:lnTo>
                  <a:lnTo>
                    <a:pt x="112" y="517"/>
                  </a:lnTo>
                  <a:lnTo>
                    <a:pt x="112" y="515"/>
                  </a:lnTo>
                  <a:lnTo>
                    <a:pt x="114" y="514"/>
                  </a:lnTo>
                  <a:lnTo>
                    <a:pt x="112" y="510"/>
                  </a:lnTo>
                  <a:lnTo>
                    <a:pt x="107" y="506"/>
                  </a:lnTo>
                  <a:lnTo>
                    <a:pt x="98" y="502"/>
                  </a:lnTo>
                  <a:lnTo>
                    <a:pt x="95" y="498"/>
                  </a:lnTo>
                  <a:lnTo>
                    <a:pt x="93" y="498"/>
                  </a:lnTo>
                  <a:lnTo>
                    <a:pt x="96" y="499"/>
                  </a:lnTo>
                  <a:lnTo>
                    <a:pt x="98" y="496"/>
                  </a:lnTo>
                  <a:lnTo>
                    <a:pt x="91" y="491"/>
                  </a:lnTo>
                  <a:lnTo>
                    <a:pt x="98" y="494"/>
                  </a:lnTo>
                  <a:lnTo>
                    <a:pt x="93" y="485"/>
                  </a:lnTo>
                  <a:lnTo>
                    <a:pt x="95" y="481"/>
                  </a:lnTo>
                  <a:lnTo>
                    <a:pt x="98" y="485"/>
                  </a:lnTo>
                  <a:lnTo>
                    <a:pt x="99" y="491"/>
                  </a:lnTo>
                  <a:lnTo>
                    <a:pt x="104" y="493"/>
                  </a:lnTo>
                  <a:lnTo>
                    <a:pt x="104" y="491"/>
                  </a:lnTo>
                  <a:lnTo>
                    <a:pt x="103" y="488"/>
                  </a:lnTo>
                  <a:lnTo>
                    <a:pt x="107" y="489"/>
                  </a:lnTo>
                  <a:lnTo>
                    <a:pt x="109" y="488"/>
                  </a:lnTo>
                  <a:lnTo>
                    <a:pt x="106" y="481"/>
                  </a:lnTo>
                  <a:lnTo>
                    <a:pt x="99" y="480"/>
                  </a:lnTo>
                  <a:lnTo>
                    <a:pt x="99" y="481"/>
                  </a:lnTo>
                  <a:lnTo>
                    <a:pt x="93" y="473"/>
                  </a:lnTo>
                  <a:lnTo>
                    <a:pt x="112" y="483"/>
                  </a:lnTo>
                  <a:lnTo>
                    <a:pt x="112" y="485"/>
                  </a:lnTo>
                  <a:lnTo>
                    <a:pt x="112" y="494"/>
                  </a:lnTo>
                  <a:lnTo>
                    <a:pt x="114" y="494"/>
                  </a:lnTo>
                  <a:lnTo>
                    <a:pt x="114" y="498"/>
                  </a:lnTo>
                  <a:lnTo>
                    <a:pt x="117" y="501"/>
                  </a:lnTo>
                  <a:lnTo>
                    <a:pt x="122" y="506"/>
                  </a:lnTo>
                  <a:lnTo>
                    <a:pt x="123" y="509"/>
                  </a:lnTo>
                  <a:lnTo>
                    <a:pt x="122" y="510"/>
                  </a:lnTo>
                  <a:lnTo>
                    <a:pt x="123" y="512"/>
                  </a:lnTo>
                  <a:lnTo>
                    <a:pt x="122" y="514"/>
                  </a:lnTo>
                  <a:close/>
                  <a:moveTo>
                    <a:pt x="138" y="531"/>
                  </a:moveTo>
                  <a:lnTo>
                    <a:pt x="146" y="530"/>
                  </a:lnTo>
                  <a:lnTo>
                    <a:pt x="149" y="533"/>
                  </a:lnTo>
                  <a:lnTo>
                    <a:pt x="147" y="534"/>
                  </a:lnTo>
                  <a:lnTo>
                    <a:pt x="141" y="534"/>
                  </a:lnTo>
                  <a:lnTo>
                    <a:pt x="138" y="534"/>
                  </a:lnTo>
                  <a:lnTo>
                    <a:pt x="138" y="531"/>
                  </a:lnTo>
                  <a:lnTo>
                    <a:pt x="138" y="531"/>
                  </a:lnTo>
                  <a:close/>
                  <a:moveTo>
                    <a:pt x="164" y="570"/>
                  </a:moveTo>
                  <a:lnTo>
                    <a:pt x="164" y="574"/>
                  </a:lnTo>
                  <a:lnTo>
                    <a:pt x="162" y="571"/>
                  </a:lnTo>
                  <a:lnTo>
                    <a:pt x="162" y="573"/>
                  </a:lnTo>
                  <a:lnTo>
                    <a:pt x="160" y="574"/>
                  </a:lnTo>
                  <a:lnTo>
                    <a:pt x="159" y="573"/>
                  </a:lnTo>
                  <a:lnTo>
                    <a:pt x="159" y="576"/>
                  </a:lnTo>
                  <a:lnTo>
                    <a:pt x="157" y="574"/>
                  </a:lnTo>
                  <a:lnTo>
                    <a:pt x="155" y="571"/>
                  </a:lnTo>
                  <a:lnTo>
                    <a:pt x="151" y="570"/>
                  </a:lnTo>
                  <a:lnTo>
                    <a:pt x="141" y="563"/>
                  </a:lnTo>
                  <a:lnTo>
                    <a:pt x="139" y="560"/>
                  </a:lnTo>
                  <a:lnTo>
                    <a:pt x="141" y="560"/>
                  </a:lnTo>
                  <a:lnTo>
                    <a:pt x="147" y="565"/>
                  </a:lnTo>
                  <a:lnTo>
                    <a:pt x="147" y="563"/>
                  </a:lnTo>
                  <a:lnTo>
                    <a:pt x="154" y="565"/>
                  </a:lnTo>
                  <a:lnTo>
                    <a:pt x="151" y="558"/>
                  </a:lnTo>
                  <a:lnTo>
                    <a:pt x="146" y="557"/>
                  </a:lnTo>
                  <a:lnTo>
                    <a:pt x="147" y="555"/>
                  </a:lnTo>
                  <a:lnTo>
                    <a:pt x="152" y="557"/>
                  </a:lnTo>
                  <a:lnTo>
                    <a:pt x="160" y="563"/>
                  </a:lnTo>
                  <a:lnTo>
                    <a:pt x="165" y="565"/>
                  </a:lnTo>
                  <a:lnTo>
                    <a:pt x="167" y="570"/>
                  </a:lnTo>
                  <a:lnTo>
                    <a:pt x="164" y="570"/>
                  </a:lnTo>
                  <a:close/>
                  <a:moveTo>
                    <a:pt x="327" y="624"/>
                  </a:moveTo>
                  <a:lnTo>
                    <a:pt x="322" y="629"/>
                  </a:lnTo>
                  <a:lnTo>
                    <a:pt x="321" y="627"/>
                  </a:lnTo>
                  <a:lnTo>
                    <a:pt x="321" y="631"/>
                  </a:lnTo>
                  <a:lnTo>
                    <a:pt x="314" y="631"/>
                  </a:lnTo>
                  <a:lnTo>
                    <a:pt x="314" y="632"/>
                  </a:lnTo>
                  <a:lnTo>
                    <a:pt x="316" y="634"/>
                  </a:lnTo>
                  <a:lnTo>
                    <a:pt x="314" y="639"/>
                  </a:lnTo>
                  <a:lnTo>
                    <a:pt x="309" y="642"/>
                  </a:lnTo>
                  <a:lnTo>
                    <a:pt x="311" y="645"/>
                  </a:lnTo>
                  <a:lnTo>
                    <a:pt x="317" y="648"/>
                  </a:lnTo>
                  <a:lnTo>
                    <a:pt x="325" y="645"/>
                  </a:lnTo>
                  <a:lnTo>
                    <a:pt x="321" y="648"/>
                  </a:lnTo>
                  <a:lnTo>
                    <a:pt x="321" y="651"/>
                  </a:lnTo>
                  <a:lnTo>
                    <a:pt x="319" y="651"/>
                  </a:lnTo>
                  <a:lnTo>
                    <a:pt x="319" y="655"/>
                  </a:lnTo>
                  <a:lnTo>
                    <a:pt x="325" y="658"/>
                  </a:lnTo>
                  <a:lnTo>
                    <a:pt x="319" y="658"/>
                  </a:lnTo>
                  <a:lnTo>
                    <a:pt x="319" y="656"/>
                  </a:lnTo>
                  <a:lnTo>
                    <a:pt x="316" y="655"/>
                  </a:lnTo>
                  <a:lnTo>
                    <a:pt x="316" y="651"/>
                  </a:lnTo>
                  <a:lnTo>
                    <a:pt x="313" y="647"/>
                  </a:lnTo>
                  <a:lnTo>
                    <a:pt x="308" y="645"/>
                  </a:lnTo>
                  <a:lnTo>
                    <a:pt x="308" y="637"/>
                  </a:lnTo>
                  <a:lnTo>
                    <a:pt x="309" y="635"/>
                  </a:lnTo>
                  <a:lnTo>
                    <a:pt x="313" y="637"/>
                  </a:lnTo>
                  <a:lnTo>
                    <a:pt x="313" y="631"/>
                  </a:lnTo>
                  <a:lnTo>
                    <a:pt x="317" y="627"/>
                  </a:lnTo>
                  <a:lnTo>
                    <a:pt x="314" y="623"/>
                  </a:lnTo>
                  <a:lnTo>
                    <a:pt x="314" y="623"/>
                  </a:lnTo>
                  <a:lnTo>
                    <a:pt x="317" y="626"/>
                  </a:lnTo>
                  <a:lnTo>
                    <a:pt x="324" y="623"/>
                  </a:lnTo>
                  <a:lnTo>
                    <a:pt x="325" y="624"/>
                  </a:lnTo>
                  <a:lnTo>
                    <a:pt x="329" y="623"/>
                  </a:lnTo>
                  <a:lnTo>
                    <a:pt x="335" y="621"/>
                  </a:lnTo>
                  <a:lnTo>
                    <a:pt x="337" y="623"/>
                  </a:lnTo>
                  <a:lnTo>
                    <a:pt x="327" y="624"/>
                  </a:lnTo>
                  <a:close/>
                  <a:moveTo>
                    <a:pt x="920" y="624"/>
                  </a:moveTo>
                  <a:lnTo>
                    <a:pt x="919" y="624"/>
                  </a:lnTo>
                  <a:lnTo>
                    <a:pt x="906" y="627"/>
                  </a:lnTo>
                  <a:lnTo>
                    <a:pt x="904" y="631"/>
                  </a:lnTo>
                  <a:lnTo>
                    <a:pt x="904" y="634"/>
                  </a:lnTo>
                  <a:lnTo>
                    <a:pt x="909" y="635"/>
                  </a:lnTo>
                  <a:lnTo>
                    <a:pt x="914" y="642"/>
                  </a:lnTo>
                  <a:lnTo>
                    <a:pt x="917" y="648"/>
                  </a:lnTo>
                  <a:lnTo>
                    <a:pt x="917" y="650"/>
                  </a:lnTo>
                  <a:lnTo>
                    <a:pt x="914" y="648"/>
                  </a:lnTo>
                  <a:lnTo>
                    <a:pt x="912" y="643"/>
                  </a:lnTo>
                  <a:lnTo>
                    <a:pt x="909" y="640"/>
                  </a:lnTo>
                  <a:lnTo>
                    <a:pt x="906" y="635"/>
                  </a:lnTo>
                  <a:lnTo>
                    <a:pt x="903" y="634"/>
                  </a:lnTo>
                  <a:lnTo>
                    <a:pt x="901" y="631"/>
                  </a:lnTo>
                  <a:lnTo>
                    <a:pt x="903" y="626"/>
                  </a:lnTo>
                  <a:lnTo>
                    <a:pt x="916" y="624"/>
                  </a:lnTo>
                  <a:lnTo>
                    <a:pt x="920" y="619"/>
                  </a:lnTo>
                  <a:lnTo>
                    <a:pt x="920" y="624"/>
                  </a:lnTo>
                  <a:close/>
                  <a:moveTo>
                    <a:pt x="1066" y="610"/>
                  </a:moveTo>
                  <a:lnTo>
                    <a:pt x="1065" y="607"/>
                  </a:lnTo>
                  <a:lnTo>
                    <a:pt x="1060" y="607"/>
                  </a:lnTo>
                  <a:lnTo>
                    <a:pt x="1052" y="608"/>
                  </a:lnTo>
                  <a:lnTo>
                    <a:pt x="1052" y="613"/>
                  </a:lnTo>
                  <a:lnTo>
                    <a:pt x="1060" y="618"/>
                  </a:lnTo>
                  <a:lnTo>
                    <a:pt x="1060" y="618"/>
                  </a:lnTo>
                  <a:lnTo>
                    <a:pt x="1053" y="616"/>
                  </a:lnTo>
                  <a:lnTo>
                    <a:pt x="1050" y="613"/>
                  </a:lnTo>
                  <a:lnTo>
                    <a:pt x="1044" y="611"/>
                  </a:lnTo>
                  <a:lnTo>
                    <a:pt x="1044" y="610"/>
                  </a:lnTo>
                  <a:lnTo>
                    <a:pt x="1049" y="610"/>
                  </a:lnTo>
                  <a:lnTo>
                    <a:pt x="1047" y="607"/>
                  </a:lnTo>
                  <a:lnTo>
                    <a:pt x="1047" y="603"/>
                  </a:lnTo>
                  <a:lnTo>
                    <a:pt x="1050" y="605"/>
                  </a:lnTo>
                  <a:lnTo>
                    <a:pt x="1050" y="607"/>
                  </a:lnTo>
                  <a:lnTo>
                    <a:pt x="1058" y="603"/>
                  </a:lnTo>
                  <a:lnTo>
                    <a:pt x="1065" y="607"/>
                  </a:lnTo>
                  <a:lnTo>
                    <a:pt x="1066" y="608"/>
                  </a:lnTo>
                  <a:lnTo>
                    <a:pt x="1066" y="610"/>
                  </a:lnTo>
                  <a:close/>
                  <a:moveTo>
                    <a:pt x="1167" y="642"/>
                  </a:moveTo>
                  <a:lnTo>
                    <a:pt x="1167" y="647"/>
                  </a:lnTo>
                  <a:lnTo>
                    <a:pt x="1164" y="651"/>
                  </a:lnTo>
                  <a:lnTo>
                    <a:pt x="1163" y="648"/>
                  </a:lnTo>
                  <a:lnTo>
                    <a:pt x="1161" y="650"/>
                  </a:lnTo>
                  <a:lnTo>
                    <a:pt x="1159" y="655"/>
                  </a:lnTo>
                  <a:lnTo>
                    <a:pt x="1163" y="653"/>
                  </a:lnTo>
                  <a:lnTo>
                    <a:pt x="1164" y="656"/>
                  </a:lnTo>
                  <a:lnTo>
                    <a:pt x="1159" y="659"/>
                  </a:lnTo>
                  <a:lnTo>
                    <a:pt x="1155" y="666"/>
                  </a:lnTo>
                  <a:lnTo>
                    <a:pt x="1143" y="669"/>
                  </a:lnTo>
                  <a:lnTo>
                    <a:pt x="1142" y="672"/>
                  </a:lnTo>
                  <a:lnTo>
                    <a:pt x="1135" y="674"/>
                  </a:lnTo>
                  <a:lnTo>
                    <a:pt x="1132" y="682"/>
                  </a:lnTo>
                  <a:lnTo>
                    <a:pt x="1127" y="685"/>
                  </a:lnTo>
                  <a:lnTo>
                    <a:pt x="1114" y="688"/>
                  </a:lnTo>
                  <a:lnTo>
                    <a:pt x="1105" y="688"/>
                  </a:lnTo>
                  <a:lnTo>
                    <a:pt x="1102" y="685"/>
                  </a:lnTo>
                  <a:lnTo>
                    <a:pt x="1102" y="685"/>
                  </a:lnTo>
                  <a:lnTo>
                    <a:pt x="1106" y="684"/>
                  </a:lnTo>
                  <a:lnTo>
                    <a:pt x="1116" y="682"/>
                  </a:lnTo>
                  <a:lnTo>
                    <a:pt x="1119" y="682"/>
                  </a:lnTo>
                  <a:lnTo>
                    <a:pt x="1122" y="679"/>
                  </a:lnTo>
                  <a:lnTo>
                    <a:pt x="1129" y="671"/>
                  </a:lnTo>
                  <a:lnTo>
                    <a:pt x="1147" y="658"/>
                  </a:lnTo>
                  <a:lnTo>
                    <a:pt x="1148" y="656"/>
                  </a:lnTo>
                  <a:lnTo>
                    <a:pt x="1138" y="661"/>
                  </a:lnTo>
                  <a:lnTo>
                    <a:pt x="1138" y="658"/>
                  </a:lnTo>
                  <a:lnTo>
                    <a:pt x="1143" y="656"/>
                  </a:lnTo>
                  <a:lnTo>
                    <a:pt x="1150" y="647"/>
                  </a:lnTo>
                  <a:lnTo>
                    <a:pt x="1158" y="623"/>
                  </a:lnTo>
                  <a:lnTo>
                    <a:pt x="1158" y="618"/>
                  </a:lnTo>
                  <a:lnTo>
                    <a:pt x="1161" y="615"/>
                  </a:lnTo>
                  <a:lnTo>
                    <a:pt x="1164" y="615"/>
                  </a:lnTo>
                  <a:lnTo>
                    <a:pt x="1164" y="618"/>
                  </a:lnTo>
                  <a:lnTo>
                    <a:pt x="1167" y="64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5" name="Freeform 825">
              <a:extLst>
                <a:ext uri="{FF2B5EF4-FFF2-40B4-BE49-F238E27FC236}">
                  <a16:creationId xmlns:a16="http://schemas.microsoft.com/office/drawing/2014/main" id="{52E3E886-A382-87A2-D0A5-F0944FD8B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29940" y="-2387968"/>
              <a:ext cx="1151545" cy="422823"/>
            </a:xfrm>
            <a:custGeom>
              <a:avLst/>
              <a:gdLst/>
              <a:ahLst/>
              <a:cxnLst>
                <a:cxn ang="0">
                  <a:pos x="834" y="28"/>
                </a:cxn>
                <a:cxn ang="0">
                  <a:pos x="795" y="57"/>
                </a:cxn>
                <a:cxn ang="0">
                  <a:pos x="710" y="80"/>
                </a:cxn>
                <a:cxn ang="0">
                  <a:pos x="634" y="109"/>
                </a:cxn>
                <a:cxn ang="0">
                  <a:pos x="617" y="89"/>
                </a:cxn>
                <a:cxn ang="0">
                  <a:pos x="609" y="64"/>
                </a:cxn>
                <a:cxn ang="0">
                  <a:pos x="577" y="62"/>
                </a:cxn>
                <a:cxn ang="0">
                  <a:pos x="549" y="109"/>
                </a:cxn>
                <a:cxn ang="0">
                  <a:pos x="557" y="61"/>
                </a:cxn>
                <a:cxn ang="0">
                  <a:pos x="585" y="49"/>
                </a:cxn>
                <a:cxn ang="0">
                  <a:pos x="590" y="38"/>
                </a:cxn>
                <a:cxn ang="0">
                  <a:pos x="553" y="28"/>
                </a:cxn>
                <a:cxn ang="0">
                  <a:pos x="529" y="20"/>
                </a:cxn>
                <a:cxn ang="0">
                  <a:pos x="61" y="8"/>
                </a:cxn>
                <a:cxn ang="0">
                  <a:pos x="59" y="25"/>
                </a:cxn>
                <a:cxn ang="0">
                  <a:pos x="29" y="22"/>
                </a:cxn>
                <a:cxn ang="0">
                  <a:pos x="31" y="46"/>
                </a:cxn>
                <a:cxn ang="0">
                  <a:pos x="5" y="125"/>
                </a:cxn>
                <a:cxn ang="0">
                  <a:pos x="18" y="158"/>
                </a:cxn>
                <a:cxn ang="0">
                  <a:pos x="19" y="179"/>
                </a:cxn>
                <a:cxn ang="0">
                  <a:pos x="59" y="210"/>
                </a:cxn>
                <a:cxn ang="0">
                  <a:pos x="141" y="237"/>
                </a:cxn>
                <a:cxn ang="0">
                  <a:pos x="250" y="250"/>
                </a:cxn>
                <a:cxn ang="0">
                  <a:pos x="311" y="275"/>
                </a:cxn>
                <a:cxn ang="0">
                  <a:pos x="354" y="303"/>
                </a:cxn>
                <a:cxn ang="0">
                  <a:pos x="361" y="280"/>
                </a:cxn>
                <a:cxn ang="0">
                  <a:pos x="377" y="274"/>
                </a:cxn>
                <a:cxn ang="0">
                  <a:pos x="398" y="261"/>
                </a:cxn>
                <a:cxn ang="0">
                  <a:pos x="441" y="259"/>
                </a:cxn>
                <a:cxn ang="0">
                  <a:pos x="480" y="267"/>
                </a:cxn>
                <a:cxn ang="0">
                  <a:pos x="467" y="256"/>
                </a:cxn>
                <a:cxn ang="0">
                  <a:pos x="512" y="251"/>
                </a:cxn>
                <a:cxn ang="0">
                  <a:pos x="557" y="255"/>
                </a:cxn>
                <a:cxn ang="0">
                  <a:pos x="577" y="280"/>
                </a:cxn>
                <a:cxn ang="0">
                  <a:pos x="592" y="311"/>
                </a:cxn>
                <a:cxn ang="0">
                  <a:pos x="600" y="248"/>
                </a:cxn>
                <a:cxn ang="0">
                  <a:pos x="640" y="219"/>
                </a:cxn>
                <a:cxn ang="0">
                  <a:pos x="683" y="197"/>
                </a:cxn>
                <a:cxn ang="0">
                  <a:pos x="686" y="186"/>
                </a:cxn>
                <a:cxn ang="0">
                  <a:pos x="698" y="173"/>
                </a:cxn>
                <a:cxn ang="0">
                  <a:pos x="693" y="152"/>
                </a:cxn>
                <a:cxn ang="0">
                  <a:pos x="699" y="150"/>
                </a:cxn>
                <a:cxn ang="0">
                  <a:pos x="709" y="139"/>
                </a:cxn>
                <a:cxn ang="0">
                  <a:pos x="735" y="123"/>
                </a:cxn>
                <a:cxn ang="0">
                  <a:pos x="781" y="112"/>
                </a:cxn>
                <a:cxn ang="0">
                  <a:pos x="789" y="107"/>
                </a:cxn>
                <a:cxn ang="0">
                  <a:pos x="807" y="78"/>
                </a:cxn>
                <a:cxn ang="0">
                  <a:pos x="847" y="65"/>
                </a:cxn>
                <a:cxn ang="0">
                  <a:pos x="130" y="186"/>
                </a:cxn>
                <a:cxn ang="0">
                  <a:pos x="168" y="113"/>
                </a:cxn>
                <a:cxn ang="0">
                  <a:pos x="180" y="120"/>
                </a:cxn>
                <a:cxn ang="0">
                  <a:pos x="176" y="171"/>
                </a:cxn>
                <a:cxn ang="0">
                  <a:pos x="191" y="165"/>
                </a:cxn>
                <a:cxn ang="0">
                  <a:pos x="268" y="28"/>
                </a:cxn>
                <a:cxn ang="0">
                  <a:pos x="363" y="72"/>
                </a:cxn>
                <a:cxn ang="0">
                  <a:pos x="364" y="56"/>
                </a:cxn>
                <a:cxn ang="0">
                  <a:pos x="369" y="56"/>
                </a:cxn>
                <a:cxn ang="0">
                  <a:pos x="600" y="293"/>
                </a:cxn>
              </a:cxnLst>
              <a:rect l="0" t="0" r="r" b="b"/>
              <a:pathLst>
                <a:path w="847" h="311">
                  <a:moveTo>
                    <a:pt x="845" y="65"/>
                  </a:moveTo>
                  <a:lnTo>
                    <a:pt x="847" y="64"/>
                  </a:lnTo>
                  <a:lnTo>
                    <a:pt x="847" y="61"/>
                  </a:lnTo>
                  <a:lnTo>
                    <a:pt x="845" y="61"/>
                  </a:lnTo>
                  <a:lnTo>
                    <a:pt x="844" y="61"/>
                  </a:lnTo>
                  <a:lnTo>
                    <a:pt x="840" y="59"/>
                  </a:lnTo>
                  <a:lnTo>
                    <a:pt x="840" y="56"/>
                  </a:lnTo>
                  <a:lnTo>
                    <a:pt x="837" y="54"/>
                  </a:lnTo>
                  <a:lnTo>
                    <a:pt x="840" y="33"/>
                  </a:lnTo>
                  <a:lnTo>
                    <a:pt x="834" y="28"/>
                  </a:lnTo>
                  <a:lnTo>
                    <a:pt x="826" y="32"/>
                  </a:lnTo>
                  <a:lnTo>
                    <a:pt x="823" y="32"/>
                  </a:lnTo>
                  <a:lnTo>
                    <a:pt x="823" y="30"/>
                  </a:lnTo>
                  <a:lnTo>
                    <a:pt x="820" y="28"/>
                  </a:lnTo>
                  <a:lnTo>
                    <a:pt x="816" y="28"/>
                  </a:lnTo>
                  <a:lnTo>
                    <a:pt x="808" y="37"/>
                  </a:lnTo>
                  <a:lnTo>
                    <a:pt x="807" y="41"/>
                  </a:lnTo>
                  <a:lnTo>
                    <a:pt x="802" y="48"/>
                  </a:lnTo>
                  <a:lnTo>
                    <a:pt x="800" y="54"/>
                  </a:lnTo>
                  <a:lnTo>
                    <a:pt x="795" y="57"/>
                  </a:lnTo>
                  <a:lnTo>
                    <a:pt x="795" y="59"/>
                  </a:lnTo>
                  <a:lnTo>
                    <a:pt x="789" y="59"/>
                  </a:lnTo>
                  <a:lnTo>
                    <a:pt x="784" y="61"/>
                  </a:lnTo>
                  <a:lnTo>
                    <a:pt x="781" y="64"/>
                  </a:lnTo>
                  <a:lnTo>
                    <a:pt x="731" y="64"/>
                  </a:lnTo>
                  <a:lnTo>
                    <a:pt x="722" y="69"/>
                  </a:lnTo>
                  <a:lnTo>
                    <a:pt x="717" y="73"/>
                  </a:lnTo>
                  <a:lnTo>
                    <a:pt x="710" y="77"/>
                  </a:lnTo>
                  <a:lnTo>
                    <a:pt x="714" y="78"/>
                  </a:lnTo>
                  <a:lnTo>
                    <a:pt x="710" y="80"/>
                  </a:lnTo>
                  <a:lnTo>
                    <a:pt x="712" y="81"/>
                  </a:lnTo>
                  <a:lnTo>
                    <a:pt x="710" y="85"/>
                  </a:lnTo>
                  <a:lnTo>
                    <a:pt x="699" y="88"/>
                  </a:lnTo>
                  <a:lnTo>
                    <a:pt x="690" y="88"/>
                  </a:lnTo>
                  <a:lnTo>
                    <a:pt x="682" y="86"/>
                  </a:lnTo>
                  <a:lnTo>
                    <a:pt x="669" y="89"/>
                  </a:lnTo>
                  <a:lnTo>
                    <a:pt x="670" y="94"/>
                  </a:lnTo>
                  <a:lnTo>
                    <a:pt x="654" y="102"/>
                  </a:lnTo>
                  <a:lnTo>
                    <a:pt x="643" y="105"/>
                  </a:lnTo>
                  <a:lnTo>
                    <a:pt x="634" y="109"/>
                  </a:lnTo>
                  <a:lnTo>
                    <a:pt x="624" y="112"/>
                  </a:lnTo>
                  <a:lnTo>
                    <a:pt x="614" y="113"/>
                  </a:lnTo>
                  <a:lnTo>
                    <a:pt x="600" y="110"/>
                  </a:lnTo>
                  <a:lnTo>
                    <a:pt x="606" y="105"/>
                  </a:lnTo>
                  <a:lnTo>
                    <a:pt x="606" y="104"/>
                  </a:lnTo>
                  <a:lnTo>
                    <a:pt x="609" y="101"/>
                  </a:lnTo>
                  <a:lnTo>
                    <a:pt x="611" y="99"/>
                  </a:lnTo>
                  <a:lnTo>
                    <a:pt x="616" y="97"/>
                  </a:lnTo>
                  <a:lnTo>
                    <a:pt x="619" y="91"/>
                  </a:lnTo>
                  <a:lnTo>
                    <a:pt x="617" y="89"/>
                  </a:lnTo>
                  <a:lnTo>
                    <a:pt x="617" y="81"/>
                  </a:lnTo>
                  <a:lnTo>
                    <a:pt x="614" y="77"/>
                  </a:lnTo>
                  <a:lnTo>
                    <a:pt x="608" y="78"/>
                  </a:lnTo>
                  <a:lnTo>
                    <a:pt x="603" y="83"/>
                  </a:lnTo>
                  <a:lnTo>
                    <a:pt x="600" y="83"/>
                  </a:lnTo>
                  <a:lnTo>
                    <a:pt x="598" y="81"/>
                  </a:lnTo>
                  <a:lnTo>
                    <a:pt x="601" y="78"/>
                  </a:lnTo>
                  <a:lnTo>
                    <a:pt x="605" y="77"/>
                  </a:lnTo>
                  <a:lnTo>
                    <a:pt x="609" y="72"/>
                  </a:lnTo>
                  <a:lnTo>
                    <a:pt x="609" y="64"/>
                  </a:lnTo>
                  <a:lnTo>
                    <a:pt x="611" y="64"/>
                  </a:lnTo>
                  <a:lnTo>
                    <a:pt x="609" y="61"/>
                  </a:lnTo>
                  <a:lnTo>
                    <a:pt x="598" y="56"/>
                  </a:lnTo>
                  <a:lnTo>
                    <a:pt x="589" y="54"/>
                  </a:lnTo>
                  <a:lnTo>
                    <a:pt x="587" y="56"/>
                  </a:lnTo>
                  <a:lnTo>
                    <a:pt x="589" y="59"/>
                  </a:lnTo>
                  <a:lnTo>
                    <a:pt x="582" y="61"/>
                  </a:lnTo>
                  <a:lnTo>
                    <a:pt x="581" y="65"/>
                  </a:lnTo>
                  <a:lnTo>
                    <a:pt x="577" y="67"/>
                  </a:lnTo>
                  <a:lnTo>
                    <a:pt x="577" y="62"/>
                  </a:lnTo>
                  <a:lnTo>
                    <a:pt x="571" y="65"/>
                  </a:lnTo>
                  <a:lnTo>
                    <a:pt x="568" y="69"/>
                  </a:lnTo>
                  <a:lnTo>
                    <a:pt x="566" y="75"/>
                  </a:lnTo>
                  <a:lnTo>
                    <a:pt x="565" y="75"/>
                  </a:lnTo>
                  <a:lnTo>
                    <a:pt x="561" y="83"/>
                  </a:lnTo>
                  <a:lnTo>
                    <a:pt x="563" y="89"/>
                  </a:lnTo>
                  <a:lnTo>
                    <a:pt x="563" y="91"/>
                  </a:lnTo>
                  <a:lnTo>
                    <a:pt x="561" y="97"/>
                  </a:lnTo>
                  <a:lnTo>
                    <a:pt x="553" y="107"/>
                  </a:lnTo>
                  <a:lnTo>
                    <a:pt x="549" y="109"/>
                  </a:lnTo>
                  <a:lnTo>
                    <a:pt x="545" y="110"/>
                  </a:lnTo>
                  <a:lnTo>
                    <a:pt x="541" y="110"/>
                  </a:lnTo>
                  <a:lnTo>
                    <a:pt x="539" y="109"/>
                  </a:lnTo>
                  <a:lnTo>
                    <a:pt x="537" y="102"/>
                  </a:lnTo>
                  <a:lnTo>
                    <a:pt x="539" y="99"/>
                  </a:lnTo>
                  <a:lnTo>
                    <a:pt x="539" y="89"/>
                  </a:lnTo>
                  <a:lnTo>
                    <a:pt x="544" y="83"/>
                  </a:lnTo>
                  <a:lnTo>
                    <a:pt x="550" y="72"/>
                  </a:lnTo>
                  <a:lnTo>
                    <a:pt x="558" y="62"/>
                  </a:lnTo>
                  <a:lnTo>
                    <a:pt x="557" y="61"/>
                  </a:lnTo>
                  <a:lnTo>
                    <a:pt x="553" y="64"/>
                  </a:lnTo>
                  <a:lnTo>
                    <a:pt x="552" y="67"/>
                  </a:lnTo>
                  <a:lnTo>
                    <a:pt x="542" y="70"/>
                  </a:lnTo>
                  <a:lnTo>
                    <a:pt x="547" y="67"/>
                  </a:lnTo>
                  <a:lnTo>
                    <a:pt x="550" y="62"/>
                  </a:lnTo>
                  <a:lnTo>
                    <a:pt x="561" y="54"/>
                  </a:lnTo>
                  <a:lnTo>
                    <a:pt x="566" y="53"/>
                  </a:lnTo>
                  <a:lnTo>
                    <a:pt x="565" y="56"/>
                  </a:lnTo>
                  <a:lnTo>
                    <a:pt x="573" y="53"/>
                  </a:lnTo>
                  <a:lnTo>
                    <a:pt x="585" y="49"/>
                  </a:lnTo>
                  <a:lnTo>
                    <a:pt x="592" y="51"/>
                  </a:lnTo>
                  <a:lnTo>
                    <a:pt x="595" y="51"/>
                  </a:lnTo>
                  <a:lnTo>
                    <a:pt x="597" y="49"/>
                  </a:lnTo>
                  <a:lnTo>
                    <a:pt x="598" y="51"/>
                  </a:lnTo>
                  <a:lnTo>
                    <a:pt x="605" y="51"/>
                  </a:lnTo>
                  <a:lnTo>
                    <a:pt x="601" y="48"/>
                  </a:lnTo>
                  <a:lnTo>
                    <a:pt x="601" y="43"/>
                  </a:lnTo>
                  <a:lnTo>
                    <a:pt x="593" y="43"/>
                  </a:lnTo>
                  <a:lnTo>
                    <a:pt x="590" y="41"/>
                  </a:lnTo>
                  <a:lnTo>
                    <a:pt x="590" y="38"/>
                  </a:lnTo>
                  <a:lnTo>
                    <a:pt x="576" y="40"/>
                  </a:lnTo>
                  <a:lnTo>
                    <a:pt x="566" y="43"/>
                  </a:lnTo>
                  <a:lnTo>
                    <a:pt x="558" y="43"/>
                  </a:lnTo>
                  <a:lnTo>
                    <a:pt x="555" y="40"/>
                  </a:lnTo>
                  <a:lnTo>
                    <a:pt x="550" y="38"/>
                  </a:lnTo>
                  <a:lnTo>
                    <a:pt x="545" y="38"/>
                  </a:lnTo>
                  <a:lnTo>
                    <a:pt x="542" y="40"/>
                  </a:lnTo>
                  <a:lnTo>
                    <a:pt x="544" y="37"/>
                  </a:lnTo>
                  <a:lnTo>
                    <a:pt x="555" y="30"/>
                  </a:lnTo>
                  <a:lnTo>
                    <a:pt x="553" y="28"/>
                  </a:lnTo>
                  <a:lnTo>
                    <a:pt x="545" y="30"/>
                  </a:lnTo>
                  <a:lnTo>
                    <a:pt x="531" y="38"/>
                  </a:lnTo>
                  <a:lnTo>
                    <a:pt x="513" y="41"/>
                  </a:lnTo>
                  <a:lnTo>
                    <a:pt x="507" y="41"/>
                  </a:lnTo>
                  <a:lnTo>
                    <a:pt x="508" y="38"/>
                  </a:lnTo>
                  <a:lnTo>
                    <a:pt x="507" y="37"/>
                  </a:lnTo>
                  <a:lnTo>
                    <a:pt x="497" y="41"/>
                  </a:lnTo>
                  <a:lnTo>
                    <a:pt x="491" y="41"/>
                  </a:lnTo>
                  <a:lnTo>
                    <a:pt x="504" y="32"/>
                  </a:lnTo>
                  <a:lnTo>
                    <a:pt x="529" y="20"/>
                  </a:lnTo>
                  <a:lnTo>
                    <a:pt x="513" y="19"/>
                  </a:lnTo>
                  <a:lnTo>
                    <a:pt x="505" y="20"/>
                  </a:lnTo>
                  <a:lnTo>
                    <a:pt x="488" y="11"/>
                  </a:lnTo>
                  <a:lnTo>
                    <a:pt x="475" y="12"/>
                  </a:lnTo>
                  <a:lnTo>
                    <a:pt x="468" y="9"/>
                  </a:lnTo>
                  <a:lnTo>
                    <a:pt x="462" y="9"/>
                  </a:lnTo>
                  <a:lnTo>
                    <a:pt x="459" y="0"/>
                  </a:lnTo>
                  <a:lnTo>
                    <a:pt x="456" y="0"/>
                  </a:lnTo>
                  <a:lnTo>
                    <a:pt x="454" y="6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67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1" y="16"/>
                  </a:lnTo>
                  <a:lnTo>
                    <a:pt x="64" y="17"/>
                  </a:lnTo>
                  <a:lnTo>
                    <a:pt x="63" y="24"/>
                  </a:lnTo>
                  <a:lnTo>
                    <a:pt x="63" y="25"/>
                  </a:lnTo>
                  <a:lnTo>
                    <a:pt x="61" y="24"/>
                  </a:lnTo>
                  <a:lnTo>
                    <a:pt x="59" y="25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0" y="32"/>
                  </a:lnTo>
                  <a:lnTo>
                    <a:pt x="51" y="28"/>
                  </a:lnTo>
                  <a:lnTo>
                    <a:pt x="58" y="24"/>
                  </a:lnTo>
                  <a:lnTo>
                    <a:pt x="58" y="20"/>
                  </a:lnTo>
                  <a:lnTo>
                    <a:pt x="42" y="19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29" y="22"/>
                  </a:lnTo>
                  <a:lnTo>
                    <a:pt x="32" y="28"/>
                  </a:lnTo>
                  <a:lnTo>
                    <a:pt x="32" y="37"/>
                  </a:lnTo>
                  <a:lnTo>
                    <a:pt x="34" y="37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35" y="41"/>
                  </a:lnTo>
                  <a:lnTo>
                    <a:pt x="34" y="45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1" y="46"/>
                  </a:lnTo>
                  <a:lnTo>
                    <a:pt x="32" y="49"/>
                  </a:lnTo>
                  <a:lnTo>
                    <a:pt x="21" y="77"/>
                  </a:lnTo>
                  <a:lnTo>
                    <a:pt x="16" y="86"/>
                  </a:lnTo>
                  <a:lnTo>
                    <a:pt x="16" y="88"/>
                  </a:lnTo>
                  <a:lnTo>
                    <a:pt x="11" y="91"/>
                  </a:lnTo>
                  <a:lnTo>
                    <a:pt x="8" y="96"/>
                  </a:lnTo>
                  <a:lnTo>
                    <a:pt x="8" y="104"/>
                  </a:lnTo>
                  <a:lnTo>
                    <a:pt x="8" y="109"/>
                  </a:lnTo>
                  <a:lnTo>
                    <a:pt x="8" y="117"/>
                  </a:lnTo>
                  <a:lnTo>
                    <a:pt x="5" y="125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5" y="139"/>
                  </a:lnTo>
                  <a:lnTo>
                    <a:pt x="5" y="142"/>
                  </a:lnTo>
                  <a:lnTo>
                    <a:pt x="5" y="150"/>
                  </a:lnTo>
                  <a:lnTo>
                    <a:pt x="11" y="157"/>
                  </a:lnTo>
                  <a:lnTo>
                    <a:pt x="11" y="160"/>
                  </a:lnTo>
                  <a:lnTo>
                    <a:pt x="13" y="162"/>
                  </a:lnTo>
                  <a:lnTo>
                    <a:pt x="16" y="162"/>
                  </a:lnTo>
                  <a:lnTo>
                    <a:pt x="18" y="158"/>
                  </a:lnTo>
                  <a:lnTo>
                    <a:pt x="24" y="160"/>
                  </a:lnTo>
                  <a:lnTo>
                    <a:pt x="19" y="162"/>
                  </a:lnTo>
                  <a:lnTo>
                    <a:pt x="21" y="166"/>
                  </a:lnTo>
                  <a:lnTo>
                    <a:pt x="16" y="163"/>
                  </a:lnTo>
                  <a:lnTo>
                    <a:pt x="16" y="171"/>
                  </a:lnTo>
                  <a:lnTo>
                    <a:pt x="18" y="173"/>
                  </a:lnTo>
                  <a:lnTo>
                    <a:pt x="21" y="173"/>
                  </a:lnTo>
                  <a:lnTo>
                    <a:pt x="23" y="176"/>
                  </a:lnTo>
                  <a:lnTo>
                    <a:pt x="23" y="178"/>
                  </a:lnTo>
                  <a:lnTo>
                    <a:pt x="19" y="179"/>
                  </a:lnTo>
                  <a:lnTo>
                    <a:pt x="19" y="182"/>
                  </a:lnTo>
                  <a:lnTo>
                    <a:pt x="31" y="194"/>
                  </a:lnTo>
                  <a:lnTo>
                    <a:pt x="31" y="195"/>
                  </a:lnTo>
                  <a:lnTo>
                    <a:pt x="34" y="197"/>
                  </a:lnTo>
                  <a:lnTo>
                    <a:pt x="32" y="203"/>
                  </a:lnTo>
                  <a:lnTo>
                    <a:pt x="42" y="206"/>
                  </a:lnTo>
                  <a:lnTo>
                    <a:pt x="45" y="205"/>
                  </a:lnTo>
                  <a:lnTo>
                    <a:pt x="56" y="211"/>
                  </a:lnTo>
                  <a:lnTo>
                    <a:pt x="58" y="210"/>
                  </a:lnTo>
                  <a:lnTo>
                    <a:pt x="59" y="210"/>
                  </a:lnTo>
                  <a:lnTo>
                    <a:pt x="61" y="213"/>
                  </a:lnTo>
                  <a:lnTo>
                    <a:pt x="67" y="215"/>
                  </a:lnTo>
                  <a:lnTo>
                    <a:pt x="75" y="221"/>
                  </a:lnTo>
                  <a:lnTo>
                    <a:pt x="75" y="223"/>
                  </a:lnTo>
                  <a:lnTo>
                    <a:pt x="75" y="229"/>
                  </a:lnTo>
                  <a:lnTo>
                    <a:pt x="88" y="227"/>
                  </a:lnTo>
                  <a:lnTo>
                    <a:pt x="100" y="227"/>
                  </a:lnTo>
                  <a:lnTo>
                    <a:pt x="109" y="227"/>
                  </a:lnTo>
                  <a:lnTo>
                    <a:pt x="122" y="231"/>
                  </a:lnTo>
                  <a:lnTo>
                    <a:pt x="141" y="237"/>
                  </a:lnTo>
                  <a:lnTo>
                    <a:pt x="162" y="242"/>
                  </a:lnTo>
                  <a:lnTo>
                    <a:pt x="202" y="242"/>
                  </a:lnTo>
                  <a:lnTo>
                    <a:pt x="204" y="235"/>
                  </a:lnTo>
                  <a:lnTo>
                    <a:pt x="217" y="235"/>
                  </a:lnTo>
                  <a:lnTo>
                    <a:pt x="228" y="235"/>
                  </a:lnTo>
                  <a:lnTo>
                    <a:pt x="233" y="237"/>
                  </a:lnTo>
                  <a:lnTo>
                    <a:pt x="233" y="240"/>
                  </a:lnTo>
                  <a:lnTo>
                    <a:pt x="236" y="240"/>
                  </a:lnTo>
                  <a:lnTo>
                    <a:pt x="242" y="247"/>
                  </a:lnTo>
                  <a:lnTo>
                    <a:pt x="250" y="250"/>
                  </a:lnTo>
                  <a:lnTo>
                    <a:pt x="250" y="259"/>
                  </a:lnTo>
                  <a:lnTo>
                    <a:pt x="253" y="263"/>
                  </a:lnTo>
                  <a:lnTo>
                    <a:pt x="265" y="267"/>
                  </a:lnTo>
                  <a:lnTo>
                    <a:pt x="270" y="269"/>
                  </a:lnTo>
                  <a:lnTo>
                    <a:pt x="281" y="259"/>
                  </a:lnTo>
                  <a:lnTo>
                    <a:pt x="284" y="259"/>
                  </a:lnTo>
                  <a:lnTo>
                    <a:pt x="298" y="259"/>
                  </a:lnTo>
                  <a:lnTo>
                    <a:pt x="300" y="261"/>
                  </a:lnTo>
                  <a:lnTo>
                    <a:pt x="308" y="267"/>
                  </a:lnTo>
                  <a:lnTo>
                    <a:pt x="311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21" y="283"/>
                  </a:lnTo>
                  <a:lnTo>
                    <a:pt x="322" y="293"/>
                  </a:lnTo>
                  <a:lnTo>
                    <a:pt x="326" y="298"/>
                  </a:lnTo>
                  <a:lnTo>
                    <a:pt x="329" y="299"/>
                  </a:lnTo>
                  <a:lnTo>
                    <a:pt x="337" y="301"/>
                  </a:lnTo>
                  <a:lnTo>
                    <a:pt x="345" y="303"/>
                  </a:lnTo>
                  <a:lnTo>
                    <a:pt x="350" y="304"/>
                  </a:lnTo>
                  <a:lnTo>
                    <a:pt x="354" y="303"/>
                  </a:lnTo>
                  <a:lnTo>
                    <a:pt x="353" y="301"/>
                  </a:lnTo>
                  <a:lnTo>
                    <a:pt x="351" y="295"/>
                  </a:lnTo>
                  <a:lnTo>
                    <a:pt x="353" y="290"/>
                  </a:lnTo>
                  <a:lnTo>
                    <a:pt x="351" y="288"/>
                  </a:lnTo>
                  <a:lnTo>
                    <a:pt x="356" y="288"/>
                  </a:lnTo>
                  <a:lnTo>
                    <a:pt x="358" y="283"/>
                  </a:lnTo>
                  <a:lnTo>
                    <a:pt x="356" y="282"/>
                  </a:lnTo>
                  <a:lnTo>
                    <a:pt x="359" y="282"/>
                  </a:lnTo>
                  <a:lnTo>
                    <a:pt x="363" y="280"/>
                  </a:lnTo>
                  <a:lnTo>
                    <a:pt x="361" y="280"/>
                  </a:lnTo>
                  <a:lnTo>
                    <a:pt x="361" y="279"/>
                  </a:lnTo>
                  <a:lnTo>
                    <a:pt x="364" y="279"/>
                  </a:lnTo>
                  <a:lnTo>
                    <a:pt x="367" y="275"/>
                  </a:lnTo>
                  <a:lnTo>
                    <a:pt x="371" y="275"/>
                  </a:lnTo>
                  <a:lnTo>
                    <a:pt x="371" y="272"/>
                  </a:lnTo>
                  <a:lnTo>
                    <a:pt x="374" y="272"/>
                  </a:lnTo>
                  <a:lnTo>
                    <a:pt x="374" y="272"/>
                  </a:lnTo>
                  <a:lnTo>
                    <a:pt x="375" y="272"/>
                  </a:lnTo>
                  <a:lnTo>
                    <a:pt x="377" y="272"/>
                  </a:lnTo>
                  <a:lnTo>
                    <a:pt x="377" y="274"/>
                  </a:lnTo>
                  <a:lnTo>
                    <a:pt x="383" y="272"/>
                  </a:lnTo>
                  <a:lnTo>
                    <a:pt x="375" y="275"/>
                  </a:lnTo>
                  <a:lnTo>
                    <a:pt x="379" y="274"/>
                  </a:lnTo>
                  <a:lnTo>
                    <a:pt x="385" y="272"/>
                  </a:lnTo>
                  <a:lnTo>
                    <a:pt x="388" y="271"/>
                  </a:lnTo>
                  <a:lnTo>
                    <a:pt x="391" y="269"/>
                  </a:lnTo>
                  <a:lnTo>
                    <a:pt x="395" y="266"/>
                  </a:lnTo>
                  <a:lnTo>
                    <a:pt x="398" y="259"/>
                  </a:lnTo>
                  <a:lnTo>
                    <a:pt x="399" y="259"/>
                  </a:lnTo>
                  <a:lnTo>
                    <a:pt x="398" y="261"/>
                  </a:lnTo>
                  <a:lnTo>
                    <a:pt x="401" y="261"/>
                  </a:lnTo>
                  <a:lnTo>
                    <a:pt x="398" y="263"/>
                  </a:lnTo>
                  <a:lnTo>
                    <a:pt x="407" y="259"/>
                  </a:lnTo>
                  <a:lnTo>
                    <a:pt x="412" y="259"/>
                  </a:lnTo>
                  <a:lnTo>
                    <a:pt x="422" y="259"/>
                  </a:lnTo>
                  <a:lnTo>
                    <a:pt x="430" y="261"/>
                  </a:lnTo>
                  <a:lnTo>
                    <a:pt x="436" y="261"/>
                  </a:lnTo>
                  <a:lnTo>
                    <a:pt x="438" y="261"/>
                  </a:lnTo>
                  <a:lnTo>
                    <a:pt x="439" y="259"/>
                  </a:lnTo>
                  <a:lnTo>
                    <a:pt x="441" y="259"/>
                  </a:lnTo>
                  <a:lnTo>
                    <a:pt x="449" y="261"/>
                  </a:lnTo>
                  <a:lnTo>
                    <a:pt x="451" y="264"/>
                  </a:lnTo>
                  <a:lnTo>
                    <a:pt x="457" y="266"/>
                  </a:lnTo>
                  <a:lnTo>
                    <a:pt x="459" y="266"/>
                  </a:lnTo>
                  <a:lnTo>
                    <a:pt x="467" y="266"/>
                  </a:lnTo>
                  <a:lnTo>
                    <a:pt x="468" y="263"/>
                  </a:lnTo>
                  <a:lnTo>
                    <a:pt x="472" y="263"/>
                  </a:lnTo>
                  <a:lnTo>
                    <a:pt x="475" y="264"/>
                  </a:lnTo>
                  <a:lnTo>
                    <a:pt x="478" y="267"/>
                  </a:lnTo>
                  <a:lnTo>
                    <a:pt x="480" y="267"/>
                  </a:lnTo>
                  <a:lnTo>
                    <a:pt x="480" y="267"/>
                  </a:lnTo>
                  <a:lnTo>
                    <a:pt x="481" y="266"/>
                  </a:lnTo>
                  <a:lnTo>
                    <a:pt x="475" y="261"/>
                  </a:lnTo>
                  <a:lnTo>
                    <a:pt x="480" y="258"/>
                  </a:lnTo>
                  <a:lnTo>
                    <a:pt x="481" y="255"/>
                  </a:lnTo>
                  <a:lnTo>
                    <a:pt x="480" y="255"/>
                  </a:lnTo>
                  <a:lnTo>
                    <a:pt x="475" y="256"/>
                  </a:lnTo>
                  <a:lnTo>
                    <a:pt x="473" y="256"/>
                  </a:lnTo>
                  <a:lnTo>
                    <a:pt x="473" y="255"/>
                  </a:lnTo>
                  <a:lnTo>
                    <a:pt x="467" y="256"/>
                  </a:lnTo>
                  <a:lnTo>
                    <a:pt x="465" y="255"/>
                  </a:lnTo>
                  <a:lnTo>
                    <a:pt x="467" y="253"/>
                  </a:lnTo>
                  <a:lnTo>
                    <a:pt x="470" y="251"/>
                  </a:lnTo>
                  <a:lnTo>
                    <a:pt x="478" y="253"/>
                  </a:lnTo>
                  <a:lnTo>
                    <a:pt x="488" y="251"/>
                  </a:lnTo>
                  <a:lnTo>
                    <a:pt x="496" y="251"/>
                  </a:lnTo>
                  <a:lnTo>
                    <a:pt x="499" y="251"/>
                  </a:lnTo>
                  <a:lnTo>
                    <a:pt x="504" y="245"/>
                  </a:lnTo>
                  <a:lnTo>
                    <a:pt x="502" y="253"/>
                  </a:lnTo>
                  <a:lnTo>
                    <a:pt x="512" y="251"/>
                  </a:lnTo>
                  <a:lnTo>
                    <a:pt x="516" y="250"/>
                  </a:lnTo>
                  <a:lnTo>
                    <a:pt x="515" y="251"/>
                  </a:lnTo>
                  <a:lnTo>
                    <a:pt x="526" y="250"/>
                  </a:lnTo>
                  <a:lnTo>
                    <a:pt x="528" y="250"/>
                  </a:lnTo>
                  <a:lnTo>
                    <a:pt x="526" y="251"/>
                  </a:lnTo>
                  <a:lnTo>
                    <a:pt x="537" y="256"/>
                  </a:lnTo>
                  <a:lnTo>
                    <a:pt x="541" y="259"/>
                  </a:lnTo>
                  <a:lnTo>
                    <a:pt x="545" y="258"/>
                  </a:lnTo>
                  <a:lnTo>
                    <a:pt x="555" y="256"/>
                  </a:lnTo>
                  <a:lnTo>
                    <a:pt x="557" y="255"/>
                  </a:lnTo>
                  <a:lnTo>
                    <a:pt x="563" y="256"/>
                  </a:lnTo>
                  <a:lnTo>
                    <a:pt x="568" y="259"/>
                  </a:lnTo>
                  <a:lnTo>
                    <a:pt x="568" y="261"/>
                  </a:lnTo>
                  <a:lnTo>
                    <a:pt x="577" y="266"/>
                  </a:lnTo>
                  <a:lnTo>
                    <a:pt x="576" y="271"/>
                  </a:lnTo>
                  <a:lnTo>
                    <a:pt x="574" y="279"/>
                  </a:lnTo>
                  <a:lnTo>
                    <a:pt x="574" y="280"/>
                  </a:lnTo>
                  <a:lnTo>
                    <a:pt x="576" y="280"/>
                  </a:lnTo>
                  <a:lnTo>
                    <a:pt x="576" y="279"/>
                  </a:lnTo>
                  <a:lnTo>
                    <a:pt x="577" y="280"/>
                  </a:lnTo>
                  <a:lnTo>
                    <a:pt x="576" y="287"/>
                  </a:lnTo>
                  <a:lnTo>
                    <a:pt x="579" y="291"/>
                  </a:lnTo>
                  <a:lnTo>
                    <a:pt x="582" y="291"/>
                  </a:lnTo>
                  <a:lnTo>
                    <a:pt x="582" y="295"/>
                  </a:lnTo>
                  <a:lnTo>
                    <a:pt x="584" y="295"/>
                  </a:lnTo>
                  <a:lnTo>
                    <a:pt x="582" y="296"/>
                  </a:lnTo>
                  <a:lnTo>
                    <a:pt x="585" y="301"/>
                  </a:lnTo>
                  <a:lnTo>
                    <a:pt x="590" y="304"/>
                  </a:lnTo>
                  <a:lnTo>
                    <a:pt x="592" y="308"/>
                  </a:lnTo>
                  <a:lnTo>
                    <a:pt x="592" y="311"/>
                  </a:lnTo>
                  <a:lnTo>
                    <a:pt x="597" y="311"/>
                  </a:lnTo>
                  <a:lnTo>
                    <a:pt x="603" y="309"/>
                  </a:lnTo>
                  <a:lnTo>
                    <a:pt x="605" y="311"/>
                  </a:lnTo>
                  <a:lnTo>
                    <a:pt x="609" y="301"/>
                  </a:lnTo>
                  <a:lnTo>
                    <a:pt x="611" y="291"/>
                  </a:lnTo>
                  <a:lnTo>
                    <a:pt x="606" y="280"/>
                  </a:lnTo>
                  <a:lnTo>
                    <a:pt x="608" y="272"/>
                  </a:lnTo>
                  <a:lnTo>
                    <a:pt x="603" y="264"/>
                  </a:lnTo>
                  <a:lnTo>
                    <a:pt x="600" y="258"/>
                  </a:lnTo>
                  <a:lnTo>
                    <a:pt x="600" y="248"/>
                  </a:lnTo>
                  <a:lnTo>
                    <a:pt x="600" y="245"/>
                  </a:lnTo>
                  <a:lnTo>
                    <a:pt x="605" y="240"/>
                  </a:lnTo>
                  <a:lnTo>
                    <a:pt x="605" y="239"/>
                  </a:lnTo>
                  <a:lnTo>
                    <a:pt x="609" y="234"/>
                  </a:lnTo>
                  <a:lnTo>
                    <a:pt x="613" y="232"/>
                  </a:lnTo>
                  <a:lnTo>
                    <a:pt x="613" y="231"/>
                  </a:lnTo>
                  <a:lnTo>
                    <a:pt x="617" y="229"/>
                  </a:lnTo>
                  <a:lnTo>
                    <a:pt x="616" y="226"/>
                  </a:lnTo>
                  <a:lnTo>
                    <a:pt x="625" y="226"/>
                  </a:lnTo>
                  <a:lnTo>
                    <a:pt x="640" y="219"/>
                  </a:lnTo>
                  <a:lnTo>
                    <a:pt x="642" y="216"/>
                  </a:lnTo>
                  <a:lnTo>
                    <a:pt x="651" y="210"/>
                  </a:lnTo>
                  <a:lnTo>
                    <a:pt x="658" y="210"/>
                  </a:lnTo>
                  <a:lnTo>
                    <a:pt x="662" y="208"/>
                  </a:lnTo>
                  <a:lnTo>
                    <a:pt x="670" y="202"/>
                  </a:lnTo>
                  <a:lnTo>
                    <a:pt x="675" y="200"/>
                  </a:lnTo>
                  <a:lnTo>
                    <a:pt x="682" y="200"/>
                  </a:lnTo>
                  <a:lnTo>
                    <a:pt x="686" y="198"/>
                  </a:lnTo>
                  <a:lnTo>
                    <a:pt x="686" y="197"/>
                  </a:lnTo>
                  <a:lnTo>
                    <a:pt x="683" y="197"/>
                  </a:lnTo>
                  <a:lnTo>
                    <a:pt x="686" y="192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2"/>
                  </a:lnTo>
                  <a:lnTo>
                    <a:pt x="691" y="192"/>
                  </a:lnTo>
                  <a:lnTo>
                    <a:pt x="698" y="189"/>
                  </a:lnTo>
                  <a:lnTo>
                    <a:pt x="698" y="184"/>
                  </a:lnTo>
                  <a:lnTo>
                    <a:pt x="694" y="187"/>
                  </a:lnTo>
                  <a:lnTo>
                    <a:pt x="694" y="184"/>
                  </a:lnTo>
                  <a:lnTo>
                    <a:pt x="686" y="186"/>
                  </a:lnTo>
                  <a:lnTo>
                    <a:pt x="685" y="184"/>
                  </a:lnTo>
                  <a:lnTo>
                    <a:pt x="685" y="182"/>
                  </a:lnTo>
                  <a:lnTo>
                    <a:pt x="686" y="181"/>
                  </a:lnTo>
                  <a:lnTo>
                    <a:pt x="688" y="182"/>
                  </a:lnTo>
                  <a:lnTo>
                    <a:pt x="694" y="181"/>
                  </a:lnTo>
                  <a:lnTo>
                    <a:pt x="698" y="181"/>
                  </a:lnTo>
                  <a:lnTo>
                    <a:pt x="698" y="182"/>
                  </a:lnTo>
                  <a:lnTo>
                    <a:pt x="696" y="178"/>
                  </a:lnTo>
                  <a:lnTo>
                    <a:pt x="698" y="174"/>
                  </a:lnTo>
                  <a:lnTo>
                    <a:pt x="698" y="173"/>
                  </a:lnTo>
                  <a:lnTo>
                    <a:pt x="690" y="171"/>
                  </a:lnTo>
                  <a:lnTo>
                    <a:pt x="690" y="170"/>
                  </a:lnTo>
                  <a:lnTo>
                    <a:pt x="694" y="170"/>
                  </a:lnTo>
                  <a:lnTo>
                    <a:pt x="693" y="168"/>
                  </a:lnTo>
                  <a:lnTo>
                    <a:pt x="694" y="166"/>
                  </a:lnTo>
                  <a:lnTo>
                    <a:pt x="693" y="163"/>
                  </a:lnTo>
                  <a:lnTo>
                    <a:pt x="696" y="158"/>
                  </a:lnTo>
                  <a:lnTo>
                    <a:pt x="694" y="157"/>
                  </a:lnTo>
                  <a:lnTo>
                    <a:pt x="694" y="154"/>
                  </a:lnTo>
                  <a:lnTo>
                    <a:pt x="693" y="152"/>
                  </a:lnTo>
                  <a:lnTo>
                    <a:pt x="694" y="152"/>
                  </a:lnTo>
                  <a:lnTo>
                    <a:pt x="694" y="142"/>
                  </a:lnTo>
                  <a:lnTo>
                    <a:pt x="702" y="139"/>
                  </a:lnTo>
                  <a:lnTo>
                    <a:pt x="704" y="138"/>
                  </a:lnTo>
                  <a:lnTo>
                    <a:pt x="704" y="139"/>
                  </a:lnTo>
                  <a:lnTo>
                    <a:pt x="701" y="142"/>
                  </a:lnTo>
                  <a:lnTo>
                    <a:pt x="701" y="144"/>
                  </a:lnTo>
                  <a:lnTo>
                    <a:pt x="698" y="146"/>
                  </a:lnTo>
                  <a:lnTo>
                    <a:pt x="699" y="147"/>
                  </a:lnTo>
                  <a:lnTo>
                    <a:pt x="699" y="150"/>
                  </a:lnTo>
                  <a:lnTo>
                    <a:pt x="698" y="152"/>
                  </a:lnTo>
                  <a:lnTo>
                    <a:pt x="699" y="155"/>
                  </a:lnTo>
                  <a:lnTo>
                    <a:pt x="702" y="155"/>
                  </a:lnTo>
                  <a:lnTo>
                    <a:pt x="704" y="158"/>
                  </a:lnTo>
                  <a:lnTo>
                    <a:pt x="710" y="158"/>
                  </a:lnTo>
                  <a:lnTo>
                    <a:pt x="710" y="157"/>
                  </a:lnTo>
                  <a:lnTo>
                    <a:pt x="714" y="152"/>
                  </a:lnTo>
                  <a:lnTo>
                    <a:pt x="715" y="152"/>
                  </a:lnTo>
                  <a:lnTo>
                    <a:pt x="714" y="149"/>
                  </a:lnTo>
                  <a:lnTo>
                    <a:pt x="709" y="139"/>
                  </a:lnTo>
                  <a:lnTo>
                    <a:pt x="714" y="141"/>
                  </a:lnTo>
                  <a:lnTo>
                    <a:pt x="719" y="142"/>
                  </a:lnTo>
                  <a:lnTo>
                    <a:pt x="719" y="146"/>
                  </a:lnTo>
                  <a:lnTo>
                    <a:pt x="722" y="144"/>
                  </a:lnTo>
                  <a:lnTo>
                    <a:pt x="730" y="136"/>
                  </a:lnTo>
                  <a:lnTo>
                    <a:pt x="731" y="133"/>
                  </a:lnTo>
                  <a:lnTo>
                    <a:pt x="733" y="133"/>
                  </a:lnTo>
                  <a:lnTo>
                    <a:pt x="736" y="130"/>
                  </a:lnTo>
                  <a:lnTo>
                    <a:pt x="733" y="125"/>
                  </a:lnTo>
                  <a:lnTo>
                    <a:pt x="735" y="123"/>
                  </a:lnTo>
                  <a:lnTo>
                    <a:pt x="738" y="120"/>
                  </a:lnTo>
                  <a:lnTo>
                    <a:pt x="739" y="118"/>
                  </a:lnTo>
                  <a:lnTo>
                    <a:pt x="741" y="118"/>
                  </a:lnTo>
                  <a:lnTo>
                    <a:pt x="751" y="117"/>
                  </a:lnTo>
                  <a:lnTo>
                    <a:pt x="754" y="115"/>
                  </a:lnTo>
                  <a:lnTo>
                    <a:pt x="760" y="115"/>
                  </a:lnTo>
                  <a:lnTo>
                    <a:pt x="768" y="115"/>
                  </a:lnTo>
                  <a:lnTo>
                    <a:pt x="776" y="112"/>
                  </a:lnTo>
                  <a:lnTo>
                    <a:pt x="778" y="109"/>
                  </a:lnTo>
                  <a:lnTo>
                    <a:pt x="781" y="112"/>
                  </a:lnTo>
                  <a:lnTo>
                    <a:pt x="786" y="110"/>
                  </a:lnTo>
                  <a:lnTo>
                    <a:pt x="789" y="112"/>
                  </a:lnTo>
                  <a:lnTo>
                    <a:pt x="794" y="110"/>
                  </a:lnTo>
                  <a:lnTo>
                    <a:pt x="799" y="109"/>
                  </a:lnTo>
                  <a:lnTo>
                    <a:pt x="799" y="105"/>
                  </a:lnTo>
                  <a:lnTo>
                    <a:pt x="797" y="105"/>
                  </a:lnTo>
                  <a:lnTo>
                    <a:pt x="797" y="107"/>
                  </a:lnTo>
                  <a:lnTo>
                    <a:pt x="795" y="109"/>
                  </a:lnTo>
                  <a:lnTo>
                    <a:pt x="791" y="109"/>
                  </a:lnTo>
                  <a:lnTo>
                    <a:pt x="789" y="107"/>
                  </a:lnTo>
                  <a:lnTo>
                    <a:pt x="787" y="104"/>
                  </a:lnTo>
                  <a:lnTo>
                    <a:pt x="784" y="101"/>
                  </a:lnTo>
                  <a:lnTo>
                    <a:pt x="789" y="97"/>
                  </a:lnTo>
                  <a:lnTo>
                    <a:pt x="786" y="93"/>
                  </a:lnTo>
                  <a:lnTo>
                    <a:pt x="787" y="91"/>
                  </a:lnTo>
                  <a:lnTo>
                    <a:pt x="792" y="88"/>
                  </a:lnTo>
                  <a:lnTo>
                    <a:pt x="800" y="80"/>
                  </a:lnTo>
                  <a:lnTo>
                    <a:pt x="803" y="80"/>
                  </a:lnTo>
                  <a:lnTo>
                    <a:pt x="805" y="81"/>
                  </a:lnTo>
                  <a:lnTo>
                    <a:pt x="807" y="78"/>
                  </a:lnTo>
                  <a:lnTo>
                    <a:pt x="808" y="80"/>
                  </a:lnTo>
                  <a:lnTo>
                    <a:pt x="813" y="77"/>
                  </a:lnTo>
                  <a:lnTo>
                    <a:pt x="815" y="78"/>
                  </a:lnTo>
                  <a:lnTo>
                    <a:pt x="820" y="70"/>
                  </a:lnTo>
                  <a:lnTo>
                    <a:pt x="821" y="70"/>
                  </a:lnTo>
                  <a:lnTo>
                    <a:pt x="823" y="73"/>
                  </a:lnTo>
                  <a:lnTo>
                    <a:pt x="828" y="73"/>
                  </a:lnTo>
                  <a:lnTo>
                    <a:pt x="836" y="70"/>
                  </a:lnTo>
                  <a:lnTo>
                    <a:pt x="847" y="67"/>
                  </a:lnTo>
                  <a:lnTo>
                    <a:pt x="847" y="65"/>
                  </a:lnTo>
                  <a:lnTo>
                    <a:pt x="845" y="65"/>
                  </a:lnTo>
                  <a:close/>
                  <a:moveTo>
                    <a:pt x="136" y="189"/>
                  </a:moveTo>
                  <a:lnTo>
                    <a:pt x="133" y="184"/>
                  </a:lnTo>
                  <a:lnTo>
                    <a:pt x="130" y="187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7" y="184"/>
                  </a:lnTo>
                  <a:lnTo>
                    <a:pt x="128" y="184"/>
                  </a:lnTo>
                  <a:lnTo>
                    <a:pt x="130" y="186"/>
                  </a:lnTo>
                  <a:lnTo>
                    <a:pt x="133" y="184"/>
                  </a:lnTo>
                  <a:lnTo>
                    <a:pt x="138" y="189"/>
                  </a:lnTo>
                  <a:lnTo>
                    <a:pt x="136" y="189"/>
                  </a:lnTo>
                  <a:close/>
                  <a:moveTo>
                    <a:pt x="181" y="125"/>
                  </a:moveTo>
                  <a:lnTo>
                    <a:pt x="178" y="126"/>
                  </a:lnTo>
                  <a:lnTo>
                    <a:pt x="176" y="123"/>
                  </a:lnTo>
                  <a:lnTo>
                    <a:pt x="175" y="125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68" y="113"/>
                  </a:lnTo>
                  <a:lnTo>
                    <a:pt x="168" y="112"/>
                  </a:lnTo>
                  <a:lnTo>
                    <a:pt x="175" y="113"/>
                  </a:lnTo>
                  <a:lnTo>
                    <a:pt x="173" y="117"/>
                  </a:lnTo>
                  <a:lnTo>
                    <a:pt x="176" y="118"/>
                  </a:lnTo>
                  <a:lnTo>
                    <a:pt x="176" y="117"/>
                  </a:lnTo>
                  <a:lnTo>
                    <a:pt x="180" y="115"/>
                  </a:lnTo>
                  <a:lnTo>
                    <a:pt x="183" y="115"/>
                  </a:lnTo>
                  <a:lnTo>
                    <a:pt x="183" y="117"/>
                  </a:lnTo>
                  <a:lnTo>
                    <a:pt x="180" y="118"/>
                  </a:lnTo>
                  <a:lnTo>
                    <a:pt x="180" y="120"/>
                  </a:lnTo>
                  <a:lnTo>
                    <a:pt x="183" y="122"/>
                  </a:lnTo>
                  <a:lnTo>
                    <a:pt x="181" y="125"/>
                  </a:lnTo>
                  <a:close/>
                  <a:moveTo>
                    <a:pt x="191" y="165"/>
                  </a:moveTo>
                  <a:lnTo>
                    <a:pt x="185" y="171"/>
                  </a:lnTo>
                  <a:lnTo>
                    <a:pt x="186" y="171"/>
                  </a:lnTo>
                  <a:lnTo>
                    <a:pt x="186" y="171"/>
                  </a:lnTo>
                  <a:lnTo>
                    <a:pt x="183" y="171"/>
                  </a:lnTo>
                  <a:lnTo>
                    <a:pt x="173" y="174"/>
                  </a:lnTo>
                  <a:lnTo>
                    <a:pt x="173" y="173"/>
                  </a:lnTo>
                  <a:lnTo>
                    <a:pt x="176" y="171"/>
                  </a:lnTo>
                  <a:lnTo>
                    <a:pt x="181" y="171"/>
                  </a:lnTo>
                  <a:lnTo>
                    <a:pt x="185" y="170"/>
                  </a:lnTo>
                  <a:lnTo>
                    <a:pt x="185" y="170"/>
                  </a:lnTo>
                  <a:lnTo>
                    <a:pt x="186" y="168"/>
                  </a:lnTo>
                  <a:lnTo>
                    <a:pt x="186" y="166"/>
                  </a:lnTo>
                  <a:lnTo>
                    <a:pt x="188" y="168"/>
                  </a:lnTo>
                  <a:lnTo>
                    <a:pt x="191" y="165"/>
                  </a:lnTo>
                  <a:lnTo>
                    <a:pt x="193" y="162"/>
                  </a:lnTo>
                  <a:lnTo>
                    <a:pt x="193" y="163"/>
                  </a:lnTo>
                  <a:lnTo>
                    <a:pt x="191" y="165"/>
                  </a:lnTo>
                  <a:close/>
                  <a:moveTo>
                    <a:pt x="289" y="30"/>
                  </a:moveTo>
                  <a:lnTo>
                    <a:pt x="290" y="25"/>
                  </a:lnTo>
                  <a:lnTo>
                    <a:pt x="289" y="24"/>
                  </a:lnTo>
                  <a:lnTo>
                    <a:pt x="284" y="27"/>
                  </a:lnTo>
                  <a:lnTo>
                    <a:pt x="271" y="28"/>
                  </a:lnTo>
                  <a:lnTo>
                    <a:pt x="265" y="32"/>
                  </a:lnTo>
                  <a:lnTo>
                    <a:pt x="265" y="28"/>
                  </a:lnTo>
                  <a:lnTo>
                    <a:pt x="263" y="28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76" y="27"/>
                  </a:lnTo>
                  <a:lnTo>
                    <a:pt x="282" y="27"/>
                  </a:lnTo>
                  <a:lnTo>
                    <a:pt x="281" y="25"/>
                  </a:lnTo>
                  <a:lnTo>
                    <a:pt x="287" y="24"/>
                  </a:lnTo>
                  <a:lnTo>
                    <a:pt x="287" y="22"/>
                  </a:lnTo>
                  <a:lnTo>
                    <a:pt x="292" y="22"/>
                  </a:lnTo>
                  <a:lnTo>
                    <a:pt x="290" y="24"/>
                  </a:lnTo>
                  <a:lnTo>
                    <a:pt x="292" y="25"/>
                  </a:lnTo>
                  <a:lnTo>
                    <a:pt x="289" y="30"/>
                  </a:lnTo>
                  <a:close/>
                  <a:moveTo>
                    <a:pt x="363" y="72"/>
                  </a:moveTo>
                  <a:lnTo>
                    <a:pt x="363" y="73"/>
                  </a:lnTo>
                  <a:lnTo>
                    <a:pt x="361" y="73"/>
                  </a:lnTo>
                  <a:lnTo>
                    <a:pt x="359" y="70"/>
                  </a:lnTo>
                  <a:lnTo>
                    <a:pt x="353" y="70"/>
                  </a:lnTo>
                  <a:lnTo>
                    <a:pt x="359" y="67"/>
                  </a:lnTo>
                  <a:lnTo>
                    <a:pt x="363" y="67"/>
                  </a:lnTo>
                  <a:lnTo>
                    <a:pt x="364" y="65"/>
                  </a:lnTo>
                  <a:lnTo>
                    <a:pt x="366" y="64"/>
                  </a:lnTo>
                  <a:lnTo>
                    <a:pt x="367" y="62"/>
                  </a:lnTo>
                  <a:lnTo>
                    <a:pt x="364" y="56"/>
                  </a:lnTo>
                  <a:lnTo>
                    <a:pt x="367" y="56"/>
                  </a:lnTo>
                  <a:lnTo>
                    <a:pt x="367" y="54"/>
                  </a:lnTo>
                  <a:lnTo>
                    <a:pt x="366" y="49"/>
                  </a:lnTo>
                  <a:lnTo>
                    <a:pt x="367" y="43"/>
                  </a:lnTo>
                  <a:lnTo>
                    <a:pt x="366" y="41"/>
                  </a:lnTo>
                  <a:lnTo>
                    <a:pt x="369" y="43"/>
                  </a:lnTo>
                  <a:lnTo>
                    <a:pt x="367" y="49"/>
                  </a:lnTo>
                  <a:lnTo>
                    <a:pt x="367" y="53"/>
                  </a:lnTo>
                  <a:lnTo>
                    <a:pt x="369" y="53"/>
                  </a:lnTo>
                  <a:lnTo>
                    <a:pt x="369" y="56"/>
                  </a:lnTo>
                  <a:lnTo>
                    <a:pt x="367" y="57"/>
                  </a:lnTo>
                  <a:lnTo>
                    <a:pt x="369" y="59"/>
                  </a:lnTo>
                  <a:lnTo>
                    <a:pt x="367" y="65"/>
                  </a:lnTo>
                  <a:lnTo>
                    <a:pt x="361" y="72"/>
                  </a:lnTo>
                  <a:lnTo>
                    <a:pt x="363" y="72"/>
                  </a:lnTo>
                  <a:close/>
                  <a:moveTo>
                    <a:pt x="603" y="290"/>
                  </a:moveTo>
                  <a:lnTo>
                    <a:pt x="605" y="290"/>
                  </a:lnTo>
                  <a:lnTo>
                    <a:pt x="606" y="293"/>
                  </a:lnTo>
                  <a:lnTo>
                    <a:pt x="603" y="295"/>
                  </a:lnTo>
                  <a:lnTo>
                    <a:pt x="600" y="293"/>
                  </a:lnTo>
                  <a:lnTo>
                    <a:pt x="600" y="291"/>
                  </a:lnTo>
                  <a:lnTo>
                    <a:pt x="603" y="29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6" name="Freeform 826">
              <a:extLst>
                <a:ext uri="{FF2B5EF4-FFF2-40B4-BE49-F238E27FC236}">
                  <a16:creationId xmlns:a16="http://schemas.microsoft.com/office/drawing/2014/main" id="{ECF74969-590C-61A4-B96B-0670E620FA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7276" y="-3052791"/>
              <a:ext cx="1570289" cy="810296"/>
            </a:xfrm>
            <a:custGeom>
              <a:avLst/>
              <a:gdLst/>
              <a:ahLst/>
              <a:cxnLst>
                <a:cxn ang="0">
                  <a:pos x="1115" y="410"/>
                </a:cxn>
                <a:cxn ang="0">
                  <a:pos x="1102" y="396"/>
                </a:cxn>
                <a:cxn ang="0">
                  <a:pos x="1080" y="364"/>
                </a:cxn>
                <a:cxn ang="0">
                  <a:pos x="1051" y="320"/>
                </a:cxn>
                <a:cxn ang="0">
                  <a:pos x="1032" y="314"/>
                </a:cxn>
                <a:cxn ang="0">
                  <a:pos x="972" y="327"/>
                </a:cxn>
                <a:cxn ang="0">
                  <a:pos x="964" y="280"/>
                </a:cxn>
                <a:cxn ang="0">
                  <a:pos x="905" y="255"/>
                </a:cxn>
                <a:cxn ang="0">
                  <a:pos x="876" y="301"/>
                </a:cxn>
                <a:cxn ang="0">
                  <a:pos x="828" y="413"/>
                </a:cxn>
                <a:cxn ang="0">
                  <a:pos x="789" y="461"/>
                </a:cxn>
                <a:cxn ang="0">
                  <a:pos x="692" y="364"/>
                </a:cxn>
                <a:cxn ang="0">
                  <a:pos x="643" y="283"/>
                </a:cxn>
                <a:cxn ang="0">
                  <a:pos x="685" y="226"/>
                </a:cxn>
                <a:cxn ang="0">
                  <a:pos x="751" y="206"/>
                </a:cxn>
                <a:cxn ang="0">
                  <a:pos x="807" y="157"/>
                </a:cxn>
                <a:cxn ang="0">
                  <a:pos x="860" y="97"/>
                </a:cxn>
                <a:cxn ang="0">
                  <a:pos x="801" y="97"/>
                </a:cxn>
                <a:cxn ang="0">
                  <a:pos x="736" y="102"/>
                </a:cxn>
                <a:cxn ang="0">
                  <a:pos x="720" y="35"/>
                </a:cxn>
                <a:cxn ang="0">
                  <a:pos x="671" y="48"/>
                </a:cxn>
                <a:cxn ang="0">
                  <a:pos x="695" y="88"/>
                </a:cxn>
                <a:cxn ang="0">
                  <a:pos x="656" y="115"/>
                </a:cxn>
                <a:cxn ang="0">
                  <a:pos x="647" y="118"/>
                </a:cxn>
                <a:cxn ang="0">
                  <a:pos x="549" y="110"/>
                </a:cxn>
                <a:cxn ang="0">
                  <a:pos x="533" y="101"/>
                </a:cxn>
                <a:cxn ang="0">
                  <a:pos x="496" y="134"/>
                </a:cxn>
                <a:cxn ang="0">
                  <a:pos x="408" y="121"/>
                </a:cxn>
                <a:cxn ang="0">
                  <a:pos x="305" y="81"/>
                </a:cxn>
                <a:cxn ang="0">
                  <a:pos x="263" y="56"/>
                </a:cxn>
                <a:cxn ang="0">
                  <a:pos x="235" y="62"/>
                </a:cxn>
                <a:cxn ang="0">
                  <a:pos x="137" y="94"/>
                </a:cxn>
                <a:cxn ang="0">
                  <a:pos x="81" y="327"/>
                </a:cxn>
                <a:cxn ang="0">
                  <a:pos x="111" y="416"/>
                </a:cxn>
                <a:cxn ang="0">
                  <a:pos x="135" y="466"/>
                </a:cxn>
                <a:cxn ang="0">
                  <a:pos x="174" y="481"/>
                </a:cxn>
                <a:cxn ang="0">
                  <a:pos x="591" y="485"/>
                </a:cxn>
                <a:cxn ang="0">
                  <a:pos x="656" y="509"/>
                </a:cxn>
                <a:cxn ang="0">
                  <a:pos x="727" y="529"/>
                </a:cxn>
                <a:cxn ang="0">
                  <a:pos x="772" y="556"/>
                </a:cxn>
                <a:cxn ang="0">
                  <a:pos x="764" y="586"/>
                </a:cxn>
                <a:cxn ang="0">
                  <a:pos x="916" y="548"/>
                </a:cxn>
                <a:cxn ang="0">
                  <a:pos x="1023" y="497"/>
                </a:cxn>
                <a:cxn ang="0">
                  <a:pos x="998" y="474"/>
                </a:cxn>
                <a:cxn ang="0">
                  <a:pos x="300" y="200"/>
                </a:cxn>
                <a:cxn ang="0">
                  <a:pos x="303" y="166"/>
                </a:cxn>
                <a:cxn ang="0">
                  <a:pos x="348" y="149"/>
                </a:cxn>
                <a:cxn ang="0">
                  <a:pos x="385" y="275"/>
                </a:cxn>
                <a:cxn ang="0">
                  <a:pos x="360" y="271"/>
                </a:cxn>
                <a:cxn ang="0">
                  <a:pos x="384" y="248"/>
                </a:cxn>
                <a:cxn ang="0">
                  <a:pos x="414" y="259"/>
                </a:cxn>
                <a:cxn ang="0">
                  <a:pos x="453" y="314"/>
                </a:cxn>
                <a:cxn ang="0">
                  <a:pos x="578" y="352"/>
                </a:cxn>
                <a:cxn ang="0">
                  <a:pos x="515" y="434"/>
                </a:cxn>
                <a:cxn ang="0">
                  <a:pos x="526" y="421"/>
                </a:cxn>
                <a:cxn ang="0">
                  <a:pos x="538" y="458"/>
                </a:cxn>
                <a:cxn ang="0">
                  <a:pos x="565" y="457"/>
                </a:cxn>
                <a:cxn ang="0">
                  <a:pos x="555" y="410"/>
                </a:cxn>
                <a:cxn ang="0">
                  <a:pos x="676" y="487"/>
                </a:cxn>
                <a:cxn ang="0">
                  <a:pos x="964" y="452"/>
                </a:cxn>
                <a:cxn ang="0">
                  <a:pos x="1020" y="416"/>
                </a:cxn>
              </a:cxnLst>
              <a:rect l="0" t="0" r="r" b="b"/>
              <a:pathLst>
                <a:path w="1155" h="596">
                  <a:moveTo>
                    <a:pt x="1153" y="439"/>
                  </a:moveTo>
                  <a:lnTo>
                    <a:pt x="1153" y="436"/>
                  </a:lnTo>
                  <a:lnTo>
                    <a:pt x="1149" y="436"/>
                  </a:lnTo>
                  <a:lnTo>
                    <a:pt x="1152" y="434"/>
                  </a:lnTo>
                  <a:lnTo>
                    <a:pt x="1150" y="431"/>
                  </a:lnTo>
                  <a:lnTo>
                    <a:pt x="1152" y="429"/>
                  </a:lnTo>
                  <a:lnTo>
                    <a:pt x="1152" y="428"/>
                  </a:lnTo>
                  <a:lnTo>
                    <a:pt x="1147" y="428"/>
                  </a:lnTo>
                  <a:lnTo>
                    <a:pt x="1145" y="424"/>
                  </a:lnTo>
                  <a:lnTo>
                    <a:pt x="1152" y="426"/>
                  </a:lnTo>
                  <a:lnTo>
                    <a:pt x="1155" y="424"/>
                  </a:lnTo>
                  <a:lnTo>
                    <a:pt x="1155" y="423"/>
                  </a:lnTo>
                  <a:lnTo>
                    <a:pt x="1150" y="420"/>
                  </a:lnTo>
                  <a:lnTo>
                    <a:pt x="1153" y="418"/>
                  </a:lnTo>
                  <a:lnTo>
                    <a:pt x="1144" y="416"/>
                  </a:lnTo>
                  <a:lnTo>
                    <a:pt x="1144" y="415"/>
                  </a:lnTo>
                  <a:lnTo>
                    <a:pt x="1139" y="415"/>
                  </a:lnTo>
                  <a:lnTo>
                    <a:pt x="1133" y="421"/>
                  </a:lnTo>
                  <a:lnTo>
                    <a:pt x="1133" y="416"/>
                  </a:lnTo>
                  <a:lnTo>
                    <a:pt x="1134" y="415"/>
                  </a:lnTo>
                  <a:lnTo>
                    <a:pt x="1134" y="407"/>
                  </a:lnTo>
                  <a:lnTo>
                    <a:pt x="1125" y="407"/>
                  </a:lnTo>
                  <a:lnTo>
                    <a:pt x="1118" y="408"/>
                  </a:lnTo>
                  <a:lnTo>
                    <a:pt x="1115" y="410"/>
                  </a:lnTo>
                  <a:lnTo>
                    <a:pt x="1089" y="424"/>
                  </a:lnTo>
                  <a:lnTo>
                    <a:pt x="1091" y="420"/>
                  </a:lnTo>
                  <a:lnTo>
                    <a:pt x="1080" y="416"/>
                  </a:lnTo>
                  <a:lnTo>
                    <a:pt x="1080" y="415"/>
                  </a:lnTo>
                  <a:lnTo>
                    <a:pt x="1084" y="415"/>
                  </a:lnTo>
                  <a:lnTo>
                    <a:pt x="1092" y="418"/>
                  </a:lnTo>
                  <a:lnTo>
                    <a:pt x="1097" y="413"/>
                  </a:lnTo>
                  <a:lnTo>
                    <a:pt x="1102" y="412"/>
                  </a:lnTo>
                  <a:lnTo>
                    <a:pt x="1105" y="410"/>
                  </a:lnTo>
                  <a:lnTo>
                    <a:pt x="1117" y="408"/>
                  </a:lnTo>
                  <a:lnTo>
                    <a:pt x="1126" y="404"/>
                  </a:lnTo>
                  <a:lnTo>
                    <a:pt x="1133" y="404"/>
                  </a:lnTo>
                  <a:lnTo>
                    <a:pt x="1134" y="400"/>
                  </a:lnTo>
                  <a:lnTo>
                    <a:pt x="1133" y="399"/>
                  </a:lnTo>
                  <a:lnTo>
                    <a:pt x="1126" y="397"/>
                  </a:lnTo>
                  <a:lnTo>
                    <a:pt x="1128" y="396"/>
                  </a:lnTo>
                  <a:lnTo>
                    <a:pt x="1126" y="394"/>
                  </a:lnTo>
                  <a:lnTo>
                    <a:pt x="1121" y="397"/>
                  </a:lnTo>
                  <a:lnTo>
                    <a:pt x="1115" y="396"/>
                  </a:lnTo>
                  <a:lnTo>
                    <a:pt x="1113" y="396"/>
                  </a:lnTo>
                  <a:lnTo>
                    <a:pt x="1113" y="391"/>
                  </a:lnTo>
                  <a:lnTo>
                    <a:pt x="1110" y="392"/>
                  </a:lnTo>
                  <a:lnTo>
                    <a:pt x="1110" y="389"/>
                  </a:lnTo>
                  <a:lnTo>
                    <a:pt x="1102" y="396"/>
                  </a:lnTo>
                  <a:lnTo>
                    <a:pt x="1107" y="391"/>
                  </a:lnTo>
                  <a:lnTo>
                    <a:pt x="1104" y="389"/>
                  </a:lnTo>
                  <a:lnTo>
                    <a:pt x="1104" y="388"/>
                  </a:lnTo>
                  <a:lnTo>
                    <a:pt x="1100" y="389"/>
                  </a:lnTo>
                  <a:lnTo>
                    <a:pt x="1096" y="388"/>
                  </a:lnTo>
                  <a:lnTo>
                    <a:pt x="1092" y="389"/>
                  </a:lnTo>
                  <a:lnTo>
                    <a:pt x="1096" y="386"/>
                  </a:lnTo>
                  <a:lnTo>
                    <a:pt x="1094" y="383"/>
                  </a:lnTo>
                  <a:lnTo>
                    <a:pt x="1096" y="380"/>
                  </a:lnTo>
                  <a:lnTo>
                    <a:pt x="1092" y="381"/>
                  </a:lnTo>
                  <a:lnTo>
                    <a:pt x="1091" y="378"/>
                  </a:lnTo>
                  <a:lnTo>
                    <a:pt x="1083" y="378"/>
                  </a:lnTo>
                  <a:lnTo>
                    <a:pt x="1084" y="376"/>
                  </a:lnTo>
                  <a:lnTo>
                    <a:pt x="1083" y="372"/>
                  </a:lnTo>
                  <a:lnTo>
                    <a:pt x="1075" y="373"/>
                  </a:lnTo>
                  <a:lnTo>
                    <a:pt x="1076" y="370"/>
                  </a:lnTo>
                  <a:lnTo>
                    <a:pt x="1078" y="372"/>
                  </a:lnTo>
                  <a:lnTo>
                    <a:pt x="1075" y="368"/>
                  </a:lnTo>
                  <a:lnTo>
                    <a:pt x="1078" y="367"/>
                  </a:lnTo>
                  <a:lnTo>
                    <a:pt x="1078" y="365"/>
                  </a:lnTo>
                  <a:lnTo>
                    <a:pt x="1073" y="364"/>
                  </a:lnTo>
                  <a:lnTo>
                    <a:pt x="1070" y="362"/>
                  </a:lnTo>
                  <a:lnTo>
                    <a:pt x="1070" y="360"/>
                  </a:lnTo>
                  <a:lnTo>
                    <a:pt x="1080" y="364"/>
                  </a:lnTo>
                  <a:lnTo>
                    <a:pt x="1078" y="360"/>
                  </a:lnTo>
                  <a:lnTo>
                    <a:pt x="1084" y="357"/>
                  </a:lnTo>
                  <a:lnTo>
                    <a:pt x="1084" y="354"/>
                  </a:lnTo>
                  <a:lnTo>
                    <a:pt x="1078" y="354"/>
                  </a:lnTo>
                  <a:lnTo>
                    <a:pt x="1080" y="352"/>
                  </a:lnTo>
                  <a:lnTo>
                    <a:pt x="1078" y="349"/>
                  </a:lnTo>
                  <a:lnTo>
                    <a:pt x="1072" y="351"/>
                  </a:lnTo>
                  <a:lnTo>
                    <a:pt x="1080" y="346"/>
                  </a:lnTo>
                  <a:lnTo>
                    <a:pt x="1075" y="341"/>
                  </a:lnTo>
                  <a:lnTo>
                    <a:pt x="1070" y="341"/>
                  </a:lnTo>
                  <a:lnTo>
                    <a:pt x="1073" y="338"/>
                  </a:lnTo>
                  <a:lnTo>
                    <a:pt x="1072" y="336"/>
                  </a:lnTo>
                  <a:lnTo>
                    <a:pt x="1062" y="338"/>
                  </a:lnTo>
                  <a:lnTo>
                    <a:pt x="1070" y="335"/>
                  </a:lnTo>
                  <a:lnTo>
                    <a:pt x="1068" y="333"/>
                  </a:lnTo>
                  <a:lnTo>
                    <a:pt x="1072" y="331"/>
                  </a:lnTo>
                  <a:lnTo>
                    <a:pt x="1072" y="330"/>
                  </a:lnTo>
                  <a:lnTo>
                    <a:pt x="1059" y="330"/>
                  </a:lnTo>
                  <a:lnTo>
                    <a:pt x="1068" y="327"/>
                  </a:lnTo>
                  <a:lnTo>
                    <a:pt x="1067" y="325"/>
                  </a:lnTo>
                  <a:lnTo>
                    <a:pt x="1068" y="323"/>
                  </a:lnTo>
                  <a:lnTo>
                    <a:pt x="1064" y="323"/>
                  </a:lnTo>
                  <a:lnTo>
                    <a:pt x="1065" y="319"/>
                  </a:lnTo>
                  <a:lnTo>
                    <a:pt x="1051" y="320"/>
                  </a:lnTo>
                  <a:lnTo>
                    <a:pt x="1054" y="319"/>
                  </a:lnTo>
                  <a:lnTo>
                    <a:pt x="1060" y="319"/>
                  </a:lnTo>
                  <a:lnTo>
                    <a:pt x="1064" y="317"/>
                  </a:lnTo>
                  <a:lnTo>
                    <a:pt x="1064" y="315"/>
                  </a:lnTo>
                  <a:lnTo>
                    <a:pt x="1060" y="315"/>
                  </a:lnTo>
                  <a:lnTo>
                    <a:pt x="1060" y="312"/>
                  </a:lnTo>
                  <a:lnTo>
                    <a:pt x="1059" y="314"/>
                  </a:lnTo>
                  <a:lnTo>
                    <a:pt x="1056" y="312"/>
                  </a:lnTo>
                  <a:lnTo>
                    <a:pt x="1059" y="309"/>
                  </a:lnTo>
                  <a:lnTo>
                    <a:pt x="1054" y="309"/>
                  </a:lnTo>
                  <a:lnTo>
                    <a:pt x="1056" y="307"/>
                  </a:lnTo>
                  <a:lnTo>
                    <a:pt x="1052" y="306"/>
                  </a:lnTo>
                  <a:lnTo>
                    <a:pt x="1054" y="303"/>
                  </a:lnTo>
                  <a:lnTo>
                    <a:pt x="1049" y="303"/>
                  </a:lnTo>
                  <a:lnTo>
                    <a:pt x="1052" y="299"/>
                  </a:lnTo>
                  <a:lnTo>
                    <a:pt x="1052" y="296"/>
                  </a:lnTo>
                  <a:lnTo>
                    <a:pt x="1049" y="296"/>
                  </a:lnTo>
                  <a:lnTo>
                    <a:pt x="1051" y="295"/>
                  </a:lnTo>
                  <a:lnTo>
                    <a:pt x="1051" y="295"/>
                  </a:lnTo>
                  <a:lnTo>
                    <a:pt x="1046" y="293"/>
                  </a:lnTo>
                  <a:lnTo>
                    <a:pt x="1035" y="306"/>
                  </a:lnTo>
                  <a:lnTo>
                    <a:pt x="1038" y="311"/>
                  </a:lnTo>
                  <a:lnTo>
                    <a:pt x="1033" y="315"/>
                  </a:lnTo>
                  <a:lnTo>
                    <a:pt x="1032" y="314"/>
                  </a:lnTo>
                  <a:lnTo>
                    <a:pt x="1032" y="317"/>
                  </a:lnTo>
                  <a:lnTo>
                    <a:pt x="1032" y="319"/>
                  </a:lnTo>
                  <a:lnTo>
                    <a:pt x="1028" y="319"/>
                  </a:lnTo>
                  <a:lnTo>
                    <a:pt x="1028" y="320"/>
                  </a:lnTo>
                  <a:lnTo>
                    <a:pt x="1028" y="322"/>
                  </a:lnTo>
                  <a:lnTo>
                    <a:pt x="1027" y="323"/>
                  </a:lnTo>
                  <a:lnTo>
                    <a:pt x="1023" y="322"/>
                  </a:lnTo>
                  <a:lnTo>
                    <a:pt x="1027" y="325"/>
                  </a:lnTo>
                  <a:lnTo>
                    <a:pt x="1023" y="331"/>
                  </a:lnTo>
                  <a:lnTo>
                    <a:pt x="1025" y="328"/>
                  </a:lnTo>
                  <a:lnTo>
                    <a:pt x="1025" y="325"/>
                  </a:lnTo>
                  <a:lnTo>
                    <a:pt x="1020" y="323"/>
                  </a:lnTo>
                  <a:lnTo>
                    <a:pt x="1015" y="330"/>
                  </a:lnTo>
                  <a:lnTo>
                    <a:pt x="1001" y="335"/>
                  </a:lnTo>
                  <a:lnTo>
                    <a:pt x="999" y="338"/>
                  </a:lnTo>
                  <a:lnTo>
                    <a:pt x="999" y="330"/>
                  </a:lnTo>
                  <a:lnTo>
                    <a:pt x="996" y="333"/>
                  </a:lnTo>
                  <a:lnTo>
                    <a:pt x="998" y="328"/>
                  </a:lnTo>
                  <a:lnTo>
                    <a:pt x="991" y="338"/>
                  </a:lnTo>
                  <a:lnTo>
                    <a:pt x="991" y="336"/>
                  </a:lnTo>
                  <a:lnTo>
                    <a:pt x="993" y="331"/>
                  </a:lnTo>
                  <a:lnTo>
                    <a:pt x="991" y="322"/>
                  </a:lnTo>
                  <a:lnTo>
                    <a:pt x="980" y="323"/>
                  </a:lnTo>
                  <a:lnTo>
                    <a:pt x="972" y="327"/>
                  </a:lnTo>
                  <a:lnTo>
                    <a:pt x="966" y="325"/>
                  </a:lnTo>
                  <a:lnTo>
                    <a:pt x="972" y="323"/>
                  </a:lnTo>
                  <a:lnTo>
                    <a:pt x="971" y="320"/>
                  </a:lnTo>
                  <a:lnTo>
                    <a:pt x="974" y="320"/>
                  </a:lnTo>
                  <a:lnTo>
                    <a:pt x="975" y="323"/>
                  </a:lnTo>
                  <a:lnTo>
                    <a:pt x="982" y="320"/>
                  </a:lnTo>
                  <a:lnTo>
                    <a:pt x="982" y="317"/>
                  </a:lnTo>
                  <a:lnTo>
                    <a:pt x="979" y="317"/>
                  </a:lnTo>
                  <a:lnTo>
                    <a:pt x="983" y="314"/>
                  </a:lnTo>
                  <a:lnTo>
                    <a:pt x="977" y="314"/>
                  </a:lnTo>
                  <a:lnTo>
                    <a:pt x="982" y="307"/>
                  </a:lnTo>
                  <a:lnTo>
                    <a:pt x="980" y="304"/>
                  </a:lnTo>
                  <a:lnTo>
                    <a:pt x="975" y="301"/>
                  </a:lnTo>
                  <a:lnTo>
                    <a:pt x="977" y="299"/>
                  </a:lnTo>
                  <a:lnTo>
                    <a:pt x="982" y="298"/>
                  </a:lnTo>
                  <a:lnTo>
                    <a:pt x="980" y="291"/>
                  </a:lnTo>
                  <a:lnTo>
                    <a:pt x="980" y="287"/>
                  </a:lnTo>
                  <a:lnTo>
                    <a:pt x="985" y="283"/>
                  </a:lnTo>
                  <a:lnTo>
                    <a:pt x="983" y="279"/>
                  </a:lnTo>
                  <a:lnTo>
                    <a:pt x="982" y="279"/>
                  </a:lnTo>
                  <a:lnTo>
                    <a:pt x="982" y="280"/>
                  </a:lnTo>
                  <a:lnTo>
                    <a:pt x="975" y="282"/>
                  </a:lnTo>
                  <a:lnTo>
                    <a:pt x="974" y="279"/>
                  </a:lnTo>
                  <a:lnTo>
                    <a:pt x="964" y="280"/>
                  </a:lnTo>
                  <a:lnTo>
                    <a:pt x="963" y="277"/>
                  </a:lnTo>
                  <a:lnTo>
                    <a:pt x="956" y="277"/>
                  </a:lnTo>
                  <a:lnTo>
                    <a:pt x="958" y="275"/>
                  </a:lnTo>
                  <a:lnTo>
                    <a:pt x="955" y="274"/>
                  </a:lnTo>
                  <a:lnTo>
                    <a:pt x="953" y="271"/>
                  </a:lnTo>
                  <a:lnTo>
                    <a:pt x="958" y="267"/>
                  </a:lnTo>
                  <a:lnTo>
                    <a:pt x="955" y="266"/>
                  </a:lnTo>
                  <a:lnTo>
                    <a:pt x="950" y="269"/>
                  </a:lnTo>
                  <a:lnTo>
                    <a:pt x="950" y="267"/>
                  </a:lnTo>
                  <a:lnTo>
                    <a:pt x="951" y="266"/>
                  </a:lnTo>
                  <a:lnTo>
                    <a:pt x="950" y="263"/>
                  </a:lnTo>
                  <a:lnTo>
                    <a:pt x="950" y="261"/>
                  </a:lnTo>
                  <a:lnTo>
                    <a:pt x="947" y="259"/>
                  </a:lnTo>
                  <a:lnTo>
                    <a:pt x="945" y="263"/>
                  </a:lnTo>
                  <a:lnTo>
                    <a:pt x="942" y="263"/>
                  </a:lnTo>
                  <a:lnTo>
                    <a:pt x="947" y="258"/>
                  </a:lnTo>
                  <a:lnTo>
                    <a:pt x="945" y="256"/>
                  </a:lnTo>
                  <a:lnTo>
                    <a:pt x="930" y="248"/>
                  </a:lnTo>
                  <a:lnTo>
                    <a:pt x="918" y="253"/>
                  </a:lnTo>
                  <a:lnTo>
                    <a:pt x="918" y="255"/>
                  </a:lnTo>
                  <a:lnTo>
                    <a:pt x="913" y="255"/>
                  </a:lnTo>
                  <a:lnTo>
                    <a:pt x="913" y="255"/>
                  </a:lnTo>
                  <a:lnTo>
                    <a:pt x="913" y="253"/>
                  </a:lnTo>
                  <a:lnTo>
                    <a:pt x="905" y="255"/>
                  </a:lnTo>
                  <a:lnTo>
                    <a:pt x="906" y="253"/>
                  </a:lnTo>
                  <a:lnTo>
                    <a:pt x="897" y="250"/>
                  </a:lnTo>
                  <a:lnTo>
                    <a:pt x="881" y="248"/>
                  </a:lnTo>
                  <a:lnTo>
                    <a:pt x="881" y="246"/>
                  </a:lnTo>
                  <a:lnTo>
                    <a:pt x="870" y="255"/>
                  </a:lnTo>
                  <a:lnTo>
                    <a:pt x="870" y="259"/>
                  </a:lnTo>
                  <a:lnTo>
                    <a:pt x="870" y="264"/>
                  </a:lnTo>
                  <a:lnTo>
                    <a:pt x="874" y="267"/>
                  </a:lnTo>
                  <a:lnTo>
                    <a:pt x="879" y="264"/>
                  </a:lnTo>
                  <a:lnTo>
                    <a:pt x="878" y="267"/>
                  </a:lnTo>
                  <a:lnTo>
                    <a:pt x="873" y="272"/>
                  </a:lnTo>
                  <a:lnTo>
                    <a:pt x="873" y="274"/>
                  </a:lnTo>
                  <a:lnTo>
                    <a:pt x="865" y="282"/>
                  </a:lnTo>
                  <a:lnTo>
                    <a:pt x="865" y="283"/>
                  </a:lnTo>
                  <a:lnTo>
                    <a:pt x="866" y="285"/>
                  </a:lnTo>
                  <a:lnTo>
                    <a:pt x="874" y="285"/>
                  </a:lnTo>
                  <a:lnTo>
                    <a:pt x="870" y="287"/>
                  </a:lnTo>
                  <a:lnTo>
                    <a:pt x="871" y="288"/>
                  </a:lnTo>
                  <a:lnTo>
                    <a:pt x="868" y="293"/>
                  </a:lnTo>
                  <a:lnTo>
                    <a:pt x="871" y="298"/>
                  </a:lnTo>
                  <a:lnTo>
                    <a:pt x="871" y="299"/>
                  </a:lnTo>
                  <a:lnTo>
                    <a:pt x="868" y="299"/>
                  </a:lnTo>
                  <a:lnTo>
                    <a:pt x="868" y="301"/>
                  </a:lnTo>
                  <a:lnTo>
                    <a:pt x="876" y="301"/>
                  </a:lnTo>
                  <a:lnTo>
                    <a:pt x="873" y="304"/>
                  </a:lnTo>
                  <a:lnTo>
                    <a:pt x="871" y="307"/>
                  </a:lnTo>
                  <a:lnTo>
                    <a:pt x="876" y="309"/>
                  </a:lnTo>
                  <a:lnTo>
                    <a:pt x="871" y="311"/>
                  </a:lnTo>
                  <a:lnTo>
                    <a:pt x="866" y="309"/>
                  </a:lnTo>
                  <a:lnTo>
                    <a:pt x="865" y="311"/>
                  </a:lnTo>
                  <a:lnTo>
                    <a:pt x="865" y="315"/>
                  </a:lnTo>
                  <a:lnTo>
                    <a:pt x="850" y="319"/>
                  </a:lnTo>
                  <a:lnTo>
                    <a:pt x="849" y="323"/>
                  </a:lnTo>
                  <a:lnTo>
                    <a:pt x="849" y="325"/>
                  </a:lnTo>
                  <a:lnTo>
                    <a:pt x="857" y="333"/>
                  </a:lnTo>
                  <a:lnTo>
                    <a:pt x="865" y="335"/>
                  </a:lnTo>
                  <a:lnTo>
                    <a:pt x="868" y="359"/>
                  </a:lnTo>
                  <a:lnTo>
                    <a:pt x="868" y="372"/>
                  </a:lnTo>
                  <a:lnTo>
                    <a:pt x="873" y="367"/>
                  </a:lnTo>
                  <a:lnTo>
                    <a:pt x="874" y="373"/>
                  </a:lnTo>
                  <a:lnTo>
                    <a:pt x="876" y="373"/>
                  </a:lnTo>
                  <a:lnTo>
                    <a:pt x="871" y="375"/>
                  </a:lnTo>
                  <a:lnTo>
                    <a:pt x="866" y="375"/>
                  </a:lnTo>
                  <a:lnTo>
                    <a:pt x="852" y="388"/>
                  </a:lnTo>
                  <a:lnTo>
                    <a:pt x="849" y="391"/>
                  </a:lnTo>
                  <a:lnTo>
                    <a:pt x="820" y="404"/>
                  </a:lnTo>
                  <a:lnTo>
                    <a:pt x="825" y="405"/>
                  </a:lnTo>
                  <a:lnTo>
                    <a:pt x="828" y="413"/>
                  </a:lnTo>
                  <a:lnTo>
                    <a:pt x="828" y="433"/>
                  </a:lnTo>
                  <a:lnTo>
                    <a:pt x="828" y="433"/>
                  </a:lnTo>
                  <a:lnTo>
                    <a:pt x="826" y="434"/>
                  </a:lnTo>
                  <a:lnTo>
                    <a:pt x="828" y="437"/>
                  </a:lnTo>
                  <a:lnTo>
                    <a:pt x="831" y="442"/>
                  </a:lnTo>
                  <a:lnTo>
                    <a:pt x="837" y="442"/>
                  </a:lnTo>
                  <a:lnTo>
                    <a:pt x="836" y="442"/>
                  </a:lnTo>
                  <a:lnTo>
                    <a:pt x="831" y="442"/>
                  </a:lnTo>
                  <a:lnTo>
                    <a:pt x="825" y="449"/>
                  </a:lnTo>
                  <a:lnTo>
                    <a:pt x="821" y="449"/>
                  </a:lnTo>
                  <a:lnTo>
                    <a:pt x="825" y="453"/>
                  </a:lnTo>
                  <a:lnTo>
                    <a:pt x="823" y="457"/>
                  </a:lnTo>
                  <a:lnTo>
                    <a:pt x="821" y="458"/>
                  </a:lnTo>
                  <a:lnTo>
                    <a:pt x="820" y="458"/>
                  </a:lnTo>
                  <a:lnTo>
                    <a:pt x="820" y="455"/>
                  </a:lnTo>
                  <a:lnTo>
                    <a:pt x="817" y="452"/>
                  </a:lnTo>
                  <a:lnTo>
                    <a:pt x="813" y="453"/>
                  </a:lnTo>
                  <a:lnTo>
                    <a:pt x="812" y="45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10" y="465"/>
                  </a:lnTo>
                  <a:lnTo>
                    <a:pt x="809" y="461"/>
                  </a:lnTo>
                  <a:lnTo>
                    <a:pt x="799" y="457"/>
                  </a:lnTo>
                  <a:lnTo>
                    <a:pt x="789" y="461"/>
                  </a:lnTo>
                  <a:lnTo>
                    <a:pt x="799" y="455"/>
                  </a:lnTo>
                  <a:lnTo>
                    <a:pt x="797" y="450"/>
                  </a:lnTo>
                  <a:lnTo>
                    <a:pt x="789" y="444"/>
                  </a:lnTo>
                  <a:lnTo>
                    <a:pt x="778" y="445"/>
                  </a:lnTo>
                  <a:lnTo>
                    <a:pt x="788" y="442"/>
                  </a:lnTo>
                  <a:lnTo>
                    <a:pt x="778" y="431"/>
                  </a:lnTo>
                  <a:lnTo>
                    <a:pt x="780" y="426"/>
                  </a:lnTo>
                  <a:lnTo>
                    <a:pt x="781" y="424"/>
                  </a:lnTo>
                  <a:lnTo>
                    <a:pt x="781" y="415"/>
                  </a:lnTo>
                  <a:lnTo>
                    <a:pt x="781" y="410"/>
                  </a:lnTo>
                  <a:lnTo>
                    <a:pt x="786" y="397"/>
                  </a:lnTo>
                  <a:lnTo>
                    <a:pt x="785" y="392"/>
                  </a:lnTo>
                  <a:lnTo>
                    <a:pt x="783" y="394"/>
                  </a:lnTo>
                  <a:lnTo>
                    <a:pt x="775" y="391"/>
                  </a:lnTo>
                  <a:lnTo>
                    <a:pt x="744" y="391"/>
                  </a:lnTo>
                  <a:lnTo>
                    <a:pt x="738" y="399"/>
                  </a:lnTo>
                  <a:lnTo>
                    <a:pt x="744" y="389"/>
                  </a:lnTo>
                  <a:lnTo>
                    <a:pt x="736" y="384"/>
                  </a:lnTo>
                  <a:lnTo>
                    <a:pt x="724" y="380"/>
                  </a:lnTo>
                  <a:lnTo>
                    <a:pt x="716" y="378"/>
                  </a:lnTo>
                  <a:lnTo>
                    <a:pt x="714" y="378"/>
                  </a:lnTo>
                  <a:lnTo>
                    <a:pt x="709" y="370"/>
                  </a:lnTo>
                  <a:lnTo>
                    <a:pt x="698" y="364"/>
                  </a:lnTo>
                  <a:lnTo>
                    <a:pt x="692" y="364"/>
                  </a:lnTo>
                  <a:lnTo>
                    <a:pt x="682" y="360"/>
                  </a:lnTo>
                  <a:lnTo>
                    <a:pt x="676" y="356"/>
                  </a:lnTo>
                  <a:lnTo>
                    <a:pt x="671" y="356"/>
                  </a:lnTo>
                  <a:lnTo>
                    <a:pt x="653" y="360"/>
                  </a:lnTo>
                  <a:lnTo>
                    <a:pt x="653" y="359"/>
                  </a:lnTo>
                  <a:lnTo>
                    <a:pt x="647" y="362"/>
                  </a:lnTo>
                  <a:lnTo>
                    <a:pt x="651" y="357"/>
                  </a:lnTo>
                  <a:lnTo>
                    <a:pt x="653" y="351"/>
                  </a:lnTo>
                  <a:lnTo>
                    <a:pt x="651" y="348"/>
                  </a:lnTo>
                  <a:lnTo>
                    <a:pt x="651" y="341"/>
                  </a:lnTo>
                  <a:lnTo>
                    <a:pt x="650" y="333"/>
                  </a:lnTo>
                  <a:lnTo>
                    <a:pt x="650" y="327"/>
                  </a:lnTo>
                  <a:lnTo>
                    <a:pt x="635" y="327"/>
                  </a:lnTo>
                  <a:lnTo>
                    <a:pt x="632" y="331"/>
                  </a:lnTo>
                  <a:lnTo>
                    <a:pt x="634" y="327"/>
                  </a:lnTo>
                  <a:lnTo>
                    <a:pt x="632" y="327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9" y="319"/>
                  </a:lnTo>
                  <a:lnTo>
                    <a:pt x="634" y="303"/>
                  </a:lnTo>
                  <a:lnTo>
                    <a:pt x="637" y="291"/>
                  </a:lnTo>
                  <a:lnTo>
                    <a:pt x="639" y="291"/>
                  </a:lnTo>
                  <a:lnTo>
                    <a:pt x="642" y="285"/>
                  </a:lnTo>
                  <a:lnTo>
                    <a:pt x="643" y="283"/>
                  </a:lnTo>
                  <a:lnTo>
                    <a:pt x="648" y="279"/>
                  </a:lnTo>
                  <a:lnTo>
                    <a:pt x="643" y="274"/>
                  </a:lnTo>
                  <a:lnTo>
                    <a:pt x="650" y="272"/>
                  </a:lnTo>
                  <a:lnTo>
                    <a:pt x="658" y="267"/>
                  </a:lnTo>
                  <a:lnTo>
                    <a:pt x="661" y="264"/>
                  </a:lnTo>
                  <a:lnTo>
                    <a:pt x="661" y="263"/>
                  </a:lnTo>
                  <a:lnTo>
                    <a:pt x="664" y="263"/>
                  </a:lnTo>
                  <a:lnTo>
                    <a:pt x="669" y="256"/>
                  </a:lnTo>
                  <a:lnTo>
                    <a:pt x="671" y="255"/>
                  </a:lnTo>
                  <a:lnTo>
                    <a:pt x="674" y="259"/>
                  </a:lnTo>
                  <a:lnTo>
                    <a:pt x="674" y="253"/>
                  </a:lnTo>
                  <a:lnTo>
                    <a:pt x="676" y="248"/>
                  </a:lnTo>
                  <a:lnTo>
                    <a:pt x="685" y="246"/>
                  </a:lnTo>
                  <a:lnTo>
                    <a:pt x="680" y="246"/>
                  </a:lnTo>
                  <a:lnTo>
                    <a:pt x="679" y="243"/>
                  </a:lnTo>
                  <a:lnTo>
                    <a:pt x="680" y="242"/>
                  </a:lnTo>
                  <a:lnTo>
                    <a:pt x="693" y="242"/>
                  </a:lnTo>
                  <a:lnTo>
                    <a:pt x="703" y="240"/>
                  </a:lnTo>
                  <a:lnTo>
                    <a:pt x="706" y="238"/>
                  </a:lnTo>
                  <a:lnTo>
                    <a:pt x="706" y="232"/>
                  </a:lnTo>
                  <a:lnTo>
                    <a:pt x="704" y="227"/>
                  </a:lnTo>
                  <a:lnTo>
                    <a:pt x="701" y="227"/>
                  </a:lnTo>
                  <a:lnTo>
                    <a:pt x="693" y="222"/>
                  </a:lnTo>
                  <a:lnTo>
                    <a:pt x="685" y="226"/>
                  </a:lnTo>
                  <a:lnTo>
                    <a:pt x="688" y="222"/>
                  </a:lnTo>
                  <a:lnTo>
                    <a:pt x="685" y="221"/>
                  </a:lnTo>
                  <a:lnTo>
                    <a:pt x="682" y="222"/>
                  </a:lnTo>
                  <a:lnTo>
                    <a:pt x="682" y="221"/>
                  </a:lnTo>
                  <a:lnTo>
                    <a:pt x="674" y="216"/>
                  </a:lnTo>
                  <a:lnTo>
                    <a:pt x="674" y="219"/>
                  </a:lnTo>
                  <a:lnTo>
                    <a:pt x="672" y="219"/>
                  </a:lnTo>
                  <a:lnTo>
                    <a:pt x="669" y="218"/>
                  </a:lnTo>
                  <a:lnTo>
                    <a:pt x="672" y="214"/>
                  </a:lnTo>
                  <a:lnTo>
                    <a:pt x="688" y="221"/>
                  </a:lnTo>
                  <a:lnTo>
                    <a:pt x="698" y="219"/>
                  </a:lnTo>
                  <a:lnTo>
                    <a:pt x="698" y="222"/>
                  </a:lnTo>
                  <a:lnTo>
                    <a:pt x="708" y="227"/>
                  </a:lnTo>
                  <a:lnTo>
                    <a:pt x="716" y="222"/>
                  </a:lnTo>
                  <a:lnTo>
                    <a:pt x="719" y="219"/>
                  </a:lnTo>
                  <a:lnTo>
                    <a:pt x="717" y="218"/>
                  </a:lnTo>
                  <a:lnTo>
                    <a:pt x="719" y="216"/>
                  </a:lnTo>
                  <a:lnTo>
                    <a:pt x="722" y="216"/>
                  </a:lnTo>
                  <a:lnTo>
                    <a:pt x="722" y="211"/>
                  </a:lnTo>
                  <a:lnTo>
                    <a:pt x="732" y="216"/>
                  </a:lnTo>
                  <a:lnTo>
                    <a:pt x="732" y="214"/>
                  </a:lnTo>
                  <a:lnTo>
                    <a:pt x="736" y="214"/>
                  </a:lnTo>
                  <a:lnTo>
                    <a:pt x="746" y="211"/>
                  </a:lnTo>
                  <a:lnTo>
                    <a:pt x="751" y="206"/>
                  </a:lnTo>
                  <a:lnTo>
                    <a:pt x="751" y="203"/>
                  </a:lnTo>
                  <a:lnTo>
                    <a:pt x="754" y="202"/>
                  </a:lnTo>
                  <a:lnTo>
                    <a:pt x="764" y="192"/>
                  </a:lnTo>
                  <a:lnTo>
                    <a:pt x="767" y="187"/>
                  </a:lnTo>
                  <a:lnTo>
                    <a:pt x="740" y="184"/>
                  </a:lnTo>
                  <a:lnTo>
                    <a:pt x="730" y="174"/>
                  </a:lnTo>
                  <a:lnTo>
                    <a:pt x="727" y="173"/>
                  </a:lnTo>
                  <a:lnTo>
                    <a:pt x="728" y="170"/>
                  </a:lnTo>
                  <a:lnTo>
                    <a:pt x="736" y="170"/>
                  </a:lnTo>
                  <a:lnTo>
                    <a:pt x="746" y="174"/>
                  </a:lnTo>
                  <a:lnTo>
                    <a:pt x="754" y="184"/>
                  </a:lnTo>
                  <a:lnTo>
                    <a:pt x="765" y="182"/>
                  </a:lnTo>
                  <a:lnTo>
                    <a:pt x="783" y="165"/>
                  </a:lnTo>
                  <a:lnTo>
                    <a:pt x="785" y="162"/>
                  </a:lnTo>
                  <a:lnTo>
                    <a:pt x="783" y="160"/>
                  </a:lnTo>
                  <a:lnTo>
                    <a:pt x="777" y="158"/>
                  </a:lnTo>
                  <a:lnTo>
                    <a:pt x="777" y="157"/>
                  </a:lnTo>
                  <a:lnTo>
                    <a:pt x="780" y="153"/>
                  </a:lnTo>
                  <a:lnTo>
                    <a:pt x="788" y="155"/>
                  </a:lnTo>
                  <a:lnTo>
                    <a:pt x="796" y="152"/>
                  </a:lnTo>
                  <a:lnTo>
                    <a:pt x="796" y="160"/>
                  </a:lnTo>
                  <a:lnTo>
                    <a:pt x="805" y="162"/>
                  </a:lnTo>
                  <a:lnTo>
                    <a:pt x="805" y="157"/>
                  </a:lnTo>
                  <a:lnTo>
                    <a:pt x="807" y="157"/>
                  </a:lnTo>
                  <a:lnTo>
                    <a:pt x="815" y="163"/>
                  </a:lnTo>
                  <a:lnTo>
                    <a:pt x="813" y="155"/>
                  </a:lnTo>
                  <a:lnTo>
                    <a:pt x="812" y="152"/>
                  </a:lnTo>
                  <a:lnTo>
                    <a:pt x="812" y="150"/>
                  </a:lnTo>
                  <a:lnTo>
                    <a:pt x="813" y="149"/>
                  </a:lnTo>
                  <a:lnTo>
                    <a:pt x="823" y="157"/>
                  </a:lnTo>
                  <a:lnTo>
                    <a:pt x="826" y="153"/>
                  </a:lnTo>
                  <a:lnTo>
                    <a:pt x="831" y="152"/>
                  </a:lnTo>
                  <a:lnTo>
                    <a:pt x="846" y="141"/>
                  </a:lnTo>
                  <a:lnTo>
                    <a:pt x="850" y="139"/>
                  </a:lnTo>
                  <a:lnTo>
                    <a:pt x="852" y="136"/>
                  </a:lnTo>
                  <a:lnTo>
                    <a:pt x="852" y="131"/>
                  </a:lnTo>
                  <a:lnTo>
                    <a:pt x="854" y="129"/>
                  </a:lnTo>
                  <a:lnTo>
                    <a:pt x="846" y="118"/>
                  </a:lnTo>
                  <a:lnTo>
                    <a:pt x="849" y="109"/>
                  </a:lnTo>
                  <a:lnTo>
                    <a:pt x="844" y="112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6" y="107"/>
                  </a:lnTo>
                  <a:lnTo>
                    <a:pt x="842" y="102"/>
                  </a:lnTo>
                  <a:lnTo>
                    <a:pt x="844" y="101"/>
                  </a:lnTo>
                  <a:lnTo>
                    <a:pt x="849" y="101"/>
                  </a:lnTo>
                  <a:lnTo>
                    <a:pt x="852" y="104"/>
                  </a:lnTo>
                  <a:lnTo>
                    <a:pt x="860" y="97"/>
                  </a:lnTo>
                  <a:lnTo>
                    <a:pt x="860" y="93"/>
                  </a:lnTo>
                  <a:lnTo>
                    <a:pt x="854" y="91"/>
                  </a:lnTo>
                  <a:lnTo>
                    <a:pt x="862" y="85"/>
                  </a:lnTo>
                  <a:lnTo>
                    <a:pt x="858" y="81"/>
                  </a:lnTo>
                  <a:lnTo>
                    <a:pt x="850" y="81"/>
                  </a:lnTo>
                  <a:lnTo>
                    <a:pt x="852" y="80"/>
                  </a:lnTo>
                  <a:lnTo>
                    <a:pt x="850" y="78"/>
                  </a:lnTo>
                  <a:lnTo>
                    <a:pt x="847" y="75"/>
                  </a:lnTo>
                  <a:lnTo>
                    <a:pt x="849" y="73"/>
                  </a:lnTo>
                  <a:lnTo>
                    <a:pt x="849" y="67"/>
                  </a:lnTo>
                  <a:lnTo>
                    <a:pt x="836" y="69"/>
                  </a:lnTo>
                  <a:lnTo>
                    <a:pt x="825" y="64"/>
                  </a:lnTo>
                  <a:lnTo>
                    <a:pt x="813" y="65"/>
                  </a:lnTo>
                  <a:lnTo>
                    <a:pt x="810" y="70"/>
                  </a:lnTo>
                  <a:lnTo>
                    <a:pt x="810" y="77"/>
                  </a:lnTo>
                  <a:lnTo>
                    <a:pt x="810" y="80"/>
                  </a:lnTo>
                  <a:lnTo>
                    <a:pt x="812" y="85"/>
                  </a:lnTo>
                  <a:lnTo>
                    <a:pt x="818" y="86"/>
                  </a:lnTo>
                  <a:lnTo>
                    <a:pt x="818" y="88"/>
                  </a:lnTo>
                  <a:lnTo>
                    <a:pt x="813" y="88"/>
                  </a:lnTo>
                  <a:lnTo>
                    <a:pt x="810" y="93"/>
                  </a:lnTo>
                  <a:lnTo>
                    <a:pt x="817" y="94"/>
                  </a:lnTo>
                  <a:lnTo>
                    <a:pt x="807" y="94"/>
                  </a:lnTo>
                  <a:lnTo>
                    <a:pt x="801" y="97"/>
                  </a:lnTo>
                  <a:lnTo>
                    <a:pt x="799" y="107"/>
                  </a:lnTo>
                  <a:lnTo>
                    <a:pt x="793" y="117"/>
                  </a:lnTo>
                  <a:lnTo>
                    <a:pt x="786" y="123"/>
                  </a:lnTo>
                  <a:lnTo>
                    <a:pt x="783" y="131"/>
                  </a:lnTo>
                  <a:lnTo>
                    <a:pt x="777" y="131"/>
                  </a:lnTo>
                  <a:lnTo>
                    <a:pt x="775" y="134"/>
                  </a:lnTo>
                  <a:lnTo>
                    <a:pt x="772" y="136"/>
                  </a:lnTo>
                  <a:lnTo>
                    <a:pt x="762" y="117"/>
                  </a:lnTo>
                  <a:lnTo>
                    <a:pt x="764" y="112"/>
                  </a:lnTo>
                  <a:lnTo>
                    <a:pt x="764" y="109"/>
                  </a:lnTo>
                  <a:lnTo>
                    <a:pt x="767" y="104"/>
                  </a:lnTo>
                  <a:lnTo>
                    <a:pt x="767" y="109"/>
                  </a:lnTo>
                  <a:lnTo>
                    <a:pt x="772" y="107"/>
                  </a:lnTo>
                  <a:lnTo>
                    <a:pt x="770" y="91"/>
                  </a:lnTo>
                  <a:lnTo>
                    <a:pt x="765" y="88"/>
                  </a:lnTo>
                  <a:lnTo>
                    <a:pt x="762" y="80"/>
                  </a:lnTo>
                  <a:lnTo>
                    <a:pt x="756" y="81"/>
                  </a:lnTo>
                  <a:lnTo>
                    <a:pt x="749" y="88"/>
                  </a:lnTo>
                  <a:lnTo>
                    <a:pt x="748" y="96"/>
                  </a:lnTo>
                  <a:lnTo>
                    <a:pt x="746" y="96"/>
                  </a:lnTo>
                  <a:lnTo>
                    <a:pt x="744" y="102"/>
                  </a:lnTo>
                  <a:lnTo>
                    <a:pt x="741" y="105"/>
                  </a:lnTo>
                  <a:lnTo>
                    <a:pt x="740" y="107"/>
                  </a:lnTo>
                  <a:lnTo>
                    <a:pt x="736" y="102"/>
                  </a:lnTo>
                  <a:lnTo>
                    <a:pt x="741" y="94"/>
                  </a:lnTo>
                  <a:lnTo>
                    <a:pt x="738" y="85"/>
                  </a:lnTo>
                  <a:lnTo>
                    <a:pt x="732" y="78"/>
                  </a:lnTo>
                  <a:lnTo>
                    <a:pt x="736" y="80"/>
                  </a:lnTo>
                  <a:lnTo>
                    <a:pt x="740" y="77"/>
                  </a:lnTo>
                  <a:lnTo>
                    <a:pt x="740" y="73"/>
                  </a:lnTo>
                  <a:lnTo>
                    <a:pt x="738" y="75"/>
                  </a:lnTo>
                  <a:lnTo>
                    <a:pt x="732" y="73"/>
                  </a:lnTo>
                  <a:lnTo>
                    <a:pt x="733" y="70"/>
                  </a:lnTo>
                  <a:lnTo>
                    <a:pt x="725" y="73"/>
                  </a:lnTo>
                  <a:lnTo>
                    <a:pt x="722" y="69"/>
                  </a:lnTo>
                  <a:lnTo>
                    <a:pt x="717" y="69"/>
                  </a:lnTo>
                  <a:lnTo>
                    <a:pt x="717" y="67"/>
                  </a:lnTo>
                  <a:lnTo>
                    <a:pt x="720" y="65"/>
                  </a:lnTo>
                  <a:lnTo>
                    <a:pt x="728" y="60"/>
                  </a:lnTo>
                  <a:lnTo>
                    <a:pt x="722" y="57"/>
                  </a:lnTo>
                  <a:lnTo>
                    <a:pt x="724" y="54"/>
                  </a:lnTo>
                  <a:lnTo>
                    <a:pt x="735" y="56"/>
                  </a:lnTo>
                  <a:lnTo>
                    <a:pt x="732" y="49"/>
                  </a:lnTo>
                  <a:lnTo>
                    <a:pt x="730" y="51"/>
                  </a:lnTo>
                  <a:lnTo>
                    <a:pt x="728" y="41"/>
                  </a:lnTo>
                  <a:lnTo>
                    <a:pt x="724" y="40"/>
                  </a:lnTo>
                  <a:lnTo>
                    <a:pt x="724" y="36"/>
                  </a:lnTo>
                  <a:lnTo>
                    <a:pt x="720" y="35"/>
                  </a:lnTo>
                  <a:lnTo>
                    <a:pt x="724" y="25"/>
                  </a:lnTo>
                  <a:lnTo>
                    <a:pt x="724" y="20"/>
                  </a:lnTo>
                  <a:lnTo>
                    <a:pt x="717" y="12"/>
                  </a:lnTo>
                  <a:lnTo>
                    <a:pt x="717" y="11"/>
                  </a:lnTo>
                  <a:lnTo>
                    <a:pt x="719" y="6"/>
                  </a:lnTo>
                  <a:lnTo>
                    <a:pt x="714" y="8"/>
                  </a:lnTo>
                  <a:lnTo>
                    <a:pt x="712" y="4"/>
                  </a:lnTo>
                  <a:lnTo>
                    <a:pt x="709" y="8"/>
                  </a:lnTo>
                  <a:lnTo>
                    <a:pt x="709" y="4"/>
                  </a:lnTo>
                  <a:lnTo>
                    <a:pt x="708" y="4"/>
                  </a:lnTo>
                  <a:lnTo>
                    <a:pt x="709" y="1"/>
                  </a:lnTo>
                  <a:lnTo>
                    <a:pt x="701" y="0"/>
                  </a:lnTo>
                  <a:lnTo>
                    <a:pt x="690" y="11"/>
                  </a:lnTo>
                  <a:lnTo>
                    <a:pt x="693" y="16"/>
                  </a:lnTo>
                  <a:lnTo>
                    <a:pt x="690" y="22"/>
                  </a:lnTo>
                  <a:lnTo>
                    <a:pt x="687" y="17"/>
                  </a:lnTo>
                  <a:lnTo>
                    <a:pt x="680" y="22"/>
                  </a:lnTo>
                  <a:lnTo>
                    <a:pt x="680" y="28"/>
                  </a:lnTo>
                  <a:lnTo>
                    <a:pt x="676" y="35"/>
                  </a:lnTo>
                  <a:lnTo>
                    <a:pt x="679" y="41"/>
                  </a:lnTo>
                  <a:lnTo>
                    <a:pt x="680" y="40"/>
                  </a:lnTo>
                  <a:lnTo>
                    <a:pt x="679" y="43"/>
                  </a:lnTo>
                  <a:lnTo>
                    <a:pt x="677" y="43"/>
                  </a:lnTo>
                  <a:lnTo>
                    <a:pt x="671" y="48"/>
                  </a:lnTo>
                  <a:lnTo>
                    <a:pt x="669" y="57"/>
                  </a:lnTo>
                  <a:lnTo>
                    <a:pt x="674" y="62"/>
                  </a:lnTo>
                  <a:lnTo>
                    <a:pt x="674" y="64"/>
                  </a:lnTo>
                  <a:lnTo>
                    <a:pt x="674" y="65"/>
                  </a:lnTo>
                  <a:lnTo>
                    <a:pt x="684" y="67"/>
                  </a:lnTo>
                  <a:lnTo>
                    <a:pt x="684" y="69"/>
                  </a:lnTo>
                  <a:lnTo>
                    <a:pt x="688" y="72"/>
                  </a:lnTo>
                  <a:lnTo>
                    <a:pt x="690" y="70"/>
                  </a:lnTo>
                  <a:lnTo>
                    <a:pt x="693" y="77"/>
                  </a:lnTo>
                  <a:lnTo>
                    <a:pt x="703" y="73"/>
                  </a:lnTo>
                  <a:lnTo>
                    <a:pt x="703" y="78"/>
                  </a:lnTo>
                  <a:lnTo>
                    <a:pt x="701" y="81"/>
                  </a:lnTo>
                  <a:lnTo>
                    <a:pt x="698" y="81"/>
                  </a:lnTo>
                  <a:lnTo>
                    <a:pt x="701" y="77"/>
                  </a:lnTo>
                  <a:lnTo>
                    <a:pt x="695" y="78"/>
                  </a:lnTo>
                  <a:lnTo>
                    <a:pt x="692" y="85"/>
                  </a:lnTo>
                  <a:lnTo>
                    <a:pt x="692" y="86"/>
                  </a:lnTo>
                  <a:lnTo>
                    <a:pt x="690" y="89"/>
                  </a:lnTo>
                  <a:lnTo>
                    <a:pt x="687" y="89"/>
                  </a:lnTo>
                  <a:lnTo>
                    <a:pt x="684" y="96"/>
                  </a:lnTo>
                  <a:lnTo>
                    <a:pt x="692" y="96"/>
                  </a:lnTo>
                  <a:lnTo>
                    <a:pt x="696" y="91"/>
                  </a:lnTo>
                  <a:lnTo>
                    <a:pt x="693" y="93"/>
                  </a:lnTo>
                  <a:lnTo>
                    <a:pt x="695" y="88"/>
                  </a:lnTo>
                  <a:lnTo>
                    <a:pt x="698" y="89"/>
                  </a:lnTo>
                  <a:lnTo>
                    <a:pt x="696" y="99"/>
                  </a:lnTo>
                  <a:lnTo>
                    <a:pt x="698" y="99"/>
                  </a:lnTo>
                  <a:lnTo>
                    <a:pt x="690" y="105"/>
                  </a:lnTo>
                  <a:lnTo>
                    <a:pt x="687" y="109"/>
                  </a:lnTo>
                  <a:lnTo>
                    <a:pt x="680" y="113"/>
                  </a:lnTo>
                  <a:lnTo>
                    <a:pt x="668" y="113"/>
                  </a:lnTo>
                  <a:lnTo>
                    <a:pt x="669" y="117"/>
                  </a:lnTo>
                  <a:lnTo>
                    <a:pt x="664" y="123"/>
                  </a:lnTo>
                  <a:lnTo>
                    <a:pt x="669" y="128"/>
                  </a:lnTo>
                  <a:lnTo>
                    <a:pt x="668" y="133"/>
                  </a:lnTo>
                  <a:lnTo>
                    <a:pt x="666" y="136"/>
                  </a:lnTo>
                  <a:lnTo>
                    <a:pt x="663" y="134"/>
                  </a:lnTo>
                  <a:lnTo>
                    <a:pt x="664" y="131"/>
                  </a:lnTo>
                  <a:lnTo>
                    <a:pt x="656" y="134"/>
                  </a:lnTo>
                  <a:lnTo>
                    <a:pt x="658" y="129"/>
                  </a:lnTo>
                  <a:lnTo>
                    <a:pt x="655" y="131"/>
                  </a:lnTo>
                  <a:lnTo>
                    <a:pt x="655" y="128"/>
                  </a:lnTo>
                  <a:lnTo>
                    <a:pt x="659" y="125"/>
                  </a:lnTo>
                  <a:lnTo>
                    <a:pt x="658" y="121"/>
                  </a:lnTo>
                  <a:lnTo>
                    <a:pt x="661" y="117"/>
                  </a:lnTo>
                  <a:lnTo>
                    <a:pt x="664" y="109"/>
                  </a:lnTo>
                  <a:lnTo>
                    <a:pt x="656" y="112"/>
                  </a:lnTo>
                  <a:lnTo>
                    <a:pt x="656" y="115"/>
                  </a:lnTo>
                  <a:lnTo>
                    <a:pt x="653" y="115"/>
                  </a:lnTo>
                  <a:lnTo>
                    <a:pt x="653" y="113"/>
                  </a:lnTo>
                  <a:lnTo>
                    <a:pt x="656" y="107"/>
                  </a:lnTo>
                  <a:lnTo>
                    <a:pt x="651" y="109"/>
                  </a:lnTo>
                  <a:lnTo>
                    <a:pt x="653" y="107"/>
                  </a:lnTo>
                  <a:lnTo>
                    <a:pt x="648" y="102"/>
                  </a:lnTo>
                  <a:lnTo>
                    <a:pt x="645" y="102"/>
                  </a:lnTo>
                  <a:lnTo>
                    <a:pt x="647" y="105"/>
                  </a:lnTo>
                  <a:lnTo>
                    <a:pt x="640" y="101"/>
                  </a:lnTo>
                  <a:lnTo>
                    <a:pt x="639" y="102"/>
                  </a:lnTo>
                  <a:lnTo>
                    <a:pt x="642" y="105"/>
                  </a:lnTo>
                  <a:lnTo>
                    <a:pt x="634" y="105"/>
                  </a:lnTo>
                  <a:lnTo>
                    <a:pt x="632" y="107"/>
                  </a:lnTo>
                  <a:lnTo>
                    <a:pt x="629" y="105"/>
                  </a:lnTo>
                  <a:lnTo>
                    <a:pt x="632" y="110"/>
                  </a:lnTo>
                  <a:lnTo>
                    <a:pt x="632" y="113"/>
                  </a:lnTo>
                  <a:lnTo>
                    <a:pt x="631" y="112"/>
                  </a:lnTo>
                  <a:lnTo>
                    <a:pt x="634" y="120"/>
                  </a:lnTo>
                  <a:lnTo>
                    <a:pt x="635" y="120"/>
                  </a:lnTo>
                  <a:lnTo>
                    <a:pt x="635" y="118"/>
                  </a:lnTo>
                  <a:lnTo>
                    <a:pt x="637" y="117"/>
                  </a:lnTo>
                  <a:lnTo>
                    <a:pt x="642" y="117"/>
                  </a:lnTo>
                  <a:lnTo>
                    <a:pt x="642" y="118"/>
                  </a:lnTo>
                  <a:lnTo>
                    <a:pt x="647" y="118"/>
                  </a:lnTo>
                  <a:lnTo>
                    <a:pt x="645" y="125"/>
                  </a:lnTo>
                  <a:lnTo>
                    <a:pt x="642" y="126"/>
                  </a:lnTo>
                  <a:lnTo>
                    <a:pt x="632" y="121"/>
                  </a:lnTo>
                  <a:lnTo>
                    <a:pt x="629" y="113"/>
                  </a:lnTo>
                  <a:lnTo>
                    <a:pt x="626" y="115"/>
                  </a:lnTo>
                  <a:lnTo>
                    <a:pt x="629" y="121"/>
                  </a:lnTo>
                  <a:lnTo>
                    <a:pt x="619" y="123"/>
                  </a:lnTo>
                  <a:lnTo>
                    <a:pt x="615" y="120"/>
                  </a:lnTo>
                  <a:lnTo>
                    <a:pt x="603" y="120"/>
                  </a:lnTo>
                  <a:lnTo>
                    <a:pt x="597" y="123"/>
                  </a:lnTo>
                  <a:lnTo>
                    <a:pt x="592" y="123"/>
                  </a:lnTo>
                  <a:lnTo>
                    <a:pt x="587" y="125"/>
                  </a:lnTo>
                  <a:lnTo>
                    <a:pt x="581" y="123"/>
                  </a:lnTo>
                  <a:lnTo>
                    <a:pt x="576" y="125"/>
                  </a:lnTo>
                  <a:lnTo>
                    <a:pt x="571" y="123"/>
                  </a:lnTo>
                  <a:lnTo>
                    <a:pt x="565" y="115"/>
                  </a:lnTo>
                  <a:lnTo>
                    <a:pt x="566" y="112"/>
                  </a:lnTo>
                  <a:lnTo>
                    <a:pt x="563" y="112"/>
                  </a:lnTo>
                  <a:lnTo>
                    <a:pt x="562" y="113"/>
                  </a:lnTo>
                  <a:lnTo>
                    <a:pt x="558" y="113"/>
                  </a:lnTo>
                  <a:lnTo>
                    <a:pt x="558" y="115"/>
                  </a:lnTo>
                  <a:lnTo>
                    <a:pt x="557" y="115"/>
                  </a:lnTo>
                  <a:lnTo>
                    <a:pt x="547" y="113"/>
                  </a:lnTo>
                  <a:lnTo>
                    <a:pt x="549" y="110"/>
                  </a:lnTo>
                  <a:lnTo>
                    <a:pt x="538" y="104"/>
                  </a:lnTo>
                  <a:lnTo>
                    <a:pt x="542" y="102"/>
                  </a:lnTo>
                  <a:lnTo>
                    <a:pt x="539" y="97"/>
                  </a:lnTo>
                  <a:lnTo>
                    <a:pt x="541" y="96"/>
                  </a:lnTo>
                  <a:lnTo>
                    <a:pt x="534" y="89"/>
                  </a:lnTo>
                  <a:lnTo>
                    <a:pt x="512" y="97"/>
                  </a:lnTo>
                  <a:lnTo>
                    <a:pt x="504" y="99"/>
                  </a:lnTo>
                  <a:lnTo>
                    <a:pt x="494" y="107"/>
                  </a:lnTo>
                  <a:lnTo>
                    <a:pt x="494" y="110"/>
                  </a:lnTo>
                  <a:lnTo>
                    <a:pt x="498" y="110"/>
                  </a:lnTo>
                  <a:lnTo>
                    <a:pt x="498" y="112"/>
                  </a:lnTo>
                  <a:lnTo>
                    <a:pt x="504" y="113"/>
                  </a:lnTo>
                  <a:lnTo>
                    <a:pt x="509" y="112"/>
                  </a:lnTo>
                  <a:lnTo>
                    <a:pt x="506" y="109"/>
                  </a:lnTo>
                  <a:lnTo>
                    <a:pt x="512" y="105"/>
                  </a:lnTo>
                  <a:lnTo>
                    <a:pt x="515" y="109"/>
                  </a:lnTo>
                  <a:lnTo>
                    <a:pt x="522" y="105"/>
                  </a:lnTo>
                  <a:lnTo>
                    <a:pt x="523" y="109"/>
                  </a:lnTo>
                  <a:lnTo>
                    <a:pt x="523" y="105"/>
                  </a:lnTo>
                  <a:lnTo>
                    <a:pt x="523" y="102"/>
                  </a:lnTo>
                  <a:lnTo>
                    <a:pt x="526" y="102"/>
                  </a:lnTo>
                  <a:lnTo>
                    <a:pt x="525" y="101"/>
                  </a:lnTo>
                  <a:lnTo>
                    <a:pt x="536" y="97"/>
                  </a:lnTo>
                  <a:lnTo>
                    <a:pt x="533" y="101"/>
                  </a:lnTo>
                  <a:lnTo>
                    <a:pt x="534" y="102"/>
                  </a:lnTo>
                  <a:lnTo>
                    <a:pt x="531" y="102"/>
                  </a:lnTo>
                  <a:lnTo>
                    <a:pt x="531" y="104"/>
                  </a:lnTo>
                  <a:lnTo>
                    <a:pt x="528" y="109"/>
                  </a:lnTo>
                  <a:lnTo>
                    <a:pt x="526" y="107"/>
                  </a:lnTo>
                  <a:lnTo>
                    <a:pt x="525" y="110"/>
                  </a:lnTo>
                  <a:lnTo>
                    <a:pt x="507" y="115"/>
                  </a:lnTo>
                  <a:lnTo>
                    <a:pt x="506" y="118"/>
                  </a:lnTo>
                  <a:lnTo>
                    <a:pt x="507" y="118"/>
                  </a:lnTo>
                  <a:lnTo>
                    <a:pt x="501" y="123"/>
                  </a:lnTo>
                  <a:lnTo>
                    <a:pt x="504" y="126"/>
                  </a:lnTo>
                  <a:lnTo>
                    <a:pt x="504" y="128"/>
                  </a:lnTo>
                  <a:lnTo>
                    <a:pt x="502" y="133"/>
                  </a:lnTo>
                  <a:lnTo>
                    <a:pt x="504" y="139"/>
                  </a:lnTo>
                  <a:lnTo>
                    <a:pt x="507" y="139"/>
                  </a:lnTo>
                  <a:lnTo>
                    <a:pt x="504" y="141"/>
                  </a:lnTo>
                  <a:lnTo>
                    <a:pt x="506" y="144"/>
                  </a:lnTo>
                  <a:lnTo>
                    <a:pt x="498" y="145"/>
                  </a:lnTo>
                  <a:lnTo>
                    <a:pt x="496" y="149"/>
                  </a:lnTo>
                  <a:lnTo>
                    <a:pt x="494" y="145"/>
                  </a:lnTo>
                  <a:lnTo>
                    <a:pt x="491" y="141"/>
                  </a:lnTo>
                  <a:lnTo>
                    <a:pt x="499" y="139"/>
                  </a:lnTo>
                  <a:lnTo>
                    <a:pt x="498" y="134"/>
                  </a:lnTo>
                  <a:lnTo>
                    <a:pt x="496" y="134"/>
                  </a:lnTo>
                  <a:lnTo>
                    <a:pt x="494" y="131"/>
                  </a:lnTo>
                  <a:lnTo>
                    <a:pt x="491" y="133"/>
                  </a:lnTo>
                  <a:lnTo>
                    <a:pt x="493" y="128"/>
                  </a:lnTo>
                  <a:lnTo>
                    <a:pt x="491" y="126"/>
                  </a:lnTo>
                  <a:lnTo>
                    <a:pt x="488" y="133"/>
                  </a:lnTo>
                  <a:lnTo>
                    <a:pt x="486" y="131"/>
                  </a:lnTo>
                  <a:lnTo>
                    <a:pt x="488" y="128"/>
                  </a:lnTo>
                  <a:lnTo>
                    <a:pt x="488" y="126"/>
                  </a:lnTo>
                  <a:lnTo>
                    <a:pt x="488" y="123"/>
                  </a:lnTo>
                  <a:lnTo>
                    <a:pt x="478" y="123"/>
                  </a:lnTo>
                  <a:lnTo>
                    <a:pt x="480" y="121"/>
                  </a:lnTo>
                  <a:lnTo>
                    <a:pt x="478" y="118"/>
                  </a:lnTo>
                  <a:lnTo>
                    <a:pt x="477" y="120"/>
                  </a:lnTo>
                  <a:lnTo>
                    <a:pt x="477" y="118"/>
                  </a:lnTo>
                  <a:lnTo>
                    <a:pt x="477" y="115"/>
                  </a:lnTo>
                  <a:lnTo>
                    <a:pt x="462" y="123"/>
                  </a:lnTo>
                  <a:lnTo>
                    <a:pt x="459" y="123"/>
                  </a:lnTo>
                  <a:lnTo>
                    <a:pt x="461" y="120"/>
                  </a:lnTo>
                  <a:lnTo>
                    <a:pt x="459" y="120"/>
                  </a:lnTo>
                  <a:lnTo>
                    <a:pt x="456" y="123"/>
                  </a:lnTo>
                  <a:lnTo>
                    <a:pt x="451" y="123"/>
                  </a:lnTo>
                  <a:lnTo>
                    <a:pt x="449" y="125"/>
                  </a:lnTo>
                  <a:lnTo>
                    <a:pt x="413" y="123"/>
                  </a:lnTo>
                  <a:lnTo>
                    <a:pt x="408" y="121"/>
                  </a:lnTo>
                  <a:lnTo>
                    <a:pt x="403" y="118"/>
                  </a:lnTo>
                  <a:lnTo>
                    <a:pt x="406" y="117"/>
                  </a:lnTo>
                  <a:lnTo>
                    <a:pt x="408" y="112"/>
                  </a:lnTo>
                  <a:lnTo>
                    <a:pt x="413" y="110"/>
                  </a:lnTo>
                  <a:lnTo>
                    <a:pt x="425" y="110"/>
                  </a:lnTo>
                  <a:lnTo>
                    <a:pt x="427" y="104"/>
                  </a:lnTo>
                  <a:lnTo>
                    <a:pt x="424" y="107"/>
                  </a:lnTo>
                  <a:lnTo>
                    <a:pt x="425" y="102"/>
                  </a:lnTo>
                  <a:lnTo>
                    <a:pt x="419" y="94"/>
                  </a:lnTo>
                  <a:lnTo>
                    <a:pt x="417" y="96"/>
                  </a:lnTo>
                  <a:lnTo>
                    <a:pt x="416" y="91"/>
                  </a:lnTo>
                  <a:lnTo>
                    <a:pt x="401" y="91"/>
                  </a:lnTo>
                  <a:lnTo>
                    <a:pt x="405" y="94"/>
                  </a:lnTo>
                  <a:lnTo>
                    <a:pt x="405" y="96"/>
                  </a:lnTo>
                  <a:lnTo>
                    <a:pt x="401" y="93"/>
                  </a:lnTo>
                  <a:lnTo>
                    <a:pt x="384" y="91"/>
                  </a:lnTo>
                  <a:lnTo>
                    <a:pt x="372" y="83"/>
                  </a:lnTo>
                  <a:lnTo>
                    <a:pt x="350" y="78"/>
                  </a:lnTo>
                  <a:lnTo>
                    <a:pt x="348" y="73"/>
                  </a:lnTo>
                  <a:lnTo>
                    <a:pt x="337" y="67"/>
                  </a:lnTo>
                  <a:lnTo>
                    <a:pt x="320" y="67"/>
                  </a:lnTo>
                  <a:lnTo>
                    <a:pt x="315" y="77"/>
                  </a:lnTo>
                  <a:lnTo>
                    <a:pt x="312" y="80"/>
                  </a:lnTo>
                  <a:lnTo>
                    <a:pt x="305" y="81"/>
                  </a:lnTo>
                  <a:lnTo>
                    <a:pt x="297" y="80"/>
                  </a:lnTo>
                  <a:lnTo>
                    <a:pt x="299" y="78"/>
                  </a:lnTo>
                  <a:lnTo>
                    <a:pt x="307" y="70"/>
                  </a:lnTo>
                  <a:lnTo>
                    <a:pt x="300" y="70"/>
                  </a:lnTo>
                  <a:lnTo>
                    <a:pt x="305" y="60"/>
                  </a:lnTo>
                  <a:lnTo>
                    <a:pt x="305" y="59"/>
                  </a:lnTo>
                  <a:lnTo>
                    <a:pt x="302" y="59"/>
                  </a:lnTo>
                  <a:lnTo>
                    <a:pt x="303" y="60"/>
                  </a:lnTo>
                  <a:lnTo>
                    <a:pt x="300" y="64"/>
                  </a:lnTo>
                  <a:lnTo>
                    <a:pt x="299" y="60"/>
                  </a:lnTo>
                  <a:lnTo>
                    <a:pt x="294" y="62"/>
                  </a:lnTo>
                  <a:lnTo>
                    <a:pt x="294" y="64"/>
                  </a:lnTo>
                  <a:lnTo>
                    <a:pt x="292" y="69"/>
                  </a:lnTo>
                  <a:lnTo>
                    <a:pt x="292" y="70"/>
                  </a:lnTo>
                  <a:lnTo>
                    <a:pt x="287" y="73"/>
                  </a:lnTo>
                  <a:lnTo>
                    <a:pt x="289" y="75"/>
                  </a:lnTo>
                  <a:lnTo>
                    <a:pt x="283" y="78"/>
                  </a:lnTo>
                  <a:lnTo>
                    <a:pt x="279" y="80"/>
                  </a:lnTo>
                  <a:lnTo>
                    <a:pt x="271" y="73"/>
                  </a:lnTo>
                  <a:lnTo>
                    <a:pt x="270" y="54"/>
                  </a:lnTo>
                  <a:lnTo>
                    <a:pt x="262" y="46"/>
                  </a:lnTo>
                  <a:lnTo>
                    <a:pt x="259" y="51"/>
                  </a:lnTo>
                  <a:lnTo>
                    <a:pt x="259" y="54"/>
                  </a:lnTo>
                  <a:lnTo>
                    <a:pt x="263" y="56"/>
                  </a:lnTo>
                  <a:lnTo>
                    <a:pt x="255" y="59"/>
                  </a:lnTo>
                  <a:lnTo>
                    <a:pt x="252" y="64"/>
                  </a:lnTo>
                  <a:lnTo>
                    <a:pt x="239" y="70"/>
                  </a:lnTo>
                  <a:lnTo>
                    <a:pt x="243" y="67"/>
                  </a:lnTo>
                  <a:lnTo>
                    <a:pt x="244" y="64"/>
                  </a:lnTo>
                  <a:lnTo>
                    <a:pt x="223" y="72"/>
                  </a:lnTo>
                  <a:lnTo>
                    <a:pt x="209" y="86"/>
                  </a:lnTo>
                  <a:lnTo>
                    <a:pt x="212" y="78"/>
                  </a:lnTo>
                  <a:lnTo>
                    <a:pt x="212" y="78"/>
                  </a:lnTo>
                  <a:lnTo>
                    <a:pt x="206" y="81"/>
                  </a:lnTo>
                  <a:lnTo>
                    <a:pt x="206" y="80"/>
                  </a:lnTo>
                  <a:lnTo>
                    <a:pt x="204" y="81"/>
                  </a:lnTo>
                  <a:lnTo>
                    <a:pt x="204" y="80"/>
                  </a:lnTo>
                  <a:lnTo>
                    <a:pt x="201" y="80"/>
                  </a:lnTo>
                  <a:lnTo>
                    <a:pt x="201" y="81"/>
                  </a:lnTo>
                  <a:lnTo>
                    <a:pt x="194" y="86"/>
                  </a:lnTo>
                  <a:lnTo>
                    <a:pt x="185" y="89"/>
                  </a:lnTo>
                  <a:lnTo>
                    <a:pt x="183" y="89"/>
                  </a:lnTo>
                  <a:lnTo>
                    <a:pt x="183" y="88"/>
                  </a:lnTo>
                  <a:lnTo>
                    <a:pt x="188" y="85"/>
                  </a:lnTo>
                  <a:lnTo>
                    <a:pt x="188" y="86"/>
                  </a:lnTo>
                  <a:lnTo>
                    <a:pt x="201" y="77"/>
                  </a:lnTo>
                  <a:lnTo>
                    <a:pt x="214" y="75"/>
                  </a:lnTo>
                  <a:lnTo>
                    <a:pt x="235" y="62"/>
                  </a:lnTo>
                  <a:lnTo>
                    <a:pt x="239" y="60"/>
                  </a:lnTo>
                  <a:lnTo>
                    <a:pt x="238" y="56"/>
                  </a:lnTo>
                  <a:lnTo>
                    <a:pt x="230" y="60"/>
                  </a:lnTo>
                  <a:lnTo>
                    <a:pt x="225" y="57"/>
                  </a:lnTo>
                  <a:lnTo>
                    <a:pt x="220" y="60"/>
                  </a:lnTo>
                  <a:lnTo>
                    <a:pt x="215" y="65"/>
                  </a:lnTo>
                  <a:lnTo>
                    <a:pt x="212" y="64"/>
                  </a:lnTo>
                  <a:lnTo>
                    <a:pt x="199" y="72"/>
                  </a:lnTo>
                  <a:lnTo>
                    <a:pt x="194" y="70"/>
                  </a:lnTo>
                  <a:lnTo>
                    <a:pt x="188" y="73"/>
                  </a:lnTo>
                  <a:lnTo>
                    <a:pt x="186" y="78"/>
                  </a:lnTo>
                  <a:lnTo>
                    <a:pt x="183" y="80"/>
                  </a:lnTo>
                  <a:lnTo>
                    <a:pt x="174" y="81"/>
                  </a:lnTo>
                  <a:lnTo>
                    <a:pt x="161" y="89"/>
                  </a:lnTo>
                  <a:lnTo>
                    <a:pt x="164" y="99"/>
                  </a:lnTo>
                  <a:lnTo>
                    <a:pt x="164" y="102"/>
                  </a:lnTo>
                  <a:lnTo>
                    <a:pt x="161" y="104"/>
                  </a:lnTo>
                  <a:lnTo>
                    <a:pt x="158" y="96"/>
                  </a:lnTo>
                  <a:lnTo>
                    <a:pt x="148" y="94"/>
                  </a:lnTo>
                  <a:lnTo>
                    <a:pt x="150" y="101"/>
                  </a:lnTo>
                  <a:lnTo>
                    <a:pt x="148" y="101"/>
                  </a:lnTo>
                  <a:lnTo>
                    <a:pt x="142" y="96"/>
                  </a:lnTo>
                  <a:lnTo>
                    <a:pt x="135" y="96"/>
                  </a:lnTo>
                  <a:lnTo>
                    <a:pt x="137" y="94"/>
                  </a:lnTo>
                  <a:lnTo>
                    <a:pt x="122" y="93"/>
                  </a:lnTo>
                  <a:lnTo>
                    <a:pt x="114" y="85"/>
                  </a:lnTo>
                  <a:lnTo>
                    <a:pt x="111" y="85"/>
                  </a:lnTo>
                  <a:lnTo>
                    <a:pt x="105" y="75"/>
                  </a:lnTo>
                  <a:lnTo>
                    <a:pt x="84" y="72"/>
                  </a:lnTo>
                  <a:lnTo>
                    <a:pt x="0" y="299"/>
                  </a:lnTo>
                  <a:lnTo>
                    <a:pt x="5" y="301"/>
                  </a:lnTo>
                  <a:lnTo>
                    <a:pt x="8" y="299"/>
                  </a:lnTo>
                  <a:lnTo>
                    <a:pt x="13" y="301"/>
                  </a:lnTo>
                  <a:lnTo>
                    <a:pt x="16" y="299"/>
                  </a:lnTo>
                  <a:lnTo>
                    <a:pt x="26" y="298"/>
                  </a:lnTo>
                  <a:lnTo>
                    <a:pt x="23" y="304"/>
                  </a:lnTo>
                  <a:lnTo>
                    <a:pt x="32" y="315"/>
                  </a:lnTo>
                  <a:lnTo>
                    <a:pt x="37" y="314"/>
                  </a:lnTo>
                  <a:lnTo>
                    <a:pt x="36" y="312"/>
                  </a:lnTo>
                  <a:lnTo>
                    <a:pt x="39" y="314"/>
                  </a:lnTo>
                  <a:lnTo>
                    <a:pt x="32" y="317"/>
                  </a:lnTo>
                  <a:lnTo>
                    <a:pt x="37" y="320"/>
                  </a:lnTo>
                  <a:lnTo>
                    <a:pt x="39" y="327"/>
                  </a:lnTo>
                  <a:lnTo>
                    <a:pt x="52" y="322"/>
                  </a:lnTo>
                  <a:lnTo>
                    <a:pt x="60" y="314"/>
                  </a:lnTo>
                  <a:lnTo>
                    <a:pt x="73" y="309"/>
                  </a:lnTo>
                  <a:lnTo>
                    <a:pt x="81" y="323"/>
                  </a:lnTo>
                  <a:lnTo>
                    <a:pt x="81" y="327"/>
                  </a:lnTo>
                  <a:lnTo>
                    <a:pt x="87" y="331"/>
                  </a:lnTo>
                  <a:lnTo>
                    <a:pt x="98" y="359"/>
                  </a:lnTo>
                  <a:lnTo>
                    <a:pt x="97" y="360"/>
                  </a:lnTo>
                  <a:lnTo>
                    <a:pt x="100" y="362"/>
                  </a:lnTo>
                  <a:lnTo>
                    <a:pt x="100" y="370"/>
                  </a:lnTo>
                  <a:lnTo>
                    <a:pt x="103" y="372"/>
                  </a:lnTo>
                  <a:lnTo>
                    <a:pt x="113" y="373"/>
                  </a:lnTo>
                  <a:lnTo>
                    <a:pt x="122" y="380"/>
                  </a:lnTo>
                  <a:lnTo>
                    <a:pt x="124" y="381"/>
                  </a:lnTo>
                  <a:lnTo>
                    <a:pt x="121" y="386"/>
                  </a:lnTo>
                  <a:lnTo>
                    <a:pt x="119" y="394"/>
                  </a:lnTo>
                  <a:lnTo>
                    <a:pt x="117" y="396"/>
                  </a:lnTo>
                  <a:lnTo>
                    <a:pt x="116" y="397"/>
                  </a:lnTo>
                  <a:lnTo>
                    <a:pt x="117" y="399"/>
                  </a:lnTo>
                  <a:lnTo>
                    <a:pt x="114" y="402"/>
                  </a:lnTo>
                  <a:lnTo>
                    <a:pt x="114" y="404"/>
                  </a:lnTo>
                  <a:lnTo>
                    <a:pt x="111" y="404"/>
                  </a:lnTo>
                  <a:lnTo>
                    <a:pt x="109" y="407"/>
                  </a:lnTo>
                  <a:lnTo>
                    <a:pt x="108" y="408"/>
                  </a:lnTo>
                  <a:lnTo>
                    <a:pt x="109" y="412"/>
                  </a:lnTo>
                  <a:lnTo>
                    <a:pt x="114" y="412"/>
                  </a:lnTo>
                  <a:lnTo>
                    <a:pt x="114" y="413"/>
                  </a:lnTo>
                  <a:lnTo>
                    <a:pt x="111" y="415"/>
                  </a:lnTo>
                  <a:lnTo>
                    <a:pt x="111" y="416"/>
                  </a:lnTo>
                  <a:lnTo>
                    <a:pt x="119" y="424"/>
                  </a:lnTo>
                  <a:lnTo>
                    <a:pt x="122" y="424"/>
                  </a:lnTo>
                  <a:lnTo>
                    <a:pt x="121" y="429"/>
                  </a:lnTo>
                  <a:lnTo>
                    <a:pt x="117" y="433"/>
                  </a:lnTo>
                  <a:lnTo>
                    <a:pt x="121" y="437"/>
                  </a:lnTo>
                  <a:lnTo>
                    <a:pt x="121" y="441"/>
                  </a:lnTo>
                  <a:lnTo>
                    <a:pt x="129" y="441"/>
                  </a:lnTo>
                  <a:lnTo>
                    <a:pt x="127" y="444"/>
                  </a:lnTo>
                  <a:lnTo>
                    <a:pt x="132" y="442"/>
                  </a:lnTo>
                  <a:lnTo>
                    <a:pt x="132" y="445"/>
                  </a:lnTo>
                  <a:lnTo>
                    <a:pt x="130" y="449"/>
                  </a:lnTo>
                  <a:lnTo>
                    <a:pt x="132" y="449"/>
                  </a:lnTo>
                  <a:lnTo>
                    <a:pt x="130" y="455"/>
                  </a:lnTo>
                  <a:lnTo>
                    <a:pt x="132" y="455"/>
                  </a:lnTo>
                  <a:lnTo>
                    <a:pt x="135" y="453"/>
                  </a:lnTo>
                  <a:lnTo>
                    <a:pt x="137" y="455"/>
                  </a:lnTo>
                  <a:lnTo>
                    <a:pt x="134" y="457"/>
                  </a:lnTo>
                  <a:lnTo>
                    <a:pt x="137" y="457"/>
                  </a:lnTo>
                  <a:lnTo>
                    <a:pt x="130" y="458"/>
                  </a:lnTo>
                  <a:lnTo>
                    <a:pt x="129" y="460"/>
                  </a:lnTo>
                  <a:lnTo>
                    <a:pt x="134" y="460"/>
                  </a:lnTo>
                  <a:lnTo>
                    <a:pt x="129" y="461"/>
                  </a:lnTo>
                  <a:lnTo>
                    <a:pt x="129" y="463"/>
                  </a:lnTo>
                  <a:lnTo>
                    <a:pt x="135" y="466"/>
                  </a:lnTo>
                  <a:lnTo>
                    <a:pt x="137" y="466"/>
                  </a:lnTo>
                  <a:lnTo>
                    <a:pt x="137" y="465"/>
                  </a:lnTo>
                  <a:lnTo>
                    <a:pt x="142" y="466"/>
                  </a:lnTo>
                  <a:lnTo>
                    <a:pt x="145" y="465"/>
                  </a:lnTo>
                  <a:lnTo>
                    <a:pt x="148" y="465"/>
                  </a:lnTo>
                  <a:lnTo>
                    <a:pt x="150" y="466"/>
                  </a:lnTo>
                  <a:lnTo>
                    <a:pt x="146" y="468"/>
                  </a:lnTo>
                  <a:lnTo>
                    <a:pt x="150" y="468"/>
                  </a:lnTo>
                  <a:lnTo>
                    <a:pt x="148" y="469"/>
                  </a:lnTo>
                  <a:lnTo>
                    <a:pt x="151" y="469"/>
                  </a:lnTo>
                  <a:lnTo>
                    <a:pt x="143" y="471"/>
                  </a:lnTo>
                  <a:lnTo>
                    <a:pt x="145" y="473"/>
                  </a:lnTo>
                  <a:lnTo>
                    <a:pt x="153" y="473"/>
                  </a:lnTo>
                  <a:lnTo>
                    <a:pt x="154" y="473"/>
                  </a:lnTo>
                  <a:lnTo>
                    <a:pt x="159" y="473"/>
                  </a:lnTo>
                  <a:lnTo>
                    <a:pt x="164" y="473"/>
                  </a:lnTo>
                  <a:lnTo>
                    <a:pt x="164" y="474"/>
                  </a:lnTo>
                  <a:lnTo>
                    <a:pt x="169" y="474"/>
                  </a:lnTo>
                  <a:lnTo>
                    <a:pt x="167" y="477"/>
                  </a:lnTo>
                  <a:lnTo>
                    <a:pt x="164" y="479"/>
                  </a:lnTo>
                  <a:lnTo>
                    <a:pt x="164" y="481"/>
                  </a:lnTo>
                  <a:lnTo>
                    <a:pt x="169" y="484"/>
                  </a:lnTo>
                  <a:lnTo>
                    <a:pt x="172" y="484"/>
                  </a:lnTo>
                  <a:lnTo>
                    <a:pt x="174" y="481"/>
                  </a:lnTo>
                  <a:lnTo>
                    <a:pt x="175" y="482"/>
                  </a:lnTo>
                  <a:lnTo>
                    <a:pt x="177" y="481"/>
                  </a:lnTo>
                  <a:lnTo>
                    <a:pt x="177" y="485"/>
                  </a:lnTo>
                  <a:lnTo>
                    <a:pt x="180" y="485"/>
                  </a:lnTo>
                  <a:lnTo>
                    <a:pt x="178" y="489"/>
                  </a:lnTo>
                  <a:lnTo>
                    <a:pt x="180" y="490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3" y="492"/>
                  </a:lnTo>
                  <a:lnTo>
                    <a:pt x="191" y="492"/>
                  </a:lnTo>
                  <a:lnTo>
                    <a:pt x="191" y="493"/>
                  </a:lnTo>
                  <a:lnTo>
                    <a:pt x="185" y="493"/>
                  </a:lnTo>
                  <a:lnTo>
                    <a:pt x="185" y="495"/>
                  </a:lnTo>
                  <a:lnTo>
                    <a:pt x="188" y="497"/>
                  </a:lnTo>
                  <a:lnTo>
                    <a:pt x="188" y="497"/>
                  </a:lnTo>
                  <a:lnTo>
                    <a:pt x="581" y="495"/>
                  </a:lnTo>
                  <a:lnTo>
                    <a:pt x="581" y="493"/>
                  </a:lnTo>
                  <a:lnTo>
                    <a:pt x="583" y="493"/>
                  </a:lnTo>
                  <a:lnTo>
                    <a:pt x="583" y="493"/>
                  </a:lnTo>
                  <a:lnTo>
                    <a:pt x="586" y="489"/>
                  </a:lnTo>
                  <a:lnTo>
                    <a:pt x="587" y="490"/>
                  </a:lnTo>
                  <a:lnTo>
                    <a:pt x="587" y="489"/>
                  </a:lnTo>
                  <a:lnTo>
                    <a:pt x="592" y="487"/>
                  </a:lnTo>
                  <a:lnTo>
                    <a:pt x="591" y="485"/>
                  </a:lnTo>
                  <a:lnTo>
                    <a:pt x="584" y="489"/>
                  </a:lnTo>
                  <a:lnTo>
                    <a:pt x="586" y="487"/>
                  </a:lnTo>
                  <a:lnTo>
                    <a:pt x="584" y="485"/>
                  </a:lnTo>
                  <a:lnTo>
                    <a:pt x="594" y="484"/>
                  </a:lnTo>
                  <a:lnTo>
                    <a:pt x="592" y="481"/>
                  </a:lnTo>
                  <a:lnTo>
                    <a:pt x="594" y="479"/>
                  </a:lnTo>
                  <a:lnTo>
                    <a:pt x="595" y="484"/>
                  </a:lnTo>
                  <a:lnTo>
                    <a:pt x="597" y="484"/>
                  </a:lnTo>
                  <a:lnTo>
                    <a:pt x="600" y="492"/>
                  </a:lnTo>
                  <a:lnTo>
                    <a:pt x="595" y="487"/>
                  </a:lnTo>
                  <a:lnTo>
                    <a:pt x="592" y="489"/>
                  </a:lnTo>
                  <a:lnTo>
                    <a:pt x="591" y="490"/>
                  </a:lnTo>
                  <a:lnTo>
                    <a:pt x="592" y="492"/>
                  </a:lnTo>
                  <a:lnTo>
                    <a:pt x="595" y="492"/>
                  </a:lnTo>
                  <a:lnTo>
                    <a:pt x="599" y="493"/>
                  </a:lnTo>
                  <a:lnTo>
                    <a:pt x="595" y="493"/>
                  </a:lnTo>
                  <a:lnTo>
                    <a:pt x="589" y="497"/>
                  </a:lnTo>
                  <a:lnTo>
                    <a:pt x="589" y="498"/>
                  </a:lnTo>
                  <a:lnTo>
                    <a:pt x="595" y="498"/>
                  </a:lnTo>
                  <a:lnTo>
                    <a:pt x="602" y="501"/>
                  </a:lnTo>
                  <a:lnTo>
                    <a:pt x="615" y="500"/>
                  </a:lnTo>
                  <a:lnTo>
                    <a:pt x="632" y="509"/>
                  </a:lnTo>
                  <a:lnTo>
                    <a:pt x="640" y="508"/>
                  </a:lnTo>
                  <a:lnTo>
                    <a:pt x="656" y="509"/>
                  </a:lnTo>
                  <a:lnTo>
                    <a:pt x="661" y="508"/>
                  </a:lnTo>
                  <a:lnTo>
                    <a:pt x="671" y="501"/>
                  </a:lnTo>
                  <a:lnTo>
                    <a:pt x="669" y="505"/>
                  </a:lnTo>
                  <a:lnTo>
                    <a:pt x="671" y="503"/>
                  </a:lnTo>
                  <a:lnTo>
                    <a:pt x="677" y="497"/>
                  </a:lnTo>
                  <a:lnTo>
                    <a:pt x="674" y="501"/>
                  </a:lnTo>
                  <a:lnTo>
                    <a:pt x="676" y="503"/>
                  </a:lnTo>
                  <a:lnTo>
                    <a:pt x="680" y="500"/>
                  </a:lnTo>
                  <a:lnTo>
                    <a:pt x="680" y="495"/>
                  </a:lnTo>
                  <a:lnTo>
                    <a:pt x="684" y="495"/>
                  </a:lnTo>
                  <a:lnTo>
                    <a:pt x="692" y="497"/>
                  </a:lnTo>
                  <a:lnTo>
                    <a:pt x="695" y="505"/>
                  </a:lnTo>
                  <a:lnTo>
                    <a:pt x="696" y="498"/>
                  </a:lnTo>
                  <a:lnTo>
                    <a:pt x="706" y="498"/>
                  </a:lnTo>
                  <a:lnTo>
                    <a:pt x="711" y="509"/>
                  </a:lnTo>
                  <a:lnTo>
                    <a:pt x="712" y="511"/>
                  </a:lnTo>
                  <a:lnTo>
                    <a:pt x="725" y="509"/>
                  </a:lnTo>
                  <a:lnTo>
                    <a:pt x="722" y="514"/>
                  </a:lnTo>
                  <a:lnTo>
                    <a:pt x="727" y="519"/>
                  </a:lnTo>
                  <a:lnTo>
                    <a:pt x="724" y="522"/>
                  </a:lnTo>
                  <a:lnTo>
                    <a:pt x="725" y="526"/>
                  </a:lnTo>
                  <a:lnTo>
                    <a:pt x="728" y="526"/>
                  </a:lnTo>
                  <a:lnTo>
                    <a:pt x="725" y="527"/>
                  </a:lnTo>
                  <a:lnTo>
                    <a:pt x="727" y="529"/>
                  </a:lnTo>
                  <a:lnTo>
                    <a:pt x="725" y="532"/>
                  </a:lnTo>
                  <a:lnTo>
                    <a:pt x="728" y="532"/>
                  </a:lnTo>
                  <a:lnTo>
                    <a:pt x="728" y="530"/>
                  </a:lnTo>
                  <a:lnTo>
                    <a:pt x="730" y="535"/>
                  </a:lnTo>
                  <a:lnTo>
                    <a:pt x="736" y="534"/>
                  </a:lnTo>
                  <a:lnTo>
                    <a:pt x="746" y="537"/>
                  </a:lnTo>
                  <a:lnTo>
                    <a:pt x="749" y="535"/>
                  </a:lnTo>
                  <a:lnTo>
                    <a:pt x="767" y="538"/>
                  </a:lnTo>
                  <a:lnTo>
                    <a:pt x="767" y="540"/>
                  </a:lnTo>
                  <a:lnTo>
                    <a:pt x="777" y="540"/>
                  </a:lnTo>
                  <a:lnTo>
                    <a:pt x="780" y="542"/>
                  </a:lnTo>
                  <a:lnTo>
                    <a:pt x="780" y="545"/>
                  </a:lnTo>
                  <a:lnTo>
                    <a:pt x="783" y="546"/>
                  </a:lnTo>
                  <a:lnTo>
                    <a:pt x="786" y="548"/>
                  </a:lnTo>
                  <a:lnTo>
                    <a:pt x="786" y="551"/>
                  </a:lnTo>
                  <a:lnTo>
                    <a:pt x="791" y="554"/>
                  </a:lnTo>
                  <a:lnTo>
                    <a:pt x="791" y="556"/>
                  </a:lnTo>
                  <a:lnTo>
                    <a:pt x="785" y="554"/>
                  </a:lnTo>
                  <a:lnTo>
                    <a:pt x="785" y="559"/>
                  </a:lnTo>
                  <a:lnTo>
                    <a:pt x="785" y="559"/>
                  </a:lnTo>
                  <a:lnTo>
                    <a:pt x="777" y="559"/>
                  </a:lnTo>
                  <a:lnTo>
                    <a:pt x="775" y="556"/>
                  </a:lnTo>
                  <a:lnTo>
                    <a:pt x="772" y="559"/>
                  </a:lnTo>
                  <a:lnTo>
                    <a:pt x="772" y="556"/>
                  </a:lnTo>
                  <a:lnTo>
                    <a:pt x="770" y="556"/>
                  </a:lnTo>
                  <a:lnTo>
                    <a:pt x="772" y="553"/>
                  </a:lnTo>
                  <a:lnTo>
                    <a:pt x="769" y="554"/>
                  </a:lnTo>
                  <a:lnTo>
                    <a:pt x="767" y="550"/>
                  </a:lnTo>
                  <a:lnTo>
                    <a:pt x="764" y="550"/>
                  </a:lnTo>
                  <a:lnTo>
                    <a:pt x="765" y="553"/>
                  </a:lnTo>
                  <a:lnTo>
                    <a:pt x="765" y="558"/>
                  </a:lnTo>
                  <a:lnTo>
                    <a:pt x="759" y="566"/>
                  </a:lnTo>
                  <a:lnTo>
                    <a:pt x="757" y="574"/>
                  </a:lnTo>
                  <a:lnTo>
                    <a:pt x="756" y="577"/>
                  </a:lnTo>
                  <a:lnTo>
                    <a:pt x="748" y="580"/>
                  </a:lnTo>
                  <a:lnTo>
                    <a:pt x="746" y="580"/>
                  </a:lnTo>
                  <a:lnTo>
                    <a:pt x="743" y="586"/>
                  </a:lnTo>
                  <a:lnTo>
                    <a:pt x="744" y="588"/>
                  </a:lnTo>
                  <a:lnTo>
                    <a:pt x="743" y="590"/>
                  </a:lnTo>
                  <a:lnTo>
                    <a:pt x="740" y="591"/>
                  </a:lnTo>
                  <a:lnTo>
                    <a:pt x="736" y="590"/>
                  </a:lnTo>
                  <a:lnTo>
                    <a:pt x="733" y="593"/>
                  </a:lnTo>
                  <a:lnTo>
                    <a:pt x="733" y="594"/>
                  </a:lnTo>
                  <a:lnTo>
                    <a:pt x="743" y="596"/>
                  </a:lnTo>
                  <a:lnTo>
                    <a:pt x="749" y="591"/>
                  </a:lnTo>
                  <a:lnTo>
                    <a:pt x="752" y="591"/>
                  </a:lnTo>
                  <a:lnTo>
                    <a:pt x="757" y="588"/>
                  </a:lnTo>
                  <a:lnTo>
                    <a:pt x="764" y="586"/>
                  </a:lnTo>
                  <a:lnTo>
                    <a:pt x="772" y="586"/>
                  </a:lnTo>
                  <a:lnTo>
                    <a:pt x="777" y="585"/>
                  </a:lnTo>
                  <a:lnTo>
                    <a:pt x="785" y="583"/>
                  </a:lnTo>
                  <a:lnTo>
                    <a:pt x="791" y="583"/>
                  </a:lnTo>
                  <a:lnTo>
                    <a:pt x="797" y="583"/>
                  </a:lnTo>
                  <a:lnTo>
                    <a:pt x="796" y="578"/>
                  </a:lnTo>
                  <a:lnTo>
                    <a:pt x="793" y="578"/>
                  </a:lnTo>
                  <a:lnTo>
                    <a:pt x="791" y="578"/>
                  </a:lnTo>
                  <a:lnTo>
                    <a:pt x="785" y="577"/>
                  </a:lnTo>
                  <a:lnTo>
                    <a:pt x="796" y="570"/>
                  </a:lnTo>
                  <a:lnTo>
                    <a:pt x="810" y="567"/>
                  </a:lnTo>
                  <a:lnTo>
                    <a:pt x="820" y="567"/>
                  </a:lnTo>
                  <a:lnTo>
                    <a:pt x="826" y="569"/>
                  </a:lnTo>
                  <a:lnTo>
                    <a:pt x="825" y="566"/>
                  </a:lnTo>
                  <a:lnTo>
                    <a:pt x="828" y="564"/>
                  </a:lnTo>
                  <a:lnTo>
                    <a:pt x="828" y="566"/>
                  </a:lnTo>
                  <a:lnTo>
                    <a:pt x="842" y="562"/>
                  </a:lnTo>
                  <a:lnTo>
                    <a:pt x="849" y="558"/>
                  </a:lnTo>
                  <a:lnTo>
                    <a:pt x="858" y="553"/>
                  </a:lnTo>
                  <a:lnTo>
                    <a:pt x="858" y="553"/>
                  </a:lnTo>
                  <a:lnTo>
                    <a:pt x="895" y="553"/>
                  </a:lnTo>
                  <a:lnTo>
                    <a:pt x="908" y="553"/>
                  </a:lnTo>
                  <a:lnTo>
                    <a:pt x="911" y="550"/>
                  </a:lnTo>
                  <a:lnTo>
                    <a:pt x="916" y="548"/>
                  </a:lnTo>
                  <a:lnTo>
                    <a:pt x="922" y="548"/>
                  </a:lnTo>
                  <a:lnTo>
                    <a:pt x="922" y="546"/>
                  </a:lnTo>
                  <a:lnTo>
                    <a:pt x="927" y="543"/>
                  </a:lnTo>
                  <a:lnTo>
                    <a:pt x="929" y="537"/>
                  </a:lnTo>
                  <a:lnTo>
                    <a:pt x="934" y="530"/>
                  </a:lnTo>
                  <a:lnTo>
                    <a:pt x="935" y="526"/>
                  </a:lnTo>
                  <a:lnTo>
                    <a:pt x="943" y="517"/>
                  </a:lnTo>
                  <a:lnTo>
                    <a:pt x="947" y="517"/>
                  </a:lnTo>
                  <a:lnTo>
                    <a:pt x="950" y="519"/>
                  </a:lnTo>
                  <a:lnTo>
                    <a:pt x="956" y="517"/>
                  </a:lnTo>
                  <a:lnTo>
                    <a:pt x="959" y="514"/>
                  </a:lnTo>
                  <a:lnTo>
                    <a:pt x="961" y="509"/>
                  </a:lnTo>
                  <a:lnTo>
                    <a:pt x="964" y="509"/>
                  </a:lnTo>
                  <a:lnTo>
                    <a:pt x="966" y="508"/>
                  </a:lnTo>
                  <a:lnTo>
                    <a:pt x="972" y="508"/>
                  </a:lnTo>
                  <a:lnTo>
                    <a:pt x="975" y="511"/>
                  </a:lnTo>
                  <a:lnTo>
                    <a:pt x="982" y="509"/>
                  </a:lnTo>
                  <a:lnTo>
                    <a:pt x="983" y="508"/>
                  </a:lnTo>
                  <a:lnTo>
                    <a:pt x="991" y="508"/>
                  </a:lnTo>
                  <a:lnTo>
                    <a:pt x="999" y="509"/>
                  </a:lnTo>
                  <a:lnTo>
                    <a:pt x="999" y="505"/>
                  </a:lnTo>
                  <a:lnTo>
                    <a:pt x="1007" y="506"/>
                  </a:lnTo>
                  <a:lnTo>
                    <a:pt x="1022" y="500"/>
                  </a:lnTo>
                  <a:lnTo>
                    <a:pt x="1023" y="497"/>
                  </a:lnTo>
                  <a:lnTo>
                    <a:pt x="1022" y="495"/>
                  </a:lnTo>
                  <a:lnTo>
                    <a:pt x="1023" y="495"/>
                  </a:lnTo>
                  <a:lnTo>
                    <a:pt x="1022" y="493"/>
                  </a:lnTo>
                  <a:lnTo>
                    <a:pt x="1012" y="489"/>
                  </a:lnTo>
                  <a:lnTo>
                    <a:pt x="1006" y="489"/>
                  </a:lnTo>
                  <a:lnTo>
                    <a:pt x="991" y="490"/>
                  </a:lnTo>
                  <a:lnTo>
                    <a:pt x="956" y="501"/>
                  </a:lnTo>
                  <a:lnTo>
                    <a:pt x="945" y="508"/>
                  </a:lnTo>
                  <a:lnTo>
                    <a:pt x="942" y="513"/>
                  </a:lnTo>
                  <a:lnTo>
                    <a:pt x="926" y="524"/>
                  </a:lnTo>
                  <a:lnTo>
                    <a:pt x="919" y="526"/>
                  </a:lnTo>
                  <a:lnTo>
                    <a:pt x="935" y="516"/>
                  </a:lnTo>
                  <a:lnTo>
                    <a:pt x="942" y="508"/>
                  </a:lnTo>
                  <a:lnTo>
                    <a:pt x="942" y="505"/>
                  </a:lnTo>
                  <a:lnTo>
                    <a:pt x="948" y="503"/>
                  </a:lnTo>
                  <a:lnTo>
                    <a:pt x="958" y="495"/>
                  </a:lnTo>
                  <a:lnTo>
                    <a:pt x="966" y="490"/>
                  </a:lnTo>
                  <a:lnTo>
                    <a:pt x="971" y="489"/>
                  </a:lnTo>
                  <a:lnTo>
                    <a:pt x="982" y="487"/>
                  </a:lnTo>
                  <a:lnTo>
                    <a:pt x="985" y="481"/>
                  </a:lnTo>
                  <a:lnTo>
                    <a:pt x="990" y="476"/>
                  </a:lnTo>
                  <a:lnTo>
                    <a:pt x="993" y="476"/>
                  </a:lnTo>
                  <a:lnTo>
                    <a:pt x="996" y="476"/>
                  </a:lnTo>
                  <a:lnTo>
                    <a:pt x="998" y="474"/>
                  </a:lnTo>
                  <a:lnTo>
                    <a:pt x="1023" y="473"/>
                  </a:lnTo>
                  <a:lnTo>
                    <a:pt x="1060" y="473"/>
                  </a:lnTo>
                  <a:lnTo>
                    <a:pt x="1064" y="476"/>
                  </a:lnTo>
                  <a:lnTo>
                    <a:pt x="1083" y="473"/>
                  </a:lnTo>
                  <a:lnTo>
                    <a:pt x="1086" y="469"/>
                  </a:lnTo>
                  <a:lnTo>
                    <a:pt x="1084" y="473"/>
                  </a:lnTo>
                  <a:lnTo>
                    <a:pt x="1088" y="473"/>
                  </a:lnTo>
                  <a:lnTo>
                    <a:pt x="1094" y="469"/>
                  </a:lnTo>
                  <a:lnTo>
                    <a:pt x="1096" y="468"/>
                  </a:lnTo>
                  <a:lnTo>
                    <a:pt x="1105" y="460"/>
                  </a:lnTo>
                  <a:lnTo>
                    <a:pt x="1105" y="460"/>
                  </a:lnTo>
                  <a:lnTo>
                    <a:pt x="1113" y="457"/>
                  </a:lnTo>
                  <a:lnTo>
                    <a:pt x="1129" y="453"/>
                  </a:lnTo>
                  <a:lnTo>
                    <a:pt x="1134" y="453"/>
                  </a:lnTo>
                  <a:lnTo>
                    <a:pt x="1137" y="452"/>
                  </a:lnTo>
                  <a:lnTo>
                    <a:pt x="1153" y="442"/>
                  </a:lnTo>
                  <a:lnTo>
                    <a:pt x="1149" y="437"/>
                  </a:lnTo>
                  <a:lnTo>
                    <a:pt x="1153" y="439"/>
                  </a:lnTo>
                  <a:close/>
                  <a:moveTo>
                    <a:pt x="329" y="186"/>
                  </a:moveTo>
                  <a:lnTo>
                    <a:pt x="329" y="187"/>
                  </a:lnTo>
                  <a:lnTo>
                    <a:pt x="324" y="187"/>
                  </a:lnTo>
                  <a:lnTo>
                    <a:pt x="323" y="189"/>
                  </a:lnTo>
                  <a:lnTo>
                    <a:pt x="323" y="190"/>
                  </a:lnTo>
                  <a:lnTo>
                    <a:pt x="300" y="200"/>
                  </a:lnTo>
                  <a:lnTo>
                    <a:pt x="300" y="197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5" y="189"/>
                  </a:lnTo>
                  <a:lnTo>
                    <a:pt x="318" y="186"/>
                  </a:lnTo>
                  <a:lnTo>
                    <a:pt x="318" y="181"/>
                  </a:lnTo>
                  <a:lnTo>
                    <a:pt x="312" y="182"/>
                  </a:lnTo>
                  <a:lnTo>
                    <a:pt x="303" y="186"/>
                  </a:lnTo>
                  <a:lnTo>
                    <a:pt x="300" y="192"/>
                  </a:lnTo>
                  <a:lnTo>
                    <a:pt x="292" y="197"/>
                  </a:lnTo>
                  <a:lnTo>
                    <a:pt x="281" y="195"/>
                  </a:lnTo>
                  <a:lnTo>
                    <a:pt x="275" y="190"/>
                  </a:lnTo>
                  <a:lnTo>
                    <a:pt x="283" y="189"/>
                  </a:lnTo>
                  <a:lnTo>
                    <a:pt x="286" y="186"/>
                  </a:lnTo>
                  <a:lnTo>
                    <a:pt x="286" y="184"/>
                  </a:lnTo>
                  <a:lnTo>
                    <a:pt x="295" y="179"/>
                  </a:lnTo>
                  <a:lnTo>
                    <a:pt x="297" y="176"/>
                  </a:lnTo>
                  <a:lnTo>
                    <a:pt x="294" y="173"/>
                  </a:lnTo>
                  <a:lnTo>
                    <a:pt x="294" y="171"/>
                  </a:lnTo>
                  <a:lnTo>
                    <a:pt x="308" y="173"/>
                  </a:lnTo>
                  <a:lnTo>
                    <a:pt x="312" y="171"/>
                  </a:lnTo>
                  <a:lnTo>
                    <a:pt x="312" y="170"/>
                  </a:lnTo>
                  <a:lnTo>
                    <a:pt x="307" y="170"/>
                  </a:lnTo>
                  <a:lnTo>
                    <a:pt x="303" y="166"/>
                  </a:lnTo>
                  <a:lnTo>
                    <a:pt x="289" y="165"/>
                  </a:lnTo>
                  <a:lnTo>
                    <a:pt x="287" y="168"/>
                  </a:lnTo>
                  <a:lnTo>
                    <a:pt x="286" y="170"/>
                  </a:lnTo>
                  <a:lnTo>
                    <a:pt x="284" y="166"/>
                  </a:lnTo>
                  <a:lnTo>
                    <a:pt x="278" y="168"/>
                  </a:lnTo>
                  <a:lnTo>
                    <a:pt x="273" y="168"/>
                  </a:lnTo>
                  <a:lnTo>
                    <a:pt x="273" y="166"/>
                  </a:lnTo>
                  <a:lnTo>
                    <a:pt x="268" y="166"/>
                  </a:lnTo>
                  <a:lnTo>
                    <a:pt x="265" y="171"/>
                  </a:lnTo>
                  <a:lnTo>
                    <a:pt x="263" y="170"/>
                  </a:lnTo>
                  <a:lnTo>
                    <a:pt x="262" y="173"/>
                  </a:lnTo>
                  <a:lnTo>
                    <a:pt x="260" y="168"/>
                  </a:lnTo>
                  <a:lnTo>
                    <a:pt x="263" y="163"/>
                  </a:lnTo>
                  <a:lnTo>
                    <a:pt x="270" y="163"/>
                  </a:lnTo>
                  <a:lnTo>
                    <a:pt x="273" y="162"/>
                  </a:lnTo>
                  <a:lnTo>
                    <a:pt x="278" y="163"/>
                  </a:lnTo>
                  <a:lnTo>
                    <a:pt x="291" y="157"/>
                  </a:lnTo>
                  <a:lnTo>
                    <a:pt x="292" y="158"/>
                  </a:lnTo>
                  <a:lnTo>
                    <a:pt x="307" y="157"/>
                  </a:lnTo>
                  <a:lnTo>
                    <a:pt x="316" y="153"/>
                  </a:lnTo>
                  <a:lnTo>
                    <a:pt x="321" y="150"/>
                  </a:lnTo>
                  <a:lnTo>
                    <a:pt x="329" y="149"/>
                  </a:lnTo>
                  <a:lnTo>
                    <a:pt x="337" y="144"/>
                  </a:lnTo>
                  <a:lnTo>
                    <a:pt x="348" y="149"/>
                  </a:lnTo>
                  <a:lnTo>
                    <a:pt x="328" y="157"/>
                  </a:lnTo>
                  <a:lnTo>
                    <a:pt x="329" y="158"/>
                  </a:lnTo>
                  <a:lnTo>
                    <a:pt x="326" y="160"/>
                  </a:lnTo>
                  <a:lnTo>
                    <a:pt x="328" y="162"/>
                  </a:lnTo>
                  <a:lnTo>
                    <a:pt x="350" y="162"/>
                  </a:lnTo>
                  <a:lnTo>
                    <a:pt x="361" y="153"/>
                  </a:lnTo>
                  <a:lnTo>
                    <a:pt x="366" y="153"/>
                  </a:lnTo>
                  <a:lnTo>
                    <a:pt x="363" y="160"/>
                  </a:lnTo>
                  <a:lnTo>
                    <a:pt x="366" y="157"/>
                  </a:lnTo>
                  <a:lnTo>
                    <a:pt x="360" y="163"/>
                  </a:lnTo>
                  <a:lnTo>
                    <a:pt x="361" y="165"/>
                  </a:lnTo>
                  <a:lnTo>
                    <a:pt x="347" y="178"/>
                  </a:lnTo>
                  <a:lnTo>
                    <a:pt x="352" y="176"/>
                  </a:lnTo>
                  <a:lnTo>
                    <a:pt x="355" y="178"/>
                  </a:lnTo>
                  <a:lnTo>
                    <a:pt x="344" y="179"/>
                  </a:lnTo>
                  <a:lnTo>
                    <a:pt x="339" y="176"/>
                  </a:lnTo>
                  <a:lnTo>
                    <a:pt x="332" y="176"/>
                  </a:lnTo>
                  <a:lnTo>
                    <a:pt x="326" y="182"/>
                  </a:lnTo>
                  <a:lnTo>
                    <a:pt x="329" y="186"/>
                  </a:lnTo>
                  <a:close/>
                  <a:moveTo>
                    <a:pt x="411" y="264"/>
                  </a:moveTo>
                  <a:lnTo>
                    <a:pt x="400" y="271"/>
                  </a:lnTo>
                  <a:lnTo>
                    <a:pt x="393" y="274"/>
                  </a:lnTo>
                  <a:lnTo>
                    <a:pt x="388" y="272"/>
                  </a:lnTo>
                  <a:lnTo>
                    <a:pt x="385" y="275"/>
                  </a:lnTo>
                  <a:lnTo>
                    <a:pt x="382" y="277"/>
                  </a:lnTo>
                  <a:lnTo>
                    <a:pt x="377" y="282"/>
                  </a:lnTo>
                  <a:lnTo>
                    <a:pt x="371" y="282"/>
                  </a:lnTo>
                  <a:lnTo>
                    <a:pt x="355" y="287"/>
                  </a:lnTo>
                  <a:lnTo>
                    <a:pt x="350" y="287"/>
                  </a:lnTo>
                  <a:lnTo>
                    <a:pt x="344" y="287"/>
                  </a:lnTo>
                  <a:lnTo>
                    <a:pt x="340" y="283"/>
                  </a:lnTo>
                  <a:lnTo>
                    <a:pt x="329" y="279"/>
                  </a:lnTo>
                  <a:lnTo>
                    <a:pt x="326" y="275"/>
                  </a:lnTo>
                  <a:lnTo>
                    <a:pt x="321" y="275"/>
                  </a:lnTo>
                  <a:lnTo>
                    <a:pt x="321" y="277"/>
                  </a:lnTo>
                  <a:lnTo>
                    <a:pt x="315" y="275"/>
                  </a:lnTo>
                  <a:lnTo>
                    <a:pt x="320" y="271"/>
                  </a:lnTo>
                  <a:lnTo>
                    <a:pt x="323" y="271"/>
                  </a:lnTo>
                  <a:lnTo>
                    <a:pt x="334" y="277"/>
                  </a:lnTo>
                  <a:lnTo>
                    <a:pt x="340" y="277"/>
                  </a:lnTo>
                  <a:lnTo>
                    <a:pt x="342" y="274"/>
                  </a:lnTo>
                  <a:lnTo>
                    <a:pt x="344" y="274"/>
                  </a:lnTo>
                  <a:lnTo>
                    <a:pt x="352" y="279"/>
                  </a:lnTo>
                  <a:lnTo>
                    <a:pt x="355" y="277"/>
                  </a:lnTo>
                  <a:lnTo>
                    <a:pt x="353" y="274"/>
                  </a:lnTo>
                  <a:lnTo>
                    <a:pt x="353" y="274"/>
                  </a:lnTo>
                  <a:lnTo>
                    <a:pt x="361" y="272"/>
                  </a:lnTo>
                  <a:lnTo>
                    <a:pt x="360" y="271"/>
                  </a:lnTo>
                  <a:lnTo>
                    <a:pt x="364" y="267"/>
                  </a:lnTo>
                  <a:lnTo>
                    <a:pt x="363" y="266"/>
                  </a:lnTo>
                  <a:lnTo>
                    <a:pt x="364" y="266"/>
                  </a:lnTo>
                  <a:lnTo>
                    <a:pt x="372" y="266"/>
                  </a:lnTo>
                  <a:lnTo>
                    <a:pt x="371" y="263"/>
                  </a:lnTo>
                  <a:lnTo>
                    <a:pt x="374" y="263"/>
                  </a:lnTo>
                  <a:lnTo>
                    <a:pt x="376" y="259"/>
                  </a:lnTo>
                  <a:lnTo>
                    <a:pt x="368" y="259"/>
                  </a:lnTo>
                  <a:lnTo>
                    <a:pt x="371" y="256"/>
                  </a:lnTo>
                  <a:lnTo>
                    <a:pt x="368" y="256"/>
                  </a:lnTo>
                  <a:lnTo>
                    <a:pt x="366" y="251"/>
                  </a:lnTo>
                  <a:lnTo>
                    <a:pt x="361" y="250"/>
                  </a:lnTo>
                  <a:lnTo>
                    <a:pt x="361" y="248"/>
                  </a:lnTo>
                  <a:lnTo>
                    <a:pt x="358" y="245"/>
                  </a:lnTo>
                  <a:lnTo>
                    <a:pt x="358" y="242"/>
                  </a:lnTo>
                  <a:lnTo>
                    <a:pt x="355" y="240"/>
                  </a:lnTo>
                  <a:lnTo>
                    <a:pt x="364" y="240"/>
                  </a:lnTo>
                  <a:lnTo>
                    <a:pt x="364" y="238"/>
                  </a:lnTo>
                  <a:lnTo>
                    <a:pt x="363" y="243"/>
                  </a:lnTo>
                  <a:lnTo>
                    <a:pt x="364" y="245"/>
                  </a:lnTo>
                  <a:lnTo>
                    <a:pt x="376" y="253"/>
                  </a:lnTo>
                  <a:lnTo>
                    <a:pt x="380" y="250"/>
                  </a:lnTo>
                  <a:lnTo>
                    <a:pt x="380" y="243"/>
                  </a:lnTo>
                  <a:lnTo>
                    <a:pt x="384" y="248"/>
                  </a:lnTo>
                  <a:lnTo>
                    <a:pt x="382" y="253"/>
                  </a:lnTo>
                  <a:lnTo>
                    <a:pt x="384" y="256"/>
                  </a:lnTo>
                  <a:lnTo>
                    <a:pt x="388" y="258"/>
                  </a:lnTo>
                  <a:lnTo>
                    <a:pt x="392" y="255"/>
                  </a:lnTo>
                  <a:lnTo>
                    <a:pt x="392" y="255"/>
                  </a:lnTo>
                  <a:lnTo>
                    <a:pt x="390" y="259"/>
                  </a:lnTo>
                  <a:lnTo>
                    <a:pt x="393" y="261"/>
                  </a:lnTo>
                  <a:lnTo>
                    <a:pt x="403" y="259"/>
                  </a:lnTo>
                  <a:lnTo>
                    <a:pt x="413" y="253"/>
                  </a:lnTo>
                  <a:lnTo>
                    <a:pt x="417" y="246"/>
                  </a:lnTo>
                  <a:lnTo>
                    <a:pt x="429" y="243"/>
                  </a:lnTo>
                  <a:lnTo>
                    <a:pt x="441" y="242"/>
                  </a:lnTo>
                  <a:lnTo>
                    <a:pt x="451" y="243"/>
                  </a:lnTo>
                  <a:lnTo>
                    <a:pt x="453" y="245"/>
                  </a:lnTo>
                  <a:lnTo>
                    <a:pt x="448" y="250"/>
                  </a:lnTo>
                  <a:lnTo>
                    <a:pt x="443" y="245"/>
                  </a:lnTo>
                  <a:lnTo>
                    <a:pt x="440" y="246"/>
                  </a:lnTo>
                  <a:lnTo>
                    <a:pt x="435" y="248"/>
                  </a:lnTo>
                  <a:lnTo>
                    <a:pt x="441" y="250"/>
                  </a:lnTo>
                  <a:lnTo>
                    <a:pt x="441" y="251"/>
                  </a:lnTo>
                  <a:lnTo>
                    <a:pt x="432" y="253"/>
                  </a:lnTo>
                  <a:lnTo>
                    <a:pt x="425" y="250"/>
                  </a:lnTo>
                  <a:lnTo>
                    <a:pt x="425" y="255"/>
                  </a:lnTo>
                  <a:lnTo>
                    <a:pt x="414" y="259"/>
                  </a:lnTo>
                  <a:lnTo>
                    <a:pt x="411" y="264"/>
                  </a:lnTo>
                  <a:close/>
                  <a:moveTo>
                    <a:pt x="454" y="320"/>
                  </a:moveTo>
                  <a:lnTo>
                    <a:pt x="445" y="320"/>
                  </a:lnTo>
                  <a:lnTo>
                    <a:pt x="432" y="320"/>
                  </a:lnTo>
                  <a:lnTo>
                    <a:pt x="416" y="325"/>
                  </a:lnTo>
                  <a:lnTo>
                    <a:pt x="416" y="328"/>
                  </a:lnTo>
                  <a:lnTo>
                    <a:pt x="414" y="330"/>
                  </a:lnTo>
                  <a:lnTo>
                    <a:pt x="405" y="330"/>
                  </a:lnTo>
                  <a:lnTo>
                    <a:pt x="401" y="328"/>
                  </a:lnTo>
                  <a:lnTo>
                    <a:pt x="403" y="327"/>
                  </a:lnTo>
                  <a:lnTo>
                    <a:pt x="406" y="325"/>
                  </a:lnTo>
                  <a:lnTo>
                    <a:pt x="414" y="320"/>
                  </a:lnTo>
                  <a:lnTo>
                    <a:pt x="416" y="320"/>
                  </a:lnTo>
                  <a:lnTo>
                    <a:pt x="424" y="314"/>
                  </a:lnTo>
                  <a:lnTo>
                    <a:pt x="427" y="311"/>
                  </a:lnTo>
                  <a:lnTo>
                    <a:pt x="433" y="309"/>
                  </a:lnTo>
                  <a:lnTo>
                    <a:pt x="432" y="306"/>
                  </a:lnTo>
                  <a:lnTo>
                    <a:pt x="435" y="304"/>
                  </a:lnTo>
                  <a:lnTo>
                    <a:pt x="445" y="306"/>
                  </a:lnTo>
                  <a:lnTo>
                    <a:pt x="435" y="309"/>
                  </a:lnTo>
                  <a:lnTo>
                    <a:pt x="433" y="312"/>
                  </a:lnTo>
                  <a:lnTo>
                    <a:pt x="441" y="312"/>
                  </a:lnTo>
                  <a:lnTo>
                    <a:pt x="438" y="315"/>
                  </a:lnTo>
                  <a:lnTo>
                    <a:pt x="453" y="314"/>
                  </a:lnTo>
                  <a:lnTo>
                    <a:pt x="456" y="315"/>
                  </a:lnTo>
                  <a:lnTo>
                    <a:pt x="470" y="317"/>
                  </a:lnTo>
                  <a:lnTo>
                    <a:pt x="454" y="320"/>
                  </a:lnTo>
                  <a:close/>
                  <a:moveTo>
                    <a:pt x="589" y="352"/>
                  </a:moveTo>
                  <a:lnTo>
                    <a:pt x="589" y="354"/>
                  </a:lnTo>
                  <a:lnTo>
                    <a:pt x="586" y="356"/>
                  </a:lnTo>
                  <a:lnTo>
                    <a:pt x="584" y="352"/>
                  </a:lnTo>
                  <a:lnTo>
                    <a:pt x="589" y="352"/>
                  </a:lnTo>
                  <a:close/>
                  <a:moveTo>
                    <a:pt x="557" y="360"/>
                  </a:moveTo>
                  <a:lnTo>
                    <a:pt x="558" y="362"/>
                  </a:lnTo>
                  <a:lnTo>
                    <a:pt x="562" y="359"/>
                  </a:lnTo>
                  <a:lnTo>
                    <a:pt x="560" y="362"/>
                  </a:lnTo>
                  <a:lnTo>
                    <a:pt x="563" y="360"/>
                  </a:lnTo>
                  <a:lnTo>
                    <a:pt x="563" y="359"/>
                  </a:lnTo>
                  <a:lnTo>
                    <a:pt x="565" y="359"/>
                  </a:lnTo>
                  <a:lnTo>
                    <a:pt x="566" y="357"/>
                  </a:lnTo>
                  <a:lnTo>
                    <a:pt x="566" y="356"/>
                  </a:lnTo>
                  <a:lnTo>
                    <a:pt x="570" y="354"/>
                  </a:lnTo>
                  <a:lnTo>
                    <a:pt x="570" y="351"/>
                  </a:lnTo>
                  <a:lnTo>
                    <a:pt x="573" y="349"/>
                  </a:lnTo>
                  <a:lnTo>
                    <a:pt x="576" y="348"/>
                  </a:lnTo>
                  <a:lnTo>
                    <a:pt x="573" y="351"/>
                  </a:lnTo>
                  <a:lnTo>
                    <a:pt x="575" y="352"/>
                  </a:lnTo>
                  <a:lnTo>
                    <a:pt x="578" y="352"/>
                  </a:lnTo>
                  <a:lnTo>
                    <a:pt x="571" y="359"/>
                  </a:lnTo>
                  <a:lnTo>
                    <a:pt x="566" y="359"/>
                  </a:lnTo>
                  <a:lnTo>
                    <a:pt x="562" y="364"/>
                  </a:lnTo>
                  <a:lnTo>
                    <a:pt x="560" y="362"/>
                  </a:lnTo>
                  <a:lnTo>
                    <a:pt x="557" y="365"/>
                  </a:lnTo>
                  <a:lnTo>
                    <a:pt x="554" y="365"/>
                  </a:lnTo>
                  <a:lnTo>
                    <a:pt x="552" y="367"/>
                  </a:lnTo>
                  <a:lnTo>
                    <a:pt x="550" y="367"/>
                  </a:lnTo>
                  <a:lnTo>
                    <a:pt x="550" y="365"/>
                  </a:lnTo>
                  <a:lnTo>
                    <a:pt x="557" y="360"/>
                  </a:lnTo>
                  <a:close/>
                  <a:moveTo>
                    <a:pt x="523" y="453"/>
                  </a:moveTo>
                  <a:lnTo>
                    <a:pt x="523" y="444"/>
                  </a:lnTo>
                  <a:lnTo>
                    <a:pt x="526" y="439"/>
                  </a:lnTo>
                  <a:lnTo>
                    <a:pt x="528" y="434"/>
                  </a:lnTo>
                  <a:lnTo>
                    <a:pt x="525" y="433"/>
                  </a:lnTo>
                  <a:lnTo>
                    <a:pt x="525" y="437"/>
                  </a:lnTo>
                  <a:lnTo>
                    <a:pt x="523" y="437"/>
                  </a:lnTo>
                  <a:lnTo>
                    <a:pt x="523" y="431"/>
                  </a:lnTo>
                  <a:lnTo>
                    <a:pt x="522" y="431"/>
                  </a:lnTo>
                  <a:lnTo>
                    <a:pt x="520" y="433"/>
                  </a:lnTo>
                  <a:lnTo>
                    <a:pt x="520" y="433"/>
                  </a:lnTo>
                  <a:lnTo>
                    <a:pt x="518" y="436"/>
                  </a:lnTo>
                  <a:lnTo>
                    <a:pt x="517" y="436"/>
                  </a:lnTo>
                  <a:lnTo>
                    <a:pt x="515" y="434"/>
                  </a:lnTo>
                  <a:lnTo>
                    <a:pt x="515" y="431"/>
                  </a:lnTo>
                  <a:lnTo>
                    <a:pt x="514" y="429"/>
                  </a:lnTo>
                  <a:lnTo>
                    <a:pt x="523" y="428"/>
                  </a:lnTo>
                  <a:lnTo>
                    <a:pt x="534" y="433"/>
                  </a:lnTo>
                  <a:lnTo>
                    <a:pt x="533" y="439"/>
                  </a:lnTo>
                  <a:lnTo>
                    <a:pt x="528" y="444"/>
                  </a:lnTo>
                  <a:lnTo>
                    <a:pt x="528" y="450"/>
                  </a:lnTo>
                  <a:lnTo>
                    <a:pt x="530" y="450"/>
                  </a:lnTo>
                  <a:lnTo>
                    <a:pt x="530" y="453"/>
                  </a:lnTo>
                  <a:lnTo>
                    <a:pt x="526" y="455"/>
                  </a:lnTo>
                  <a:lnTo>
                    <a:pt x="525" y="452"/>
                  </a:lnTo>
                  <a:lnTo>
                    <a:pt x="523" y="453"/>
                  </a:lnTo>
                  <a:close/>
                  <a:moveTo>
                    <a:pt x="523" y="461"/>
                  </a:moveTo>
                  <a:lnTo>
                    <a:pt x="523" y="457"/>
                  </a:lnTo>
                  <a:lnTo>
                    <a:pt x="525" y="457"/>
                  </a:lnTo>
                  <a:lnTo>
                    <a:pt x="528" y="461"/>
                  </a:lnTo>
                  <a:lnTo>
                    <a:pt x="523" y="461"/>
                  </a:lnTo>
                  <a:close/>
                  <a:moveTo>
                    <a:pt x="536" y="428"/>
                  </a:moveTo>
                  <a:lnTo>
                    <a:pt x="531" y="429"/>
                  </a:lnTo>
                  <a:lnTo>
                    <a:pt x="525" y="428"/>
                  </a:lnTo>
                  <a:lnTo>
                    <a:pt x="525" y="426"/>
                  </a:lnTo>
                  <a:lnTo>
                    <a:pt x="523" y="426"/>
                  </a:lnTo>
                  <a:lnTo>
                    <a:pt x="518" y="423"/>
                  </a:lnTo>
                  <a:lnTo>
                    <a:pt x="526" y="421"/>
                  </a:lnTo>
                  <a:lnTo>
                    <a:pt x="531" y="421"/>
                  </a:lnTo>
                  <a:lnTo>
                    <a:pt x="533" y="424"/>
                  </a:lnTo>
                  <a:lnTo>
                    <a:pt x="531" y="426"/>
                  </a:lnTo>
                  <a:lnTo>
                    <a:pt x="539" y="424"/>
                  </a:lnTo>
                  <a:lnTo>
                    <a:pt x="541" y="429"/>
                  </a:lnTo>
                  <a:lnTo>
                    <a:pt x="538" y="431"/>
                  </a:lnTo>
                  <a:lnTo>
                    <a:pt x="536" y="429"/>
                  </a:lnTo>
                  <a:lnTo>
                    <a:pt x="536" y="428"/>
                  </a:lnTo>
                  <a:close/>
                  <a:moveTo>
                    <a:pt x="539" y="477"/>
                  </a:moveTo>
                  <a:lnTo>
                    <a:pt x="538" y="468"/>
                  </a:lnTo>
                  <a:lnTo>
                    <a:pt x="536" y="463"/>
                  </a:lnTo>
                  <a:lnTo>
                    <a:pt x="536" y="460"/>
                  </a:lnTo>
                  <a:lnTo>
                    <a:pt x="534" y="458"/>
                  </a:lnTo>
                  <a:lnTo>
                    <a:pt x="536" y="455"/>
                  </a:lnTo>
                  <a:lnTo>
                    <a:pt x="534" y="455"/>
                  </a:lnTo>
                  <a:lnTo>
                    <a:pt x="533" y="453"/>
                  </a:lnTo>
                  <a:lnTo>
                    <a:pt x="531" y="453"/>
                  </a:lnTo>
                  <a:lnTo>
                    <a:pt x="530" y="457"/>
                  </a:lnTo>
                  <a:lnTo>
                    <a:pt x="530" y="453"/>
                  </a:lnTo>
                  <a:lnTo>
                    <a:pt x="533" y="450"/>
                  </a:lnTo>
                  <a:lnTo>
                    <a:pt x="534" y="453"/>
                  </a:lnTo>
                  <a:lnTo>
                    <a:pt x="536" y="453"/>
                  </a:lnTo>
                  <a:lnTo>
                    <a:pt x="536" y="452"/>
                  </a:lnTo>
                  <a:lnTo>
                    <a:pt x="538" y="458"/>
                  </a:lnTo>
                  <a:lnTo>
                    <a:pt x="539" y="453"/>
                  </a:lnTo>
                  <a:lnTo>
                    <a:pt x="541" y="453"/>
                  </a:lnTo>
                  <a:lnTo>
                    <a:pt x="541" y="455"/>
                  </a:lnTo>
                  <a:lnTo>
                    <a:pt x="541" y="458"/>
                  </a:lnTo>
                  <a:lnTo>
                    <a:pt x="542" y="460"/>
                  </a:lnTo>
                  <a:lnTo>
                    <a:pt x="539" y="465"/>
                  </a:lnTo>
                  <a:lnTo>
                    <a:pt x="539" y="466"/>
                  </a:lnTo>
                  <a:lnTo>
                    <a:pt x="542" y="466"/>
                  </a:lnTo>
                  <a:lnTo>
                    <a:pt x="547" y="471"/>
                  </a:lnTo>
                  <a:lnTo>
                    <a:pt x="547" y="476"/>
                  </a:lnTo>
                  <a:lnTo>
                    <a:pt x="539" y="477"/>
                  </a:lnTo>
                  <a:close/>
                  <a:moveTo>
                    <a:pt x="575" y="463"/>
                  </a:moveTo>
                  <a:lnTo>
                    <a:pt x="571" y="471"/>
                  </a:lnTo>
                  <a:lnTo>
                    <a:pt x="570" y="469"/>
                  </a:lnTo>
                  <a:lnTo>
                    <a:pt x="568" y="474"/>
                  </a:lnTo>
                  <a:lnTo>
                    <a:pt x="565" y="474"/>
                  </a:lnTo>
                  <a:lnTo>
                    <a:pt x="565" y="469"/>
                  </a:lnTo>
                  <a:lnTo>
                    <a:pt x="566" y="463"/>
                  </a:lnTo>
                  <a:lnTo>
                    <a:pt x="571" y="460"/>
                  </a:lnTo>
                  <a:lnTo>
                    <a:pt x="568" y="461"/>
                  </a:lnTo>
                  <a:lnTo>
                    <a:pt x="571" y="453"/>
                  </a:lnTo>
                  <a:lnTo>
                    <a:pt x="570" y="452"/>
                  </a:lnTo>
                  <a:lnTo>
                    <a:pt x="568" y="452"/>
                  </a:lnTo>
                  <a:lnTo>
                    <a:pt x="565" y="457"/>
                  </a:lnTo>
                  <a:lnTo>
                    <a:pt x="563" y="457"/>
                  </a:lnTo>
                  <a:lnTo>
                    <a:pt x="562" y="453"/>
                  </a:lnTo>
                  <a:lnTo>
                    <a:pt x="563" y="450"/>
                  </a:lnTo>
                  <a:lnTo>
                    <a:pt x="560" y="447"/>
                  </a:lnTo>
                  <a:lnTo>
                    <a:pt x="560" y="445"/>
                  </a:lnTo>
                  <a:lnTo>
                    <a:pt x="558" y="445"/>
                  </a:lnTo>
                  <a:lnTo>
                    <a:pt x="557" y="450"/>
                  </a:lnTo>
                  <a:lnTo>
                    <a:pt x="554" y="449"/>
                  </a:lnTo>
                  <a:lnTo>
                    <a:pt x="554" y="442"/>
                  </a:lnTo>
                  <a:lnTo>
                    <a:pt x="549" y="442"/>
                  </a:lnTo>
                  <a:lnTo>
                    <a:pt x="546" y="437"/>
                  </a:lnTo>
                  <a:lnTo>
                    <a:pt x="546" y="433"/>
                  </a:lnTo>
                  <a:lnTo>
                    <a:pt x="552" y="431"/>
                  </a:lnTo>
                  <a:lnTo>
                    <a:pt x="546" y="431"/>
                  </a:lnTo>
                  <a:lnTo>
                    <a:pt x="542" y="428"/>
                  </a:lnTo>
                  <a:lnTo>
                    <a:pt x="542" y="428"/>
                  </a:lnTo>
                  <a:lnTo>
                    <a:pt x="542" y="424"/>
                  </a:lnTo>
                  <a:lnTo>
                    <a:pt x="549" y="418"/>
                  </a:lnTo>
                  <a:lnTo>
                    <a:pt x="562" y="420"/>
                  </a:lnTo>
                  <a:lnTo>
                    <a:pt x="560" y="413"/>
                  </a:lnTo>
                  <a:lnTo>
                    <a:pt x="562" y="410"/>
                  </a:lnTo>
                  <a:lnTo>
                    <a:pt x="560" y="410"/>
                  </a:lnTo>
                  <a:lnTo>
                    <a:pt x="562" y="408"/>
                  </a:lnTo>
                  <a:lnTo>
                    <a:pt x="555" y="410"/>
                  </a:lnTo>
                  <a:lnTo>
                    <a:pt x="555" y="408"/>
                  </a:lnTo>
                  <a:lnTo>
                    <a:pt x="563" y="407"/>
                  </a:lnTo>
                  <a:lnTo>
                    <a:pt x="563" y="408"/>
                  </a:lnTo>
                  <a:lnTo>
                    <a:pt x="565" y="408"/>
                  </a:lnTo>
                  <a:lnTo>
                    <a:pt x="565" y="410"/>
                  </a:lnTo>
                  <a:lnTo>
                    <a:pt x="562" y="415"/>
                  </a:lnTo>
                  <a:lnTo>
                    <a:pt x="568" y="413"/>
                  </a:lnTo>
                  <a:lnTo>
                    <a:pt x="568" y="415"/>
                  </a:lnTo>
                  <a:lnTo>
                    <a:pt x="565" y="415"/>
                  </a:lnTo>
                  <a:lnTo>
                    <a:pt x="565" y="418"/>
                  </a:lnTo>
                  <a:lnTo>
                    <a:pt x="565" y="428"/>
                  </a:lnTo>
                  <a:lnTo>
                    <a:pt x="568" y="431"/>
                  </a:lnTo>
                  <a:lnTo>
                    <a:pt x="568" y="433"/>
                  </a:lnTo>
                  <a:lnTo>
                    <a:pt x="570" y="441"/>
                  </a:lnTo>
                  <a:lnTo>
                    <a:pt x="568" y="445"/>
                  </a:lnTo>
                  <a:lnTo>
                    <a:pt x="578" y="460"/>
                  </a:lnTo>
                  <a:lnTo>
                    <a:pt x="575" y="463"/>
                  </a:lnTo>
                  <a:close/>
                  <a:moveTo>
                    <a:pt x="685" y="485"/>
                  </a:moveTo>
                  <a:lnTo>
                    <a:pt x="684" y="489"/>
                  </a:lnTo>
                  <a:lnTo>
                    <a:pt x="682" y="487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76" y="487"/>
                  </a:lnTo>
                  <a:lnTo>
                    <a:pt x="676" y="487"/>
                  </a:lnTo>
                  <a:lnTo>
                    <a:pt x="672" y="487"/>
                  </a:lnTo>
                  <a:lnTo>
                    <a:pt x="672" y="487"/>
                  </a:lnTo>
                  <a:lnTo>
                    <a:pt x="674" y="487"/>
                  </a:lnTo>
                  <a:lnTo>
                    <a:pt x="674" y="484"/>
                  </a:lnTo>
                  <a:lnTo>
                    <a:pt x="672" y="484"/>
                  </a:lnTo>
                  <a:lnTo>
                    <a:pt x="672" y="481"/>
                  </a:lnTo>
                  <a:lnTo>
                    <a:pt x="676" y="481"/>
                  </a:lnTo>
                  <a:lnTo>
                    <a:pt x="676" y="479"/>
                  </a:lnTo>
                  <a:lnTo>
                    <a:pt x="677" y="476"/>
                  </a:lnTo>
                  <a:lnTo>
                    <a:pt x="684" y="474"/>
                  </a:lnTo>
                  <a:lnTo>
                    <a:pt x="688" y="479"/>
                  </a:lnTo>
                  <a:lnTo>
                    <a:pt x="685" y="485"/>
                  </a:lnTo>
                  <a:close/>
                  <a:moveTo>
                    <a:pt x="967" y="461"/>
                  </a:moveTo>
                  <a:lnTo>
                    <a:pt x="966" y="468"/>
                  </a:lnTo>
                  <a:lnTo>
                    <a:pt x="966" y="463"/>
                  </a:lnTo>
                  <a:lnTo>
                    <a:pt x="963" y="458"/>
                  </a:lnTo>
                  <a:lnTo>
                    <a:pt x="961" y="457"/>
                  </a:lnTo>
                  <a:lnTo>
                    <a:pt x="963" y="453"/>
                  </a:lnTo>
                  <a:lnTo>
                    <a:pt x="959" y="449"/>
                  </a:lnTo>
                  <a:lnTo>
                    <a:pt x="961" y="449"/>
                  </a:lnTo>
                  <a:lnTo>
                    <a:pt x="961" y="450"/>
                  </a:lnTo>
                  <a:lnTo>
                    <a:pt x="963" y="452"/>
                  </a:lnTo>
                  <a:lnTo>
                    <a:pt x="964" y="447"/>
                  </a:lnTo>
                  <a:lnTo>
                    <a:pt x="964" y="452"/>
                  </a:lnTo>
                  <a:lnTo>
                    <a:pt x="971" y="450"/>
                  </a:lnTo>
                  <a:lnTo>
                    <a:pt x="972" y="447"/>
                  </a:lnTo>
                  <a:lnTo>
                    <a:pt x="974" y="447"/>
                  </a:lnTo>
                  <a:lnTo>
                    <a:pt x="972" y="450"/>
                  </a:lnTo>
                  <a:lnTo>
                    <a:pt x="974" y="452"/>
                  </a:lnTo>
                  <a:lnTo>
                    <a:pt x="975" y="457"/>
                  </a:lnTo>
                  <a:lnTo>
                    <a:pt x="967" y="461"/>
                  </a:lnTo>
                  <a:close/>
                  <a:moveTo>
                    <a:pt x="1054" y="412"/>
                  </a:moveTo>
                  <a:lnTo>
                    <a:pt x="1048" y="412"/>
                  </a:lnTo>
                  <a:lnTo>
                    <a:pt x="1044" y="415"/>
                  </a:lnTo>
                  <a:lnTo>
                    <a:pt x="1040" y="415"/>
                  </a:lnTo>
                  <a:lnTo>
                    <a:pt x="1040" y="412"/>
                  </a:lnTo>
                  <a:lnTo>
                    <a:pt x="1032" y="412"/>
                  </a:lnTo>
                  <a:lnTo>
                    <a:pt x="1032" y="413"/>
                  </a:lnTo>
                  <a:lnTo>
                    <a:pt x="1025" y="415"/>
                  </a:lnTo>
                  <a:lnTo>
                    <a:pt x="1022" y="416"/>
                  </a:lnTo>
                  <a:lnTo>
                    <a:pt x="1025" y="420"/>
                  </a:lnTo>
                  <a:lnTo>
                    <a:pt x="1032" y="421"/>
                  </a:lnTo>
                  <a:lnTo>
                    <a:pt x="1030" y="428"/>
                  </a:lnTo>
                  <a:lnTo>
                    <a:pt x="1030" y="424"/>
                  </a:lnTo>
                  <a:lnTo>
                    <a:pt x="1027" y="423"/>
                  </a:lnTo>
                  <a:lnTo>
                    <a:pt x="1017" y="420"/>
                  </a:lnTo>
                  <a:lnTo>
                    <a:pt x="1022" y="420"/>
                  </a:lnTo>
                  <a:lnTo>
                    <a:pt x="1020" y="416"/>
                  </a:lnTo>
                  <a:lnTo>
                    <a:pt x="1022" y="412"/>
                  </a:lnTo>
                  <a:lnTo>
                    <a:pt x="1025" y="413"/>
                  </a:lnTo>
                  <a:lnTo>
                    <a:pt x="1030" y="410"/>
                  </a:lnTo>
                  <a:lnTo>
                    <a:pt x="1028" y="410"/>
                  </a:lnTo>
                  <a:lnTo>
                    <a:pt x="1027" y="402"/>
                  </a:lnTo>
                  <a:lnTo>
                    <a:pt x="1027" y="402"/>
                  </a:lnTo>
                  <a:lnTo>
                    <a:pt x="1028" y="408"/>
                  </a:lnTo>
                  <a:lnTo>
                    <a:pt x="1035" y="408"/>
                  </a:lnTo>
                  <a:lnTo>
                    <a:pt x="1038" y="400"/>
                  </a:lnTo>
                  <a:lnTo>
                    <a:pt x="1040" y="400"/>
                  </a:lnTo>
                  <a:lnTo>
                    <a:pt x="1038" y="404"/>
                  </a:lnTo>
                  <a:lnTo>
                    <a:pt x="1044" y="410"/>
                  </a:lnTo>
                  <a:lnTo>
                    <a:pt x="1046" y="410"/>
                  </a:lnTo>
                  <a:lnTo>
                    <a:pt x="1051" y="410"/>
                  </a:lnTo>
                  <a:lnTo>
                    <a:pt x="1051" y="408"/>
                  </a:lnTo>
                  <a:lnTo>
                    <a:pt x="1054" y="410"/>
                  </a:lnTo>
                  <a:lnTo>
                    <a:pt x="1054" y="410"/>
                  </a:lnTo>
                  <a:lnTo>
                    <a:pt x="1054" y="412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7" name="Freeform 827">
              <a:extLst>
                <a:ext uri="{FF2B5EF4-FFF2-40B4-BE49-F238E27FC236}">
                  <a16:creationId xmlns:a16="http://schemas.microsoft.com/office/drawing/2014/main" id="{A5CE6DEF-A9B3-15D6-8A10-3EF9444E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968" y="-2809431"/>
              <a:ext cx="31270" cy="285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7" y="5"/>
                </a:cxn>
                <a:cxn ang="0">
                  <a:pos x="5" y="7"/>
                </a:cxn>
                <a:cxn ang="0">
                  <a:pos x="7" y="7"/>
                </a:cxn>
                <a:cxn ang="0">
                  <a:pos x="8" y="10"/>
                </a:cxn>
                <a:cxn ang="0">
                  <a:pos x="5" y="11"/>
                </a:cxn>
                <a:cxn ang="0">
                  <a:pos x="8" y="13"/>
                </a:cxn>
                <a:cxn ang="0">
                  <a:pos x="4" y="1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2" y="19"/>
                </a:cxn>
                <a:cxn ang="0">
                  <a:pos x="13" y="16"/>
                </a:cxn>
                <a:cxn ang="0">
                  <a:pos x="16" y="16"/>
                </a:cxn>
                <a:cxn ang="0">
                  <a:pos x="18" y="18"/>
                </a:cxn>
                <a:cxn ang="0">
                  <a:pos x="16" y="21"/>
                </a:cxn>
                <a:cxn ang="0">
                  <a:pos x="21" y="21"/>
                </a:cxn>
                <a:cxn ang="0">
                  <a:pos x="20" y="19"/>
                </a:cxn>
                <a:cxn ang="0">
                  <a:pos x="23" y="18"/>
                </a:cxn>
                <a:cxn ang="0">
                  <a:pos x="18" y="1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23" h="21">
                  <a:moveTo>
                    <a:pt x="7" y="0"/>
                  </a:moveTo>
                  <a:lnTo>
                    <a:pt x="5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12" y="19"/>
                  </a:lnTo>
                  <a:lnTo>
                    <a:pt x="13" y="16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0" y="19"/>
                  </a:lnTo>
                  <a:lnTo>
                    <a:pt x="23" y="18"/>
                  </a:lnTo>
                  <a:lnTo>
                    <a:pt x="18" y="1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8" name="Freeform 828">
              <a:extLst>
                <a:ext uri="{FF2B5EF4-FFF2-40B4-BE49-F238E27FC236}">
                  <a16:creationId xmlns:a16="http://schemas.microsoft.com/office/drawing/2014/main" id="{9D84FC88-8C3B-D046-1483-020D46BE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0701" y="-2022247"/>
              <a:ext cx="69338" cy="2447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2"/>
                </a:cxn>
                <a:cxn ang="0">
                  <a:pos x="2" y="10"/>
                </a:cxn>
                <a:cxn ang="0">
                  <a:pos x="0" y="13"/>
                </a:cxn>
                <a:cxn ang="0">
                  <a:pos x="2" y="16"/>
                </a:cxn>
                <a:cxn ang="0">
                  <a:pos x="14" y="18"/>
                </a:cxn>
                <a:cxn ang="0">
                  <a:pos x="19" y="16"/>
                </a:cxn>
                <a:cxn ang="0">
                  <a:pos x="50" y="14"/>
                </a:cxn>
                <a:cxn ang="0">
                  <a:pos x="51" y="14"/>
                </a:cxn>
                <a:cxn ang="0">
                  <a:pos x="50" y="10"/>
                </a:cxn>
                <a:cxn ang="0">
                  <a:pos x="43" y="8"/>
                </a:cxn>
                <a:cxn ang="0">
                  <a:pos x="43" y="5"/>
                </a:cxn>
                <a:cxn ang="0">
                  <a:pos x="37" y="2"/>
                </a:cxn>
                <a:cxn ang="0">
                  <a:pos x="32" y="3"/>
                </a:cxn>
                <a:cxn ang="0">
                  <a:pos x="24" y="2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51" h="18">
                  <a:moveTo>
                    <a:pt x="14" y="0"/>
                  </a:moveTo>
                  <a:lnTo>
                    <a:pt x="8" y="2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2" y="16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50" y="14"/>
                  </a:lnTo>
                  <a:lnTo>
                    <a:pt x="51" y="14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3" y="5"/>
                  </a:lnTo>
                  <a:lnTo>
                    <a:pt x="37" y="2"/>
                  </a:lnTo>
                  <a:lnTo>
                    <a:pt x="32" y="3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59" name="Freeform 829">
              <a:extLst>
                <a:ext uri="{FF2B5EF4-FFF2-40B4-BE49-F238E27FC236}">
                  <a16:creationId xmlns:a16="http://schemas.microsoft.com/office/drawing/2014/main" id="{A199FD47-7C2A-A46E-6AE9-07FEF597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9825" y="-1996416"/>
              <a:ext cx="112844" cy="85653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37" y="53"/>
                </a:cxn>
                <a:cxn ang="0">
                  <a:pos x="35" y="52"/>
                </a:cxn>
                <a:cxn ang="0">
                  <a:pos x="26" y="55"/>
                </a:cxn>
                <a:cxn ang="0">
                  <a:pos x="21" y="45"/>
                </a:cxn>
                <a:cxn ang="0">
                  <a:pos x="18" y="42"/>
                </a:cxn>
                <a:cxn ang="0">
                  <a:pos x="18" y="37"/>
                </a:cxn>
                <a:cxn ang="0">
                  <a:pos x="13" y="32"/>
                </a:cxn>
                <a:cxn ang="0">
                  <a:pos x="11" y="24"/>
                </a:cxn>
                <a:cxn ang="0">
                  <a:pos x="0" y="20"/>
                </a:cxn>
                <a:cxn ang="0">
                  <a:pos x="2" y="16"/>
                </a:cxn>
                <a:cxn ang="0">
                  <a:pos x="5" y="16"/>
                </a:cxn>
                <a:cxn ang="0">
                  <a:pos x="5" y="15"/>
                </a:cxn>
                <a:cxn ang="0">
                  <a:pos x="11" y="15"/>
                </a:cxn>
                <a:cxn ang="0">
                  <a:pos x="10" y="11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6" y="7"/>
                </a:cxn>
                <a:cxn ang="0">
                  <a:pos x="18" y="5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6" y="11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56" y="15"/>
                </a:cxn>
                <a:cxn ang="0">
                  <a:pos x="67" y="16"/>
                </a:cxn>
                <a:cxn ang="0">
                  <a:pos x="61" y="23"/>
                </a:cxn>
                <a:cxn ang="0">
                  <a:pos x="51" y="28"/>
                </a:cxn>
                <a:cxn ang="0">
                  <a:pos x="51" y="29"/>
                </a:cxn>
                <a:cxn ang="0">
                  <a:pos x="56" y="36"/>
                </a:cxn>
                <a:cxn ang="0">
                  <a:pos x="59" y="36"/>
                </a:cxn>
                <a:cxn ang="0">
                  <a:pos x="62" y="39"/>
                </a:cxn>
                <a:cxn ang="0">
                  <a:pos x="64" y="34"/>
                </a:cxn>
                <a:cxn ang="0">
                  <a:pos x="67" y="31"/>
                </a:cxn>
                <a:cxn ang="0">
                  <a:pos x="69" y="31"/>
                </a:cxn>
                <a:cxn ang="0">
                  <a:pos x="75" y="40"/>
                </a:cxn>
                <a:cxn ang="0">
                  <a:pos x="82" y="52"/>
                </a:cxn>
                <a:cxn ang="0">
                  <a:pos x="83" y="58"/>
                </a:cxn>
                <a:cxn ang="0">
                  <a:pos x="80" y="56"/>
                </a:cxn>
                <a:cxn ang="0">
                  <a:pos x="78" y="58"/>
                </a:cxn>
                <a:cxn ang="0">
                  <a:pos x="80" y="63"/>
                </a:cxn>
                <a:cxn ang="0">
                  <a:pos x="75" y="60"/>
                </a:cxn>
                <a:cxn ang="0">
                  <a:pos x="69" y="48"/>
                </a:cxn>
                <a:cxn ang="0">
                  <a:pos x="64" y="44"/>
                </a:cxn>
                <a:cxn ang="0">
                  <a:pos x="61" y="42"/>
                </a:cxn>
                <a:cxn ang="0">
                  <a:pos x="54" y="44"/>
                </a:cxn>
                <a:cxn ang="0">
                  <a:pos x="51" y="40"/>
                </a:cxn>
                <a:cxn ang="0">
                  <a:pos x="48" y="44"/>
                </a:cxn>
                <a:cxn ang="0">
                  <a:pos x="50" y="48"/>
                </a:cxn>
                <a:cxn ang="0">
                  <a:pos x="45" y="53"/>
                </a:cxn>
                <a:cxn ang="0">
                  <a:pos x="42" y="50"/>
                </a:cxn>
                <a:cxn ang="0">
                  <a:pos x="40" y="50"/>
                </a:cxn>
                <a:cxn ang="0">
                  <a:pos x="40" y="50"/>
                </a:cxn>
              </a:cxnLst>
              <a:rect l="0" t="0" r="r" b="b"/>
              <a:pathLst>
                <a:path w="83" h="63">
                  <a:moveTo>
                    <a:pt x="40" y="50"/>
                  </a:moveTo>
                  <a:lnTo>
                    <a:pt x="37" y="53"/>
                  </a:lnTo>
                  <a:lnTo>
                    <a:pt x="35" y="52"/>
                  </a:lnTo>
                  <a:lnTo>
                    <a:pt x="26" y="55"/>
                  </a:lnTo>
                  <a:lnTo>
                    <a:pt x="21" y="45"/>
                  </a:lnTo>
                  <a:lnTo>
                    <a:pt x="18" y="42"/>
                  </a:lnTo>
                  <a:lnTo>
                    <a:pt x="18" y="37"/>
                  </a:lnTo>
                  <a:lnTo>
                    <a:pt x="13" y="32"/>
                  </a:lnTo>
                  <a:lnTo>
                    <a:pt x="11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11" y="15"/>
                  </a:lnTo>
                  <a:lnTo>
                    <a:pt x="10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6" y="7"/>
                  </a:lnTo>
                  <a:lnTo>
                    <a:pt x="18" y="5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6" y="11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56" y="15"/>
                  </a:lnTo>
                  <a:lnTo>
                    <a:pt x="67" y="16"/>
                  </a:lnTo>
                  <a:lnTo>
                    <a:pt x="61" y="23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6" y="36"/>
                  </a:lnTo>
                  <a:lnTo>
                    <a:pt x="59" y="36"/>
                  </a:lnTo>
                  <a:lnTo>
                    <a:pt x="62" y="39"/>
                  </a:lnTo>
                  <a:lnTo>
                    <a:pt x="64" y="34"/>
                  </a:lnTo>
                  <a:lnTo>
                    <a:pt x="67" y="31"/>
                  </a:lnTo>
                  <a:lnTo>
                    <a:pt x="69" y="31"/>
                  </a:lnTo>
                  <a:lnTo>
                    <a:pt x="75" y="40"/>
                  </a:lnTo>
                  <a:lnTo>
                    <a:pt x="82" y="52"/>
                  </a:lnTo>
                  <a:lnTo>
                    <a:pt x="83" y="58"/>
                  </a:lnTo>
                  <a:lnTo>
                    <a:pt x="80" y="56"/>
                  </a:lnTo>
                  <a:lnTo>
                    <a:pt x="78" y="58"/>
                  </a:lnTo>
                  <a:lnTo>
                    <a:pt x="80" y="63"/>
                  </a:lnTo>
                  <a:lnTo>
                    <a:pt x="75" y="60"/>
                  </a:lnTo>
                  <a:lnTo>
                    <a:pt x="69" y="48"/>
                  </a:lnTo>
                  <a:lnTo>
                    <a:pt x="64" y="44"/>
                  </a:lnTo>
                  <a:lnTo>
                    <a:pt x="61" y="42"/>
                  </a:lnTo>
                  <a:lnTo>
                    <a:pt x="54" y="44"/>
                  </a:lnTo>
                  <a:lnTo>
                    <a:pt x="51" y="40"/>
                  </a:lnTo>
                  <a:lnTo>
                    <a:pt x="48" y="44"/>
                  </a:lnTo>
                  <a:lnTo>
                    <a:pt x="50" y="48"/>
                  </a:lnTo>
                  <a:lnTo>
                    <a:pt x="45" y="53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40" y="5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60" name="Freeform 830">
              <a:extLst>
                <a:ext uri="{FF2B5EF4-FFF2-40B4-BE49-F238E27FC236}">
                  <a16:creationId xmlns:a16="http://schemas.microsoft.com/office/drawing/2014/main" id="{24538D4E-55A7-1F01-2E93-B803FC6B9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037" y="-2148686"/>
              <a:ext cx="587329" cy="421463"/>
            </a:xfrm>
            <a:custGeom>
              <a:avLst/>
              <a:gdLst/>
              <a:ahLst/>
              <a:cxnLst>
                <a:cxn ang="0">
                  <a:pos x="348" y="140"/>
                </a:cxn>
                <a:cxn ang="0">
                  <a:pos x="361" y="146"/>
                </a:cxn>
                <a:cxn ang="0">
                  <a:pos x="385" y="160"/>
                </a:cxn>
                <a:cxn ang="0">
                  <a:pos x="387" y="141"/>
                </a:cxn>
                <a:cxn ang="0">
                  <a:pos x="406" y="120"/>
                </a:cxn>
                <a:cxn ang="0">
                  <a:pos x="424" y="103"/>
                </a:cxn>
                <a:cxn ang="0">
                  <a:pos x="430" y="91"/>
                </a:cxn>
                <a:cxn ang="0">
                  <a:pos x="411" y="80"/>
                </a:cxn>
                <a:cxn ang="0">
                  <a:pos x="348" y="98"/>
                </a:cxn>
                <a:cxn ang="0">
                  <a:pos x="324" y="109"/>
                </a:cxn>
                <a:cxn ang="0">
                  <a:pos x="303" y="103"/>
                </a:cxn>
                <a:cxn ang="0">
                  <a:pos x="292" y="106"/>
                </a:cxn>
                <a:cxn ang="0">
                  <a:pos x="249" y="109"/>
                </a:cxn>
                <a:cxn ang="0">
                  <a:pos x="181" y="90"/>
                </a:cxn>
                <a:cxn ang="0">
                  <a:pos x="169" y="85"/>
                </a:cxn>
                <a:cxn ang="0">
                  <a:pos x="164" y="64"/>
                </a:cxn>
                <a:cxn ang="0">
                  <a:pos x="146" y="59"/>
                </a:cxn>
                <a:cxn ang="0">
                  <a:pos x="138" y="42"/>
                </a:cxn>
                <a:cxn ang="0">
                  <a:pos x="151" y="40"/>
                </a:cxn>
                <a:cxn ang="0">
                  <a:pos x="140" y="27"/>
                </a:cxn>
                <a:cxn ang="0">
                  <a:pos x="149" y="19"/>
                </a:cxn>
                <a:cxn ang="0">
                  <a:pos x="149" y="6"/>
                </a:cxn>
                <a:cxn ang="0">
                  <a:pos x="137" y="0"/>
                </a:cxn>
                <a:cxn ang="0">
                  <a:pos x="104" y="16"/>
                </a:cxn>
                <a:cxn ang="0">
                  <a:pos x="66" y="14"/>
                </a:cxn>
                <a:cxn ang="0">
                  <a:pos x="68" y="26"/>
                </a:cxn>
                <a:cxn ang="0">
                  <a:pos x="72" y="39"/>
                </a:cxn>
                <a:cxn ang="0">
                  <a:pos x="88" y="48"/>
                </a:cxn>
                <a:cxn ang="0">
                  <a:pos x="85" y="61"/>
                </a:cxn>
                <a:cxn ang="0">
                  <a:pos x="66" y="74"/>
                </a:cxn>
                <a:cxn ang="0">
                  <a:pos x="34" y="99"/>
                </a:cxn>
                <a:cxn ang="0">
                  <a:pos x="28" y="120"/>
                </a:cxn>
                <a:cxn ang="0">
                  <a:pos x="44" y="136"/>
                </a:cxn>
                <a:cxn ang="0">
                  <a:pos x="26" y="140"/>
                </a:cxn>
                <a:cxn ang="0">
                  <a:pos x="3" y="141"/>
                </a:cxn>
                <a:cxn ang="0">
                  <a:pos x="16" y="154"/>
                </a:cxn>
                <a:cxn ang="0">
                  <a:pos x="36" y="156"/>
                </a:cxn>
                <a:cxn ang="0">
                  <a:pos x="18" y="162"/>
                </a:cxn>
                <a:cxn ang="0">
                  <a:pos x="66" y="159"/>
                </a:cxn>
                <a:cxn ang="0">
                  <a:pos x="71" y="164"/>
                </a:cxn>
                <a:cxn ang="0">
                  <a:pos x="79" y="180"/>
                </a:cxn>
                <a:cxn ang="0">
                  <a:pos x="85" y="202"/>
                </a:cxn>
                <a:cxn ang="0">
                  <a:pos x="109" y="233"/>
                </a:cxn>
                <a:cxn ang="0">
                  <a:pos x="125" y="253"/>
                </a:cxn>
                <a:cxn ang="0">
                  <a:pos x="185" y="310"/>
                </a:cxn>
                <a:cxn ang="0">
                  <a:pos x="204" y="287"/>
                </a:cxn>
                <a:cxn ang="0">
                  <a:pos x="209" y="252"/>
                </a:cxn>
                <a:cxn ang="0">
                  <a:pos x="207" y="231"/>
                </a:cxn>
                <a:cxn ang="0">
                  <a:pos x="220" y="225"/>
                </a:cxn>
                <a:cxn ang="0">
                  <a:pos x="268" y="192"/>
                </a:cxn>
                <a:cxn ang="0">
                  <a:pos x="294" y="170"/>
                </a:cxn>
                <a:cxn ang="0">
                  <a:pos x="318" y="167"/>
                </a:cxn>
                <a:cxn ang="0">
                  <a:pos x="315" y="154"/>
                </a:cxn>
                <a:cxn ang="0">
                  <a:pos x="299" y="128"/>
                </a:cxn>
                <a:cxn ang="0">
                  <a:pos x="300" y="122"/>
                </a:cxn>
                <a:cxn ang="0">
                  <a:pos x="308" y="114"/>
                </a:cxn>
                <a:cxn ang="0">
                  <a:pos x="323" y="123"/>
                </a:cxn>
              </a:cxnLst>
              <a:rect l="0" t="0" r="r" b="b"/>
              <a:pathLst>
                <a:path w="432" h="310">
                  <a:moveTo>
                    <a:pt x="329" y="127"/>
                  </a:moveTo>
                  <a:lnTo>
                    <a:pt x="353" y="127"/>
                  </a:lnTo>
                  <a:lnTo>
                    <a:pt x="364" y="128"/>
                  </a:lnTo>
                  <a:lnTo>
                    <a:pt x="358" y="135"/>
                  </a:lnTo>
                  <a:lnTo>
                    <a:pt x="348" y="140"/>
                  </a:lnTo>
                  <a:lnTo>
                    <a:pt x="348" y="141"/>
                  </a:lnTo>
                  <a:lnTo>
                    <a:pt x="353" y="148"/>
                  </a:lnTo>
                  <a:lnTo>
                    <a:pt x="356" y="148"/>
                  </a:lnTo>
                  <a:lnTo>
                    <a:pt x="359" y="151"/>
                  </a:lnTo>
                  <a:lnTo>
                    <a:pt x="361" y="146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72" y="152"/>
                  </a:lnTo>
                  <a:lnTo>
                    <a:pt x="379" y="164"/>
                  </a:lnTo>
                  <a:lnTo>
                    <a:pt x="385" y="160"/>
                  </a:lnTo>
                  <a:lnTo>
                    <a:pt x="382" y="156"/>
                  </a:lnTo>
                  <a:lnTo>
                    <a:pt x="382" y="152"/>
                  </a:lnTo>
                  <a:lnTo>
                    <a:pt x="387" y="152"/>
                  </a:lnTo>
                  <a:lnTo>
                    <a:pt x="383" y="143"/>
                  </a:lnTo>
                  <a:lnTo>
                    <a:pt x="387" y="141"/>
                  </a:lnTo>
                  <a:lnTo>
                    <a:pt x="396" y="141"/>
                  </a:lnTo>
                  <a:lnTo>
                    <a:pt x="396" y="141"/>
                  </a:lnTo>
                  <a:lnTo>
                    <a:pt x="401" y="130"/>
                  </a:lnTo>
                  <a:lnTo>
                    <a:pt x="400" y="127"/>
                  </a:lnTo>
                  <a:lnTo>
                    <a:pt x="406" y="120"/>
                  </a:lnTo>
                  <a:lnTo>
                    <a:pt x="404" y="115"/>
                  </a:lnTo>
                  <a:lnTo>
                    <a:pt x="404" y="112"/>
                  </a:lnTo>
                  <a:lnTo>
                    <a:pt x="412" y="109"/>
                  </a:lnTo>
                  <a:lnTo>
                    <a:pt x="416" y="104"/>
                  </a:lnTo>
                  <a:lnTo>
                    <a:pt x="424" y="103"/>
                  </a:lnTo>
                  <a:lnTo>
                    <a:pt x="428" y="104"/>
                  </a:lnTo>
                  <a:lnTo>
                    <a:pt x="428" y="98"/>
                  </a:lnTo>
                  <a:lnTo>
                    <a:pt x="432" y="96"/>
                  </a:lnTo>
                  <a:lnTo>
                    <a:pt x="432" y="93"/>
                  </a:lnTo>
                  <a:lnTo>
                    <a:pt x="430" y="91"/>
                  </a:lnTo>
                  <a:lnTo>
                    <a:pt x="427" y="90"/>
                  </a:lnTo>
                  <a:lnTo>
                    <a:pt x="416" y="90"/>
                  </a:lnTo>
                  <a:lnTo>
                    <a:pt x="414" y="83"/>
                  </a:lnTo>
                  <a:lnTo>
                    <a:pt x="411" y="83"/>
                  </a:lnTo>
                  <a:lnTo>
                    <a:pt x="411" y="80"/>
                  </a:lnTo>
                  <a:lnTo>
                    <a:pt x="406" y="79"/>
                  </a:lnTo>
                  <a:lnTo>
                    <a:pt x="396" y="82"/>
                  </a:lnTo>
                  <a:lnTo>
                    <a:pt x="385" y="80"/>
                  </a:lnTo>
                  <a:lnTo>
                    <a:pt x="366" y="93"/>
                  </a:lnTo>
                  <a:lnTo>
                    <a:pt x="348" y="98"/>
                  </a:lnTo>
                  <a:lnTo>
                    <a:pt x="348" y="101"/>
                  </a:lnTo>
                  <a:lnTo>
                    <a:pt x="355" y="103"/>
                  </a:lnTo>
                  <a:lnTo>
                    <a:pt x="356" y="107"/>
                  </a:lnTo>
                  <a:lnTo>
                    <a:pt x="355" y="107"/>
                  </a:lnTo>
                  <a:lnTo>
                    <a:pt x="324" y="109"/>
                  </a:lnTo>
                  <a:lnTo>
                    <a:pt x="319" y="111"/>
                  </a:lnTo>
                  <a:lnTo>
                    <a:pt x="307" y="109"/>
                  </a:lnTo>
                  <a:lnTo>
                    <a:pt x="305" y="106"/>
                  </a:lnTo>
                  <a:lnTo>
                    <a:pt x="307" y="103"/>
                  </a:lnTo>
                  <a:lnTo>
                    <a:pt x="303" y="103"/>
                  </a:lnTo>
                  <a:lnTo>
                    <a:pt x="303" y="98"/>
                  </a:lnTo>
                  <a:lnTo>
                    <a:pt x="302" y="95"/>
                  </a:lnTo>
                  <a:lnTo>
                    <a:pt x="292" y="96"/>
                  </a:lnTo>
                  <a:lnTo>
                    <a:pt x="290" y="101"/>
                  </a:lnTo>
                  <a:lnTo>
                    <a:pt x="292" y="106"/>
                  </a:lnTo>
                  <a:lnTo>
                    <a:pt x="292" y="107"/>
                  </a:lnTo>
                  <a:lnTo>
                    <a:pt x="295" y="109"/>
                  </a:lnTo>
                  <a:lnTo>
                    <a:pt x="295" y="114"/>
                  </a:lnTo>
                  <a:lnTo>
                    <a:pt x="282" y="114"/>
                  </a:lnTo>
                  <a:lnTo>
                    <a:pt x="249" y="109"/>
                  </a:lnTo>
                  <a:lnTo>
                    <a:pt x="238" y="104"/>
                  </a:lnTo>
                  <a:lnTo>
                    <a:pt x="214" y="103"/>
                  </a:lnTo>
                  <a:lnTo>
                    <a:pt x="209" y="99"/>
                  </a:lnTo>
                  <a:lnTo>
                    <a:pt x="194" y="96"/>
                  </a:lnTo>
                  <a:lnTo>
                    <a:pt x="181" y="90"/>
                  </a:lnTo>
                  <a:lnTo>
                    <a:pt x="178" y="90"/>
                  </a:lnTo>
                  <a:lnTo>
                    <a:pt x="177" y="90"/>
                  </a:lnTo>
                  <a:lnTo>
                    <a:pt x="172" y="87"/>
                  </a:lnTo>
                  <a:lnTo>
                    <a:pt x="170" y="87"/>
                  </a:lnTo>
                  <a:lnTo>
                    <a:pt x="169" y="85"/>
                  </a:lnTo>
                  <a:lnTo>
                    <a:pt x="172" y="82"/>
                  </a:lnTo>
                  <a:lnTo>
                    <a:pt x="170" y="75"/>
                  </a:lnTo>
                  <a:lnTo>
                    <a:pt x="177" y="71"/>
                  </a:lnTo>
                  <a:lnTo>
                    <a:pt x="180" y="71"/>
                  </a:lnTo>
                  <a:lnTo>
                    <a:pt x="164" y="64"/>
                  </a:lnTo>
                  <a:lnTo>
                    <a:pt x="162" y="63"/>
                  </a:lnTo>
                  <a:lnTo>
                    <a:pt x="156" y="63"/>
                  </a:lnTo>
                  <a:lnTo>
                    <a:pt x="154" y="61"/>
                  </a:lnTo>
                  <a:lnTo>
                    <a:pt x="146" y="61"/>
                  </a:lnTo>
                  <a:lnTo>
                    <a:pt x="146" y="59"/>
                  </a:lnTo>
                  <a:lnTo>
                    <a:pt x="141" y="56"/>
                  </a:lnTo>
                  <a:lnTo>
                    <a:pt x="141" y="50"/>
                  </a:lnTo>
                  <a:lnTo>
                    <a:pt x="137" y="47"/>
                  </a:lnTo>
                  <a:lnTo>
                    <a:pt x="135" y="43"/>
                  </a:lnTo>
                  <a:lnTo>
                    <a:pt x="138" y="42"/>
                  </a:lnTo>
                  <a:lnTo>
                    <a:pt x="143" y="45"/>
                  </a:lnTo>
                  <a:lnTo>
                    <a:pt x="145" y="45"/>
                  </a:lnTo>
                  <a:lnTo>
                    <a:pt x="146" y="42"/>
                  </a:lnTo>
                  <a:lnTo>
                    <a:pt x="149" y="43"/>
                  </a:lnTo>
                  <a:lnTo>
                    <a:pt x="151" y="40"/>
                  </a:lnTo>
                  <a:lnTo>
                    <a:pt x="148" y="37"/>
                  </a:lnTo>
                  <a:lnTo>
                    <a:pt x="148" y="35"/>
                  </a:lnTo>
                  <a:lnTo>
                    <a:pt x="143" y="34"/>
                  </a:lnTo>
                  <a:lnTo>
                    <a:pt x="140" y="32"/>
                  </a:lnTo>
                  <a:lnTo>
                    <a:pt x="140" y="27"/>
                  </a:lnTo>
                  <a:lnTo>
                    <a:pt x="138" y="26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6" y="19"/>
                  </a:lnTo>
                  <a:lnTo>
                    <a:pt x="149" y="19"/>
                  </a:lnTo>
                  <a:lnTo>
                    <a:pt x="149" y="18"/>
                  </a:lnTo>
                  <a:lnTo>
                    <a:pt x="153" y="16"/>
                  </a:lnTo>
                  <a:lnTo>
                    <a:pt x="154" y="6"/>
                  </a:lnTo>
                  <a:lnTo>
                    <a:pt x="153" y="5"/>
                  </a:lnTo>
                  <a:lnTo>
                    <a:pt x="149" y="6"/>
                  </a:lnTo>
                  <a:lnTo>
                    <a:pt x="148" y="5"/>
                  </a:lnTo>
                  <a:lnTo>
                    <a:pt x="146" y="5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37" y="0"/>
                  </a:lnTo>
                  <a:lnTo>
                    <a:pt x="129" y="2"/>
                  </a:lnTo>
                  <a:lnTo>
                    <a:pt x="119" y="6"/>
                  </a:lnTo>
                  <a:lnTo>
                    <a:pt x="114" y="6"/>
                  </a:lnTo>
                  <a:lnTo>
                    <a:pt x="106" y="11"/>
                  </a:lnTo>
                  <a:lnTo>
                    <a:pt x="104" y="16"/>
                  </a:lnTo>
                  <a:lnTo>
                    <a:pt x="98" y="14"/>
                  </a:lnTo>
                  <a:lnTo>
                    <a:pt x="95" y="16"/>
                  </a:lnTo>
                  <a:lnTo>
                    <a:pt x="92" y="16"/>
                  </a:lnTo>
                  <a:lnTo>
                    <a:pt x="85" y="18"/>
                  </a:lnTo>
                  <a:lnTo>
                    <a:pt x="66" y="14"/>
                  </a:lnTo>
                  <a:lnTo>
                    <a:pt x="61" y="16"/>
                  </a:lnTo>
                  <a:lnTo>
                    <a:pt x="60" y="19"/>
                  </a:lnTo>
                  <a:lnTo>
                    <a:pt x="63" y="21"/>
                  </a:lnTo>
                  <a:lnTo>
                    <a:pt x="61" y="22"/>
                  </a:lnTo>
                  <a:lnTo>
                    <a:pt x="68" y="26"/>
                  </a:lnTo>
                  <a:lnTo>
                    <a:pt x="64" y="27"/>
                  </a:lnTo>
                  <a:lnTo>
                    <a:pt x="69" y="30"/>
                  </a:lnTo>
                  <a:lnTo>
                    <a:pt x="66" y="34"/>
                  </a:lnTo>
                  <a:lnTo>
                    <a:pt x="72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79" y="43"/>
                  </a:lnTo>
                  <a:lnTo>
                    <a:pt x="87" y="43"/>
                  </a:lnTo>
                  <a:lnTo>
                    <a:pt x="90" y="47"/>
                  </a:lnTo>
                  <a:lnTo>
                    <a:pt x="88" y="48"/>
                  </a:lnTo>
                  <a:lnTo>
                    <a:pt x="80" y="50"/>
                  </a:lnTo>
                  <a:lnTo>
                    <a:pt x="79" y="53"/>
                  </a:lnTo>
                  <a:lnTo>
                    <a:pt x="82" y="56"/>
                  </a:lnTo>
                  <a:lnTo>
                    <a:pt x="80" y="59"/>
                  </a:lnTo>
                  <a:lnTo>
                    <a:pt x="85" y="61"/>
                  </a:lnTo>
                  <a:lnTo>
                    <a:pt x="82" y="61"/>
                  </a:lnTo>
                  <a:lnTo>
                    <a:pt x="77" y="63"/>
                  </a:lnTo>
                  <a:lnTo>
                    <a:pt x="72" y="69"/>
                  </a:lnTo>
                  <a:lnTo>
                    <a:pt x="72" y="72"/>
                  </a:lnTo>
                  <a:lnTo>
                    <a:pt x="66" y="74"/>
                  </a:lnTo>
                  <a:lnTo>
                    <a:pt x="60" y="85"/>
                  </a:lnTo>
                  <a:lnTo>
                    <a:pt x="53" y="88"/>
                  </a:lnTo>
                  <a:lnTo>
                    <a:pt x="47" y="96"/>
                  </a:lnTo>
                  <a:lnTo>
                    <a:pt x="37" y="98"/>
                  </a:lnTo>
                  <a:lnTo>
                    <a:pt x="34" y="99"/>
                  </a:lnTo>
                  <a:lnTo>
                    <a:pt x="28" y="96"/>
                  </a:lnTo>
                  <a:lnTo>
                    <a:pt x="16" y="106"/>
                  </a:lnTo>
                  <a:lnTo>
                    <a:pt x="16" y="112"/>
                  </a:lnTo>
                  <a:lnTo>
                    <a:pt x="28" y="114"/>
                  </a:lnTo>
                  <a:lnTo>
                    <a:pt x="28" y="120"/>
                  </a:lnTo>
                  <a:lnTo>
                    <a:pt x="31" y="122"/>
                  </a:lnTo>
                  <a:lnTo>
                    <a:pt x="36" y="123"/>
                  </a:lnTo>
                  <a:lnTo>
                    <a:pt x="37" y="127"/>
                  </a:lnTo>
                  <a:lnTo>
                    <a:pt x="44" y="133"/>
                  </a:lnTo>
                  <a:lnTo>
                    <a:pt x="44" y="136"/>
                  </a:lnTo>
                  <a:lnTo>
                    <a:pt x="45" y="138"/>
                  </a:lnTo>
                  <a:lnTo>
                    <a:pt x="40" y="138"/>
                  </a:lnTo>
                  <a:lnTo>
                    <a:pt x="36" y="136"/>
                  </a:lnTo>
                  <a:lnTo>
                    <a:pt x="29" y="140"/>
                  </a:lnTo>
                  <a:lnTo>
                    <a:pt x="26" y="140"/>
                  </a:lnTo>
                  <a:lnTo>
                    <a:pt x="23" y="138"/>
                  </a:lnTo>
                  <a:lnTo>
                    <a:pt x="11" y="138"/>
                  </a:lnTo>
                  <a:lnTo>
                    <a:pt x="10" y="138"/>
                  </a:lnTo>
                  <a:lnTo>
                    <a:pt x="11" y="141"/>
                  </a:lnTo>
                  <a:lnTo>
                    <a:pt x="3" y="141"/>
                  </a:lnTo>
                  <a:lnTo>
                    <a:pt x="0" y="144"/>
                  </a:lnTo>
                  <a:lnTo>
                    <a:pt x="2" y="146"/>
                  </a:lnTo>
                  <a:lnTo>
                    <a:pt x="3" y="146"/>
                  </a:lnTo>
                  <a:lnTo>
                    <a:pt x="10" y="151"/>
                  </a:lnTo>
                  <a:lnTo>
                    <a:pt x="16" y="154"/>
                  </a:lnTo>
                  <a:lnTo>
                    <a:pt x="28" y="154"/>
                  </a:lnTo>
                  <a:lnTo>
                    <a:pt x="34" y="152"/>
                  </a:lnTo>
                  <a:lnTo>
                    <a:pt x="36" y="151"/>
                  </a:lnTo>
                  <a:lnTo>
                    <a:pt x="37" y="152"/>
                  </a:lnTo>
                  <a:lnTo>
                    <a:pt x="36" y="156"/>
                  </a:lnTo>
                  <a:lnTo>
                    <a:pt x="31" y="159"/>
                  </a:lnTo>
                  <a:lnTo>
                    <a:pt x="21" y="160"/>
                  </a:lnTo>
                  <a:lnTo>
                    <a:pt x="18" y="159"/>
                  </a:lnTo>
                  <a:lnTo>
                    <a:pt x="16" y="159"/>
                  </a:lnTo>
                  <a:lnTo>
                    <a:pt x="18" y="162"/>
                  </a:lnTo>
                  <a:lnTo>
                    <a:pt x="42" y="176"/>
                  </a:lnTo>
                  <a:lnTo>
                    <a:pt x="53" y="176"/>
                  </a:lnTo>
                  <a:lnTo>
                    <a:pt x="64" y="173"/>
                  </a:lnTo>
                  <a:lnTo>
                    <a:pt x="66" y="168"/>
                  </a:lnTo>
                  <a:lnTo>
                    <a:pt x="66" y="159"/>
                  </a:lnTo>
                  <a:lnTo>
                    <a:pt x="68" y="160"/>
                  </a:lnTo>
                  <a:lnTo>
                    <a:pt x="76" y="160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71" y="164"/>
                  </a:lnTo>
                  <a:lnTo>
                    <a:pt x="72" y="167"/>
                  </a:lnTo>
                  <a:lnTo>
                    <a:pt x="74" y="167"/>
                  </a:lnTo>
                  <a:lnTo>
                    <a:pt x="74" y="172"/>
                  </a:lnTo>
                  <a:lnTo>
                    <a:pt x="76" y="173"/>
                  </a:lnTo>
                  <a:lnTo>
                    <a:pt x="79" y="180"/>
                  </a:lnTo>
                  <a:lnTo>
                    <a:pt x="79" y="188"/>
                  </a:lnTo>
                  <a:lnTo>
                    <a:pt x="82" y="196"/>
                  </a:lnTo>
                  <a:lnTo>
                    <a:pt x="84" y="194"/>
                  </a:lnTo>
                  <a:lnTo>
                    <a:pt x="84" y="194"/>
                  </a:lnTo>
                  <a:lnTo>
                    <a:pt x="85" y="202"/>
                  </a:lnTo>
                  <a:lnTo>
                    <a:pt x="92" y="213"/>
                  </a:lnTo>
                  <a:lnTo>
                    <a:pt x="96" y="223"/>
                  </a:lnTo>
                  <a:lnTo>
                    <a:pt x="104" y="231"/>
                  </a:lnTo>
                  <a:lnTo>
                    <a:pt x="106" y="233"/>
                  </a:lnTo>
                  <a:lnTo>
                    <a:pt x="109" y="233"/>
                  </a:lnTo>
                  <a:lnTo>
                    <a:pt x="108" y="234"/>
                  </a:lnTo>
                  <a:lnTo>
                    <a:pt x="111" y="239"/>
                  </a:lnTo>
                  <a:lnTo>
                    <a:pt x="111" y="239"/>
                  </a:lnTo>
                  <a:lnTo>
                    <a:pt x="116" y="242"/>
                  </a:lnTo>
                  <a:lnTo>
                    <a:pt x="125" y="253"/>
                  </a:lnTo>
                  <a:lnTo>
                    <a:pt x="133" y="266"/>
                  </a:lnTo>
                  <a:lnTo>
                    <a:pt x="146" y="274"/>
                  </a:lnTo>
                  <a:lnTo>
                    <a:pt x="165" y="300"/>
                  </a:lnTo>
                  <a:lnTo>
                    <a:pt x="180" y="310"/>
                  </a:lnTo>
                  <a:lnTo>
                    <a:pt x="185" y="310"/>
                  </a:lnTo>
                  <a:lnTo>
                    <a:pt x="189" y="305"/>
                  </a:lnTo>
                  <a:lnTo>
                    <a:pt x="191" y="300"/>
                  </a:lnTo>
                  <a:lnTo>
                    <a:pt x="201" y="297"/>
                  </a:lnTo>
                  <a:lnTo>
                    <a:pt x="201" y="293"/>
                  </a:lnTo>
                  <a:lnTo>
                    <a:pt x="204" y="287"/>
                  </a:lnTo>
                  <a:lnTo>
                    <a:pt x="212" y="287"/>
                  </a:lnTo>
                  <a:lnTo>
                    <a:pt x="209" y="273"/>
                  </a:lnTo>
                  <a:lnTo>
                    <a:pt x="212" y="257"/>
                  </a:lnTo>
                  <a:lnTo>
                    <a:pt x="212" y="255"/>
                  </a:lnTo>
                  <a:lnTo>
                    <a:pt x="209" y="252"/>
                  </a:lnTo>
                  <a:lnTo>
                    <a:pt x="210" y="252"/>
                  </a:lnTo>
                  <a:lnTo>
                    <a:pt x="207" y="247"/>
                  </a:lnTo>
                  <a:lnTo>
                    <a:pt x="207" y="242"/>
                  </a:lnTo>
                  <a:lnTo>
                    <a:pt x="202" y="234"/>
                  </a:lnTo>
                  <a:lnTo>
                    <a:pt x="207" y="231"/>
                  </a:lnTo>
                  <a:lnTo>
                    <a:pt x="212" y="229"/>
                  </a:lnTo>
                  <a:lnTo>
                    <a:pt x="215" y="229"/>
                  </a:lnTo>
                  <a:lnTo>
                    <a:pt x="217" y="229"/>
                  </a:lnTo>
                  <a:lnTo>
                    <a:pt x="218" y="228"/>
                  </a:lnTo>
                  <a:lnTo>
                    <a:pt x="220" y="225"/>
                  </a:lnTo>
                  <a:lnTo>
                    <a:pt x="226" y="223"/>
                  </a:lnTo>
                  <a:lnTo>
                    <a:pt x="233" y="221"/>
                  </a:lnTo>
                  <a:lnTo>
                    <a:pt x="234" y="217"/>
                  </a:lnTo>
                  <a:lnTo>
                    <a:pt x="258" y="202"/>
                  </a:lnTo>
                  <a:lnTo>
                    <a:pt x="268" y="192"/>
                  </a:lnTo>
                  <a:lnTo>
                    <a:pt x="279" y="188"/>
                  </a:lnTo>
                  <a:lnTo>
                    <a:pt x="287" y="184"/>
                  </a:lnTo>
                  <a:lnTo>
                    <a:pt x="295" y="176"/>
                  </a:lnTo>
                  <a:lnTo>
                    <a:pt x="294" y="173"/>
                  </a:lnTo>
                  <a:lnTo>
                    <a:pt x="294" y="170"/>
                  </a:lnTo>
                  <a:lnTo>
                    <a:pt x="307" y="165"/>
                  </a:lnTo>
                  <a:lnTo>
                    <a:pt x="308" y="160"/>
                  </a:lnTo>
                  <a:lnTo>
                    <a:pt x="310" y="165"/>
                  </a:lnTo>
                  <a:lnTo>
                    <a:pt x="313" y="167"/>
                  </a:lnTo>
                  <a:lnTo>
                    <a:pt x="318" y="167"/>
                  </a:lnTo>
                  <a:lnTo>
                    <a:pt x="318" y="165"/>
                  </a:lnTo>
                  <a:lnTo>
                    <a:pt x="321" y="167"/>
                  </a:lnTo>
                  <a:lnTo>
                    <a:pt x="323" y="167"/>
                  </a:lnTo>
                  <a:lnTo>
                    <a:pt x="318" y="157"/>
                  </a:lnTo>
                  <a:lnTo>
                    <a:pt x="315" y="154"/>
                  </a:lnTo>
                  <a:lnTo>
                    <a:pt x="315" y="149"/>
                  </a:lnTo>
                  <a:lnTo>
                    <a:pt x="310" y="144"/>
                  </a:lnTo>
                  <a:lnTo>
                    <a:pt x="308" y="136"/>
                  </a:lnTo>
                  <a:lnTo>
                    <a:pt x="297" y="132"/>
                  </a:lnTo>
                  <a:lnTo>
                    <a:pt x="299" y="128"/>
                  </a:lnTo>
                  <a:lnTo>
                    <a:pt x="302" y="128"/>
                  </a:lnTo>
                  <a:lnTo>
                    <a:pt x="302" y="127"/>
                  </a:lnTo>
                  <a:lnTo>
                    <a:pt x="308" y="127"/>
                  </a:lnTo>
                  <a:lnTo>
                    <a:pt x="307" y="123"/>
                  </a:lnTo>
                  <a:lnTo>
                    <a:pt x="300" y="122"/>
                  </a:lnTo>
                  <a:lnTo>
                    <a:pt x="297" y="120"/>
                  </a:lnTo>
                  <a:lnTo>
                    <a:pt x="302" y="112"/>
                  </a:lnTo>
                  <a:lnTo>
                    <a:pt x="307" y="117"/>
                  </a:lnTo>
                  <a:lnTo>
                    <a:pt x="307" y="112"/>
                  </a:lnTo>
                  <a:lnTo>
                    <a:pt x="308" y="114"/>
                  </a:lnTo>
                  <a:lnTo>
                    <a:pt x="313" y="119"/>
                  </a:lnTo>
                  <a:lnTo>
                    <a:pt x="315" y="117"/>
                  </a:lnTo>
                  <a:lnTo>
                    <a:pt x="316" y="119"/>
                  </a:lnTo>
                  <a:lnTo>
                    <a:pt x="318" y="115"/>
                  </a:lnTo>
                  <a:lnTo>
                    <a:pt x="323" y="123"/>
                  </a:lnTo>
                  <a:lnTo>
                    <a:pt x="329" y="127"/>
                  </a:lnTo>
                  <a:lnTo>
                    <a:pt x="329" y="127"/>
                  </a:lnTo>
                  <a:lnTo>
                    <a:pt x="329" y="127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961" name="Freeform 831">
              <a:extLst>
                <a:ext uri="{FF2B5EF4-FFF2-40B4-BE49-F238E27FC236}">
                  <a16:creationId xmlns:a16="http://schemas.microsoft.com/office/drawing/2014/main" id="{CAD49A77-673C-F13C-53F7-972884E45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41" y="-2464103"/>
              <a:ext cx="630834" cy="213451"/>
            </a:xfrm>
            <a:custGeom>
              <a:avLst/>
              <a:gdLst/>
              <a:ahLst/>
              <a:cxnLst>
                <a:cxn ang="0">
                  <a:pos x="24" y="67"/>
                </a:cxn>
                <a:cxn ang="0">
                  <a:pos x="19" y="67"/>
                </a:cxn>
                <a:cxn ang="0">
                  <a:pos x="7" y="59"/>
                </a:cxn>
                <a:cxn ang="0">
                  <a:pos x="5" y="44"/>
                </a:cxn>
                <a:cxn ang="0">
                  <a:pos x="51" y="25"/>
                </a:cxn>
                <a:cxn ang="0">
                  <a:pos x="96" y="35"/>
                </a:cxn>
                <a:cxn ang="0">
                  <a:pos x="141" y="33"/>
                </a:cxn>
                <a:cxn ang="0">
                  <a:pos x="140" y="24"/>
                </a:cxn>
                <a:cxn ang="0">
                  <a:pos x="149" y="0"/>
                </a:cxn>
                <a:cxn ang="0">
                  <a:pos x="197" y="22"/>
                </a:cxn>
                <a:cxn ang="0">
                  <a:pos x="220" y="30"/>
                </a:cxn>
                <a:cxn ang="0">
                  <a:pos x="247" y="25"/>
                </a:cxn>
                <a:cxn ang="0">
                  <a:pos x="297" y="43"/>
                </a:cxn>
                <a:cxn ang="0">
                  <a:pos x="356" y="41"/>
                </a:cxn>
                <a:cxn ang="0">
                  <a:pos x="395" y="36"/>
                </a:cxn>
                <a:cxn ang="0">
                  <a:pos x="396" y="46"/>
                </a:cxn>
                <a:cxn ang="0">
                  <a:pos x="399" y="59"/>
                </a:cxn>
                <a:cxn ang="0">
                  <a:pos x="406" y="70"/>
                </a:cxn>
                <a:cxn ang="0">
                  <a:pos x="430" y="70"/>
                </a:cxn>
                <a:cxn ang="0">
                  <a:pos x="446" y="68"/>
                </a:cxn>
                <a:cxn ang="0">
                  <a:pos x="457" y="76"/>
                </a:cxn>
                <a:cxn ang="0">
                  <a:pos x="464" y="81"/>
                </a:cxn>
                <a:cxn ang="0">
                  <a:pos x="446" y="84"/>
                </a:cxn>
                <a:cxn ang="0">
                  <a:pos x="414" y="99"/>
                </a:cxn>
                <a:cxn ang="0">
                  <a:pos x="403" y="102"/>
                </a:cxn>
                <a:cxn ang="0">
                  <a:pos x="388" y="113"/>
                </a:cxn>
                <a:cxn ang="0">
                  <a:pos x="369" y="109"/>
                </a:cxn>
                <a:cxn ang="0">
                  <a:pos x="361" y="120"/>
                </a:cxn>
                <a:cxn ang="0">
                  <a:pos x="371" y="128"/>
                </a:cxn>
                <a:cxn ang="0">
                  <a:pos x="332" y="147"/>
                </a:cxn>
                <a:cxn ang="0">
                  <a:pos x="314" y="145"/>
                </a:cxn>
                <a:cxn ang="0">
                  <a:pos x="295" y="150"/>
                </a:cxn>
                <a:cxn ang="0">
                  <a:pos x="268" y="155"/>
                </a:cxn>
                <a:cxn ang="0">
                  <a:pos x="239" y="150"/>
                </a:cxn>
                <a:cxn ang="0">
                  <a:pos x="212" y="141"/>
                </a:cxn>
                <a:cxn ang="0">
                  <a:pos x="154" y="141"/>
                </a:cxn>
                <a:cxn ang="0">
                  <a:pos x="127" y="120"/>
                </a:cxn>
                <a:cxn ang="0">
                  <a:pos x="80" y="110"/>
                </a:cxn>
                <a:cxn ang="0">
                  <a:pos x="56" y="101"/>
                </a:cxn>
                <a:cxn ang="0">
                  <a:pos x="40" y="73"/>
                </a:cxn>
                <a:cxn ang="0">
                  <a:pos x="37" y="70"/>
                </a:cxn>
              </a:cxnLst>
              <a:rect l="0" t="0" r="r" b="b"/>
              <a:pathLst>
                <a:path w="464" h="157">
                  <a:moveTo>
                    <a:pt x="37" y="70"/>
                  </a:moveTo>
                  <a:lnTo>
                    <a:pt x="24" y="67"/>
                  </a:lnTo>
                  <a:lnTo>
                    <a:pt x="23" y="68"/>
                  </a:lnTo>
                  <a:lnTo>
                    <a:pt x="19" y="67"/>
                  </a:lnTo>
                  <a:lnTo>
                    <a:pt x="15" y="64"/>
                  </a:lnTo>
                  <a:lnTo>
                    <a:pt x="7" y="59"/>
                  </a:lnTo>
                  <a:lnTo>
                    <a:pt x="0" y="51"/>
                  </a:lnTo>
                  <a:lnTo>
                    <a:pt x="5" y="44"/>
                  </a:lnTo>
                  <a:lnTo>
                    <a:pt x="27" y="35"/>
                  </a:lnTo>
                  <a:lnTo>
                    <a:pt x="51" y="25"/>
                  </a:lnTo>
                  <a:lnTo>
                    <a:pt x="85" y="28"/>
                  </a:lnTo>
                  <a:lnTo>
                    <a:pt x="96" y="35"/>
                  </a:lnTo>
                  <a:lnTo>
                    <a:pt x="138" y="35"/>
                  </a:lnTo>
                  <a:lnTo>
                    <a:pt x="141" y="33"/>
                  </a:lnTo>
                  <a:lnTo>
                    <a:pt x="138" y="27"/>
                  </a:lnTo>
                  <a:lnTo>
                    <a:pt x="140" y="24"/>
                  </a:lnTo>
                  <a:lnTo>
                    <a:pt x="133" y="12"/>
                  </a:lnTo>
                  <a:lnTo>
                    <a:pt x="149" y="0"/>
                  </a:lnTo>
                  <a:lnTo>
                    <a:pt x="189" y="11"/>
                  </a:lnTo>
                  <a:lnTo>
                    <a:pt x="197" y="22"/>
                  </a:lnTo>
                  <a:lnTo>
                    <a:pt x="210" y="28"/>
                  </a:lnTo>
                  <a:lnTo>
                    <a:pt x="220" y="30"/>
                  </a:lnTo>
                  <a:lnTo>
                    <a:pt x="239" y="24"/>
                  </a:lnTo>
                  <a:lnTo>
                    <a:pt x="247" y="25"/>
                  </a:lnTo>
                  <a:lnTo>
                    <a:pt x="284" y="36"/>
                  </a:lnTo>
                  <a:lnTo>
                    <a:pt x="297" y="43"/>
                  </a:lnTo>
                  <a:lnTo>
                    <a:pt x="329" y="48"/>
                  </a:lnTo>
                  <a:lnTo>
                    <a:pt x="356" y="41"/>
                  </a:lnTo>
                  <a:lnTo>
                    <a:pt x="375" y="30"/>
                  </a:lnTo>
                  <a:lnTo>
                    <a:pt x="395" y="36"/>
                  </a:lnTo>
                  <a:lnTo>
                    <a:pt x="403" y="35"/>
                  </a:lnTo>
                  <a:lnTo>
                    <a:pt x="396" y="46"/>
                  </a:lnTo>
                  <a:lnTo>
                    <a:pt x="399" y="52"/>
                  </a:lnTo>
                  <a:lnTo>
                    <a:pt x="399" y="59"/>
                  </a:lnTo>
                  <a:lnTo>
                    <a:pt x="399" y="64"/>
                  </a:lnTo>
                  <a:lnTo>
                    <a:pt x="406" y="70"/>
                  </a:lnTo>
                  <a:lnTo>
                    <a:pt x="423" y="72"/>
                  </a:lnTo>
                  <a:lnTo>
                    <a:pt x="430" y="70"/>
                  </a:lnTo>
                  <a:lnTo>
                    <a:pt x="439" y="64"/>
                  </a:lnTo>
                  <a:lnTo>
                    <a:pt x="446" y="68"/>
                  </a:lnTo>
                  <a:lnTo>
                    <a:pt x="456" y="73"/>
                  </a:lnTo>
                  <a:lnTo>
                    <a:pt x="457" y="76"/>
                  </a:lnTo>
                  <a:lnTo>
                    <a:pt x="459" y="80"/>
                  </a:lnTo>
                  <a:lnTo>
                    <a:pt x="464" y="81"/>
                  </a:lnTo>
                  <a:lnTo>
                    <a:pt x="464" y="84"/>
                  </a:lnTo>
                  <a:lnTo>
                    <a:pt x="446" y="84"/>
                  </a:lnTo>
                  <a:lnTo>
                    <a:pt x="427" y="86"/>
                  </a:lnTo>
                  <a:lnTo>
                    <a:pt x="414" y="99"/>
                  </a:lnTo>
                  <a:lnTo>
                    <a:pt x="409" y="102"/>
                  </a:lnTo>
                  <a:lnTo>
                    <a:pt x="403" y="102"/>
                  </a:lnTo>
                  <a:lnTo>
                    <a:pt x="395" y="110"/>
                  </a:lnTo>
                  <a:lnTo>
                    <a:pt x="388" y="113"/>
                  </a:lnTo>
                  <a:lnTo>
                    <a:pt x="379" y="112"/>
                  </a:lnTo>
                  <a:lnTo>
                    <a:pt x="369" y="109"/>
                  </a:lnTo>
                  <a:lnTo>
                    <a:pt x="364" y="110"/>
                  </a:lnTo>
                  <a:lnTo>
                    <a:pt x="361" y="120"/>
                  </a:lnTo>
                  <a:lnTo>
                    <a:pt x="369" y="125"/>
                  </a:lnTo>
                  <a:lnTo>
                    <a:pt x="371" y="128"/>
                  </a:lnTo>
                  <a:lnTo>
                    <a:pt x="348" y="144"/>
                  </a:lnTo>
                  <a:lnTo>
                    <a:pt x="332" y="147"/>
                  </a:lnTo>
                  <a:lnTo>
                    <a:pt x="324" y="145"/>
                  </a:lnTo>
                  <a:lnTo>
                    <a:pt x="314" y="145"/>
                  </a:lnTo>
                  <a:lnTo>
                    <a:pt x="297" y="149"/>
                  </a:lnTo>
                  <a:lnTo>
                    <a:pt x="295" y="150"/>
                  </a:lnTo>
                  <a:lnTo>
                    <a:pt x="276" y="157"/>
                  </a:lnTo>
                  <a:lnTo>
                    <a:pt x="268" y="155"/>
                  </a:lnTo>
                  <a:lnTo>
                    <a:pt x="260" y="155"/>
                  </a:lnTo>
                  <a:lnTo>
                    <a:pt x="239" y="150"/>
                  </a:lnTo>
                  <a:lnTo>
                    <a:pt x="225" y="144"/>
                  </a:lnTo>
                  <a:lnTo>
                    <a:pt x="212" y="141"/>
                  </a:lnTo>
                  <a:lnTo>
                    <a:pt x="159" y="142"/>
                  </a:lnTo>
                  <a:lnTo>
                    <a:pt x="154" y="141"/>
                  </a:lnTo>
                  <a:lnTo>
                    <a:pt x="141" y="133"/>
                  </a:lnTo>
                  <a:lnTo>
                    <a:pt x="127" y="120"/>
                  </a:lnTo>
                  <a:lnTo>
                    <a:pt x="90" y="110"/>
                  </a:lnTo>
                  <a:lnTo>
                    <a:pt x="80" y="110"/>
                  </a:lnTo>
                  <a:lnTo>
                    <a:pt x="56" y="105"/>
                  </a:lnTo>
                  <a:lnTo>
                    <a:pt x="56" y="101"/>
                  </a:lnTo>
                  <a:lnTo>
                    <a:pt x="53" y="88"/>
                  </a:lnTo>
                  <a:lnTo>
                    <a:pt x="40" y="73"/>
                  </a:lnTo>
                  <a:lnTo>
                    <a:pt x="37" y="70"/>
                  </a:lnTo>
                  <a:lnTo>
                    <a:pt x="37" y="70"/>
                  </a:lnTo>
                  <a:close/>
                </a:path>
              </a:pathLst>
            </a:custGeom>
            <a:grpFill/>
            <a:ln w="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800" dirty="0"/>
            </a:p>
          </p:txBody>
        </p:sp>
      </p:grpSp>
      <p:cxnSp>
        <p:nvCxnSpPr>
          <p:cNvPr id="962" name="Straight Arrow Connector 961">
            <a:extLst>
              <a:ext uri="{FF2B5EF4-FFF2-40B4-BE49-F238E27FC236}">
                <a16:creationId xmlns:a16="http://schemas.microsoft.com/office/drawing/2014/main" id="{1F059C63-7F7D-7AD3-4977-E0C1A3FC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9117" y="1524000"/>
            <a:ext cx="0" cy="14478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3" name="Straight Arrow Connector 901">
            <a:extLst>
              <a:ext uri="{FF2B5EF4-FFF2-40B4-BE49-F238E27FC236}">
                <a16:creationId xmlns:a16="http://schemas.microsoft.com/office/drawing/2014/main" id="{FC40FA43-7B3A-81D9-51F9-DE16F6397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199657" y="1447801"/>
            <a:ext cx="0" cy="1074419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4" name="Straight Arrow Connector 901">
            <a:extLst>
              <a:ext uri="{FF2B5EF4-FFF2-40B4-BE49-F238E27FC236}">
                <a16:creationId xmlns:a16="http://schemas.microsoft.com/office/drawing/2014/main" id="{0CA12790-7796-6F97-4554-F90B5D96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91020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5" name="Straight Arrow Connector 964">
            <a:extLst>
              <a:ext uri="{FF2B5EF4-FFF2-40B4-BE49-F238E27FC236}">
                <a16:creationId xmlns:a16="http://schemas.microsoft.com/office/drawing/2014/main" id="{706CA3D6-9889-25DC-C8AD-C8C40E4DF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1056358" y="3563221"/>
            <a:ext cx="0" cy="177078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6" name="Straight Arrow Connector 909">
            <a:extLst>
              <a:ext uri="{FF2B5EF4-FFF2-40B4-BE49-F238E27FC236}">
                <a16:creationId xmlns:a16="http://schemas.microsoft.com/office/drawing/2014/main" id="{ABD6B1A5-24B0-4FB3-154F-156852AE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2857052" y="4292369"/>
            <a:ext cx="0" cy="1041633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7" name="Straight Arrow Connector 966">
            <a:extLst>
              <a:ext uri="{FF2B5EF4-FFF2-40B4-BE49-F238E27FC236}">
                <a16:creationId xmlns:a16="http://schemas.microsoft.com/office/drawing/2014/main" id="{7190B3A3-1B87-A636-2634-D63760FF7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650422" y="4604861"/>
            <a:ext cx="0" cy="729141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8" name="Straight Arrow Connector 967">
            <a:extLst>
              <a:ext uri="{FF2B5EF4-FFF2-40B4-BE49-F238E27FC236}">
                <a16:creationId xmlns:a16="http://schemas.microsoft.com/office/drawing/2014/main" id="{998479C0-D39D-82C0-0756-BD4F8E76D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49383" y="1447800"/>
            <a:ext cx="0" cy="1524000"/>
          </a:xfrm>
          <a:prstGeom prst="straightConnector1">
            <a:avLst/>
          </a:prstGeom>
          <a:ln w="38100" cap="rnd">
            <a:solidFill>
              <a:schemeClr val="accent3"/>
            </a:solidFill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3" name="Straight Connector 982">
            <a:extLst>
              <a:ext uri="{FF2B5EF4-FFF2-40B4-BE49-F238E27FC236}">
                <a16:creationId xmlns:a16="http://schemas.microsoft.com/office/drawing/2014/main" id="{B17DE922-49EE-0732-7121-106B74D8A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15451" y="5486400"/>
            <a:ext cx="1657782" cy="0"/>
          </a:xfrm>
          <a:prstGeom prst="line">
            <a:avLst/>
          </a:prstGeom>
          <a:ln w="762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4" name="Straight Connector 983">
            <a:extLst>
              <a:ext uri="{FF2B5EF4-FFF2-40B4-BE49-F238E27FC236}">
                <a16:creationId xmlns:a16="http://schemas.microsoft.com/office/drawing/2014/main" id="{32E3C0E9-176D-71E7-66E2-857249B70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115451" y="6355080"/>
            <a:ext cx="2571349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" name="Title 1074">
            <a:extLst>
              <a:ext uri="{FF2B5EF4-FFF2-40B4-BE49-F238E27FC236}">
                <a16:creationId xmlns:a16="http://schemas.microsoft.com/office/drawing/2014/main" id="{BF590676-A5D1-BED9-AB9F-BBEA4ACE8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8287" y="4572000"/>
            <a:ext cx="2628512" cy="1981200"/>
          </a:xfrm>
        </p:spPr>
        <p:txBody>
          <a:bodyPr/>
          <a:lstStyle>
            <a:lvl1pPr algn="l">
              <a:lnSpc>
                <a:spcPts val="5251"/>
              </a:lnSpc>
              <a:spcAft>
                <a:spcPts val="0"/>
              </a:spcAft>
              <a:defRPr baseline="0"/>
            </a:lvl1pPr>
          </a:lstStyle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</a:t>
            </a:r>
          </a:p>
        </p:txBody>
      </p:sp>
      <p:sp>
        <p:nvSpPr>
          <p:cNvPr id="1085" name="Text Placeholder 125">
            <a:extLst>
              <a:ext uri="{FF2B5EF4-FFF2-40B4-BE49-F238E27FC236}">
                <a16:creationId xmlns:a16="http://schemas.microsoft.com/office/drawing/2014/main" id="{719CE694-304C-C162-EC0C-40B2E98A0B2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7468" y="601287"/>
            <a:ext cx="1200463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50" b="1" cap="all" spc="0" baseline="0">
                <a:solidFill>
                  <a:schemeClr val="tx1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8" name="Text Placeholder 125">
            <a:extLst>
              <a:ext uri="{FF2B5EF4-FFF2-40B4-BE49-F238E27FC236}">
                <a16:creationId xmlns:a16="http://schemas.microsoft.com/office/drawing/2014/main" id="{6A8B5432-85C0-4346-5717-03377A891F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7468" y="1112520"/>
            <a:ext cx="1200463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6" name="Text Placeholder 125">
            <a:extLst>
              <a:ext uri="{FF2B5EF4-FFF2-40B4-BE49-F238E27FC236}">
                <a16:creationId xmlns:a16="http://schemas.microsoft.com/office/drawing/2014/main" id="{D12F8E12-9DD9-3B36-90E6-3F6F5BDD6B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86379" y="601287"/>
            <a:ext cx="1200463" cy="365760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50" b="1" cap="all" spc="0" baseline="0">
                <a:solidFill>
                  <a:schemeClr val="tx1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79" name="Text Placeholder 125">
            <a:extLst>
              <a:ext uri="{FF2B5EF4-FFF2-40B4-BE49-F238E27FC236}">
                <a16:creationId xmlns:a16="http://schemas.microsoft.com/office/drawing/2014/main" id="{60C6E4D2-292E-D006-6F55-58BEF7493B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86379" y="1112520"/>
            <a:ext cx="1200463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7" name="Text Placeholder 125">
            <a:extLst>
              <a:ext uri="{FF2B5EF4-FFF2-40B4-BE49-F238E27FC236}">
                <a16:creationId xmlns:a16="http://schemas.microsoft.com/office/drawing/2014/main" id="{CF3324B5-BA80-BE35-2C57-C3D7145BB1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971383" y="601287"/>
            <a:ext cx="1200463" cy="36576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50" b="1" cap="all" spc="0" baseline="0">
                <a:solidFill>
                  <a:schemeClr val="tx1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0" name="Text Placeholder 125">
            <a:extLst>
              <a:ext uri="{FF2B5EF4-FFF2-40B4-BE49-F238E27FC236}">
                <a16:creationId xmlns:a16="http://schemas.microsoft.com/office/drawing/2014/main" id="{D93A3B38-AD25-BDE3-6C40-8D1C490A69B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71383" y="1108212"/>
            <a:ext cx="1200463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1" name="Text Placeholder 125">
            <a:extLst>
              <a:ext uri="{FF2B5EF4-FFF2-40B4-BE49-F238E27FC236}">
                <a16:creationId xmlns:a16="http://schemas.microsoft.com/office/drawing/2014/main" id="{0900FC7E-6DAC-496B-5F04-21B6A7E08D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49152" y="601287"/>
            <a:ext cx="1200463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50" b="1" cap="all" spc="0" baseline="0">
                <a:solidFill>
                  <a:schemeClr val="tx1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1" name="Text Placeholder 125">
            <a:extLst>
              <a:ext uri="{FF2B5EF4-FFF2-40B4-BE49-F238E27FC236}">
                <a16:creationId xmlns:a16="http://schemas.microsoft.com/office/drawing/2014/main" id="{47C6F0C4-BAC8-AE1D-54BE-D44170477C3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49152" y="1108212"/>
            <a:ext cx="1200463" cy="6400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90" name="Text Placeholder 125">
            <a:extLst>
              <a:ext uri="{FF2B5EF4-FFF2-40B4-BE49-F238E27FC236}">
                <a16:creationId xmlns:a16="http://schemas.microsoft.com/office/drawing/2014/main" id="{F75222FA-6401-40EB-FFF9-598AE0EE0C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2078" y="5349240"/>
            <a:ext cx="1200463" cy="365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50" b="1" cap="all" spc="0" baseline="0">
                <a:solidFill>
                  <a:schemeClr val="tx1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2" name="Text Placeholder 125">
            <a:extLst>
              <a:ext uri="{FF2B5EF4-FFF2-40B4-BE49-F238E27FC236}">
                <a16:creationId xmlns:a16="http://schemas.microsoft.com/office/drawing/2014/main" id="{6E45A09C-6942-44B4-2027-FCB99A801A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5851574"/>
            <a:ext cx="1200463" cy="640080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9" name="Text Placeholder 125">
            <a:extLst>
              <a:ext uri="{FF2B5EF4-FFF2-40B4-BE49-F238E27FC236}">
                <a16:creationId xmlns:a16="http://schemas.microsoft.com/office/drawing/2014/main" id="{424BAD16-A74E-1D4A-BE21-60A86BBD37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56821" y="5346281"/>
            <a:ext cx="1200463" cy="365760"/>
          </a:xfrm>
          <a:prstGeom prst="roundRect">
            <a:avLst/>
          </a:prstGeom>
          <a:solidFill>
            <a:schemeClr val="accent6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50" b="1" cap="all" spc="0" baseline="0">
                <a:solidFill>
                  <a:schemeClr val="tx1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3" name="Text Placeholder 125">
            <a:extLst>
              <a:ext uri="{FF2B5EF4-FFF2-40B4-BE49-F238E27FC236}">
                <a16:creationId xmlns:a16="http://schemas.microsoft.com/office/drawing/2014/main" id="{FB4D2862-D8BE-1359-208C-F50F3CF873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56821" y="5851574"/>
            <a:ext cx="1200463" cy="640080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8" name="Text Placeholder 125">
            <a:extLst>
              <a:ext uri="{FF2B5EF4-FFF2-40B4-BE49-F238E27FC236}">
                <a16:creationId xmlns:a16="http://schemas.microsoft.com/office/drawing/2014/main" id="{FBEFAC44-0DDF-C30A-CEA5-3BB9F632B9E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33983" y="5346281"/>
            <a:ext cx="1200463" cy="365760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50" b="1" cap="all" spc="0" baseline="0">
                <a:solidFill>
                  <a:schemeClr val="tx1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084" name="Text Placeholder 125">
            <a:extLst>
              <a:ext uri="{FF2B5EF4-FFF2-40B4-BE49-F238E27FC236}">
                <a16:creationId xmlns:a16="http://schemas.microsoft.com/office/drawing/2014/main" id="{4CE84377-71C2-3F6E-3C44-AF547186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33983" y="5851574"/>
            <a:ext cx="1200463" cy="640080"/>
          </a:xfrm>
          <a:prstGeom prst="roundRect">
            <a:avLst/>
          </a:prstGeom>
          <a:ln w="38100">
            <a:solidFill>
              <a:schemeClr val="accent1"/>
            </a:solidFill>
          </a:ln>
        </p:spPr>
        <p:txBody>
          <a:bodyPr anchor="ctr">
            <a:noAutofit/>
          </a:bodyPr>
          <a:lstStyle>
            <a:lvl1pPr marL="0" indent="0" algn="ctr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6405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vels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E7EB5C7-EDDD-3D1B-72DC-6428E24F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89072" y="5224587"/>
            <a:ext cx="1509153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29D1E9-F0A9-619B-AC46-08E631F3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877405" y="4378700"/>
            <a:ext cx="1509153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EE3323-84C6-FDCE-E2CF-937F65963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371620" y="3532812"/>
            <a:ext cx="1509153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3C2075-A20D-1A2B-8530-277880E89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62033" y="2680658"/>
            <a:ext cx="1509153" cy="0"/>
          </a:xfrm>
          <a:prstGeom prst="straightConnector1">
            <a:avLst/>
          </a:prstGeom>
          <a:ln w="38100" cap="rnd">
            <a:solidFill>
              <a:schemeClr val="accent3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3F7A39C-B68D-BE22-3E83-82E2D48D4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16999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43A0721-2135-E34B-4BED-1F5CD481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76868" y="1188720"/>
            <a:ext cx="439026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3">
            <a:extLst>
              <a:ext uri="{FF2B5EF4-FFF2-40B4-BE49-F238E27FC236}">
                <a16:creationId xmlns:a16="http://schemas.microsoft.com/office/drawing/2014/main" id="{DA0E923F-13E7-7C84-4919-5462E182D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35" y="457201"/>
            <a:ext cx="8343930" cy="944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5" name="Text Placeholder 125">
            <a:extLst>
              <a:ext uri="{FF2B5EF4-FFF2-40B4-BE49-F238E27FC236}">
                <a16:creationId xmlns:a16="http://schemas.microsoft.com/office/drawing/2014/main" id="{E7005BB4-790F-E3A6-4409-6BD861E0AC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6593" y="2097973"/>
            <a:ext cx="2973603" cy="626195"/>
          </a:xfrm>
        </p:spPr>
        <p:txBody>
          <a:bodyPr>
            <a:noAutofit/>
          </a:bodyPr>
          <a:lstStyle>
            <a:lvl1pPr marL="0" indent="0" algn="l">
              <a:buNone/>
              <a:defRPr sz="2101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36" name="Text Placeholder 125">
            <a:extLst>
              <a:ext uri="{FF2B5EF4-FFF2-40B4-BE49-F238E27FC236}">
                <a16:creationId xmlns:a16="http://schemas.microsoft.com/office/drawing/2014/main" id="{4F481C03-19D2-D7E7-FBF5-AD4BD55850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7623" y="2743200"/>
            <a:ext cx="2573449" cy="3962398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050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7" name="Text Placeholder 125">
            <a:extLst>
              <a:ext uri="{FF2B5EF4-FFF2-40B4-BE49-F238E27FC236}">
                <a16:creationId xmlns:a16="http://schemas.microsoft.com/office/drawing/2014/main" id="{8A5B0099-106F-0EEB-19BE-DD4BF018D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72462" y="2057401"/>
            <a:ext cx="1378443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8" name="Text Placeholder 125">
            <a:extLst>
              <a:ext uri="{FF2B5EF4-FFF2-40B4-BE49-F238E27FC236}">
                <a16:creationId xmlns:a16="http://schemas.microsoft.com/office/drawing/2014/main" id="{9B05FF3B-7B00-5339-53A2-AAAD4829EC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8948" y="2373573"/>
            <a:ext cx="1241337" cy="274406"/>
          </a:xfrm>
        </p:spPr>
        <p:txBody>
          <a:bodyPr>
            <a:noAutofit/>
          </a:bodyPr>
          <a:lstStyle>
            <a:lvl1pPr marL="0" indent="0" algn="l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9" name="Text Placeholder 125">
            <a:extLst>
              <a:ext uri="{FF2B5EF4-FFF2-40B4-BE49-F238E27FC236}">
                <a16:creationId xmlns:a16="http://schemas.microsoft.com/office/drawing/2014/main" id="{AAEAC8DB-2E0E-0AE8-ABE9-287E5B9E7F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8658" y="2914622"/>
            <a:ext cx="1378443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0" name="Text Placeholder 125">
            <a:extLst>
              <a:ext uri="{FF2B5EF4-FFF2-40B4-BE49-F238E27FC236}">
                <a16:creationId xmlns:a16="http://schemas.microsoft.com/office/drawing/2014/main" id="{87D12126-D5DC-549D-A9A5-D269E69BD3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15144" y="3230794"/>
            <a:ext cx="1241337" cy="274406"/>
          </a:xfrm>
        </p:spPr>
        <p:txBody>
          <a:bodyPr>
            <a:noAutofit/>
          </a:bodyPr>
          <a:lstStyle>
            <a:lvl1pPr marL="0" indent="0" algn="l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1" name="Text Placeholder 125">
            <a:extLst>
              <a:ext uri="{FF2B5EF4-FFF2-40B4-BE49-F238E27FC236}">
                <a16:creationId xmlns:a16="http://schemas.microsoft.com/office/drawing/2014/main" id="{F8FFA15C-AC42-D8B2-2ABC-1A1510D4E1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94174" y="3753157"/>
            <a:ext cx="1378443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2" name="Text Placeholder 125">
            <a:extLst>
              <a:ext uri="{FF2B5EF4-FFF2-40B4-BE49-F238E27FC236}">
                <a16:creationId xmlns:a16="http://schemas.microsoft.com/office/drawing/2014/main" id="{D8EC0DA9-99B7-F004-9288-97A543C042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00660" y="4069330"/>
            <a:ext cx="1241337" cy="274406"/>
          </a:xfrm>
        </p:spPr>
        <p:txBody>
          <a:bodyPr>
            <a:noAutofit/>
          </a:bodyPr>
          <a:lstStyle>
            <a:lvl1pPr marL="0" indent="0" algn="l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43" name="Text Placeholder 125">
            <a:extLst>
              <a:ext uri="{FF2B5EF4-FFF2-40B4-BE49-F238E27FC236}">
                <a16:creationId xmlns:a16="http://schemas.microsoft.com/office/drawing/2014/main" id="{6F944C8F-7DFF-6F6A-5753-FA2E553B76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82004" y="4607054"/>
            <a:ext cx="1378443" cy="391581"/>
          </a:xfrm>
        </p:spPr>
        <p:txBody>
          <a:bodyPr anchor="b">
            <a:noAutofit/>
          </a:bodyPr>
          <a:lstStyle>
            <a:lvl1pPr marL="0" indent="0" algn="l">
              <a:buNone/>
              <a:defRPr sz="1050" b="1" cap="all" spc="75" baseline="0">
                <a:solidFill>
                  <a:schemeClr val="accent3"/>
                </a:solidFill>
                <a:latin typeface="+mj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4" name="Text Placeholder 125">
            <a:extLst>
              <a:ext uri="{FF2B5EF4-FFF2-40B4-BE49-F238E27FC236}">
                <a16:creationId xmlns:a16="http://schemas.microsoft.com/office/drawing/2014/main" id="{C9037D4E-AFD2-FD22-EE0D-8C45172B56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88490" y="4923226"/>
            <a:ext cx="1241337" cy="274406"/>
          </a:xfrm>
        </p:spPr>
        <p:txBody>
          <a:bodyPr>
            <a:noAutofit/>
          </a:bodyPr>
          <a:lstStyle>
            <a:lvl1pPr marL="0" indent="0" algn="l">
              <a:buNone/>
              <a:defRPr sz="825" b="0" spc="0" baseline="0">
                <a:solidFill>
                  <a:schemeClr val="accent3"/>
                </a:solidFill>
                <a:latin typeface="+mn-lt"/>
              </a:defRPr>
            </a:lvl1pPr>
            <a:lvl2pPr marL="457242" indent="0">
              <a:buNone/>
              <a:defRPr sz="1500" b="1">
                <a:latin typeface="+mj-lt"/>
              </a:defRPr>
            </a:lvl2pPr>
            <a:lvl3pPr marL="914483" indent="0">
              <a:buNone/>
              <a:defRPr sz="1500" b="1">
                <a:latin typeface="+mj-lt"/>
              </a:defRPr>
            </a:lvl3pPr>
            <a:lvl4pPr marL="1371726" indent="0">
              <a:buNone/>
              <a:defRPr sz="1500" b="1">
                <a:latin typeface="+mj-lt"/>
              </a:defRPr>
            </a:lvl4pPr>
            <a:lvl5pPr marL="1828967" indent="0">
              <a:buNone/>
              <a:defRPr sz="1500" b="1">
                <a:latin typeface="+mj-lt"/>
              </a:defRPr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47070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26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26"/>
            </a:lvl1pPr>
            <a:lvl2pPr>
              <a:defRPr sz="2776"/>
            </a:lvl2pPr>
            <a:lvl3pPr>
              <a:defRPr sz="2401"/>
            </a:lvl3pPr>
            <a:lvl4pPr>
              <a:defRPr sz="2026"/>
            </a:lvl4pPr>
            <a:lvl5pPr>
              <a:defRPr sz="2026"/>
            </a:lvl5pPr>
            <a:lvl6pPr>
              <a:defRPr sz="2026"/>
            </a:lvl6pPr>
            <a:lvl7pPr>
              <a:defRPr sz="2026"/>
            </a:lvl7pPr>
            <a:lvl8pPr>
              <a:defRPr sz="2026"/>
            </a:lvl8pPr>
            <a:lvl9pPr>
              <a:defRPr sz="20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25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229600" cy="94456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482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5583" y="6264276"/>
            <a:ext cx="21336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7091A9FD-CDA2-4BA5-8C18-59D6F59EB3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5" r:id="rId8"/>
    <p:sldLayoutId id="2147483656" r:id="rId9"/>
    <p:sldLayoutId id="2147483657" r:id="rId10"/>
  </p:sldLayoutIdLst>
  <p:txStyles>
    <p:titleStyle>
      <a:lvl1pPr algn="ctr" defTabSz="914484" rtl="0" eaLnBrk="1" latinLnBrk="0" hangingPunct="1">
        <a:lnSpc>
          <a:spcPct val="85000"/>
        </a:lnSpc>
        <a:spcBef>
          <a:spcPts val="0"/>
        </a:spcBef>
        <a:spcAft>
          <a:spcPts val="450"/>
        </a:spcAft>
        <a:buNone/>
        <a:defRPr sz="4051" b="1" i="0" kern="1200" spc="75" baseline="0">
          <a:solidFill>
            <a:schemeClr val="accent4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342931" indent="-342931" algn="l" defTabSz="914484" rtl="0" eaLnBrk="1" latinLnBrk="0" hangingPunct="1">
        <a:lnSpc>
          <a:spcPct val="85000"/>
        </a:lnSpc>
        <a:spcBef>
          <a:spcPts val="0"/>
        </a:spcBef>
        <a:spcAft>
          <a:spcPts val="450"/>
        </a:spcAft>
        <a:buFont typeface="Arial" pitchFamily="34" charset="0"/>
        <a:buChar char="•"/>
        <a:defRPr sz="3226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1pPr>
      <a:lvl2pPr marL="743018" indent="-285776" algn="l" defTabSz="914484" rtl="0" eaLnBrk="1" latinLnBrk="0" hangingPunct="1">
        <a:lnSpc>
          <a:spcPct val="85000"/>
        </a:lnSpc>
        <a:spcBef>
          <a:spcPts val="0"/>
        </a:spcBef>
        <a:spcAft>
          <a:spcPts val="450"/>
        </a:spcAft>
        <a:buFont typeface="Arial" pitchFamily="34" charset="0"/>
        <a:buChar char="–"/>
        <a:defRPr sz="2776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2pPr>
      <a:lvl3pPr marL="1143104" indent="-228621" algn="l" defTabSz="914484" rtl="0" eaLnBrk="1" latinLnBrk="0" hangingPunct="1">
        <a:lnSpc>
          <a:spcPct val="85000"/>
        </a:lnSpc>
        <a:spcBef>
          <a:spcPts val="0"/>
        </a:spcBef>
        <a:spcAft>
          <a:spcPts val="450"/>
        </a:spcAft>
        <a:buFont typeface="Arial" pitchFamily="34" charset="0"/>
        <a:buChar char="•"/>
        <a:defRPr sz="2401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3pPr>
      <a:lvl4pPr marL="1600347" indent="-228621" algn="l" defTabSz="914484" rtl="0" eaLnBrk="1" latinLnBrk="0" hangingPunct="1">
        <a:lnSpc>
          <a:spcPct val="85000"/>
        </a:lnSpc>
        <a:spcBef>
          <a:spcPts val="0"/>
        </a:spcBef>
        <a:spcAft>
          <a:spcPts val="450"/>
        </a:spcAft>
        <a:buFont typeface="Arial" pitchFamily="34" charset="0"/>
        <a:buChar char="–"/>
        <a:defRPr sz="2026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4pPr>
      <a:lvl5pPr marL="2057589" indent="-228621" algn="l" defTabSz="914484" rtl="0" eaLnBrk="1" latinLnBrk="0" hangingPunct="1">
        <a:lnSpc>
          <a:spcPct val="85000"/>
        </a:lnSpc>
        <a:spcBef>
          <a:spcPts val="0"/>
        </a:spcBef>
        <a:spcAft>
          <a:spcPts val="450"/>
        </a:spcAft>
        <a:buFont typeface="Arial" pitchFamily="34" charset="0"/>
        <a:buChar char="»"/>
        <a:defRPr sz="2026" kern="1200">
          <a:solidFill>
            <a:schemeClr val="accent3">
              <a:lumMod val="75000"/>
            </a:schemeClr>
          </a:solidFill>
          <a:latin typeface="+mn-lt"/>
          <a:ea typeface="+mn-ea"/>
          <a:cs typeface="Arial"/>
        </a:defRPr>
      </a:lvl5pPr>
      <a:lvl6pPr marL="2514830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6pPr>
      <a:lvl7pPr marL="2972073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7pPr>
      <a:lvl8pPr marL="3429314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8pPr>
      <a:lvl9pPr marL="3886556" indent="-228621" algn="l" defTabSz="914484" rtl="0" eaLnBrk="1" latinLnBrk="0" hangingPunct="1">
        <a:spcBef>
          <a:spcPct val="20000"/>
        </a:spcBef>
        <a:buFont typeface="Arial" pitchFamily="34" charset="0"/>
        <a:buChar char="•"/>
        <a:defRPr sz="20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8B7C1A-823D-3560-5336-253D3619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1874" y="1400782"/>
            <a:ext cx="3487058" cy="338239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Packages and Exceptions – Module IV</a:t>
            </a:r>
          </a:p>
        </p:txBody>
      </p:sp>
      <p:grpSp>
        <p:nvGrpSpPr>
          <p:cNvPr id="296" name="Graphic 11">
            <a:extLst>
              <a:ext uri="{FF2B5EF4-FFF2-40B4-BE49-F238E27FC236}">
                <a16:creationId xmlns:a16="http://schemas.microsoft.com/office/drawing/2014/main" id="{8851BF64-D78B-6380-73CC-48AD06BC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4759" y="1322218"/>
            <a:ext cx="3412471" cy="2979298"/>
            <a:chOff x="6660326" y="594528"/>
            <a:chExt cx="2307974" cy="1865880"/>
          </a:xfrm>
        </p:grpSpPr>
        <p:grpSp>
          <p:nvGrpSpPr>
            <p:cNvPr id="297" name="Graphic 11">
              <a:extLst>
                <a:ext uri="{FF2B5EF4-FFF2-40B4-BE49-F238E27FC236}">
                  <a16:creationId xmlns:a16="http://schemas.microsoft.com/office/drawing/2014/main" id="{61A7BAA7-A16E-79BD-6FE9-D0D4676FBF3E}"/>
                </a:ext>
              </a:extLst>
            </p:cNvPr>
            <p:cNvGrpSpPr/>
            <p:nvPr/>
          </p:nvGrpSpPr>
          <p:grpSpPr>
            <a:xfrm>
              <a:off x="6660326" y="594528"/>
              <a:ext cx="2307974" cy="1857519"/>
              <a:chOff x="6660326" y="594528"/>
              <a:chExt cx="2307974" cy="1857519"/>
            </a:xfrm>
          </p:grpSpPr>
          <p:sp>
            <p:nvSpPr>
              <p:cNvPr id="374" name="Freeform 14">
                <a:extLst>
                  <a:ext uri="{FF2B5EF4-FFF2-40B4-BE49-F238E27FC236}">
                    <a16:creationId xmlns:a16="http://schemas.microsoft.com/office/drawing/2014/main" id="{DE5E1568-7EF7-00CE-2F1B-269E4D2817DE}"/>
                  </a:ext>
                </a:extLst>
              </p:cNvPr>
              <p:cNvSpPr/>
              <p:nvPr/>
            </p:nvSpPr>
            <p:spPr>
              <a:xfrm>
                <a:off x="7690015" y="1173738"/>
                <a:ext cx="1278284" cy="1278310"/>
              </a:xfrm>
              <a:custGeom>
                <a:avLst/>
                <a:gdLst>
                  <a:gd name="connsiteX0" fmla="*/ 1273602 w 1278284"/>
                  <a:gd name="connsiteY0" fmla="*/ 562474 h 1278310"/>
                  <a:gd name="connsiteX1" fmla="*/ 1023499 w 1278284"/>
                  <a:gd name="connsiteY1" fmla="*/ 1149976 h 1278310"/>
                  <a:gd name="connsiteX2" fmla="*/ 716010 w 1278284"/>
                  <a:gd name="connsiteY2" fmla="*/ 1273712 h 1278310"/>
                  <a:gd name="connsiteX3" fmla="*/ 675577 w 1278284"/>
                  <a:gd name="connsiteY3" fmla="*/ 1277220 h 1278310"/>
                  <a:gd name="connsiteX4" fmla="*/ 4675 w 1278284"/>
                  <a:gd name="connsiteY4" fmla="*/ 716024 h 1278310"/>
                  <a:gd name="connsiteX5" fmla="*/ 60210 w 1278284"/>
                  <a:gd name="connsiteY5" fmla="*/ 368296 h 1278310"/>
                  <a:gd name="connsiteX6" fmla="*/ 71707 w 1278284"/>
                  <a:gd name="connsiteY6" fmla="*/ 345011 h 1278310"/>
                  <a:gd name="connsiteX7" fmla="*/ 90803 w 1278284"/>
                  <a:gd name="connsiteY7" fmla="*/ 310813 h 1278310"/>
                  <a:gd name="connsiteX8" fmla="*/ 91485 w 1278284"/>
                  <a:gd name="connsiteY8" fmla="*/ 309644 h 1278310"/>
                  <a:gd name="connsiteX9" fmla="*/ 562363 w 1278284"/>
                  <a:gd name="connsiteY9" fmla="*/ 4688 h 1278310"/>
                  <a:gd name="connsiteX10" fmla="*/ 1273602 w 1278284"/>
                  <a:gd name="connsiteY10" fmla="*/ 562377 h 1278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8284" h="1278310">
                    <a:moveTo>
                      <a:pt x="1273602" y="562474"/>
                    </a:moveTo>
                    <a:cubicBezTo>
                      <a:pt x="1301954" y="796988"/>
                      <a:pt x="1199457" y="1017277"/>
                      <a:pt x="1023499" y="1149976"/>
                    </a:cubicBezTo>
                    <a:cubicBezTo>
                      <a:pt x="936592" y="1215547"/>
                      <a:pt x="831855" y="1259682"/>
                      <a:pt x="716010" y="1273712"/>
                    </a:cubicBezTo>
                    <a:cubicBezTo>
                      <a:pt x="702468" y="1275369"/>
                      <a:pt x="689022" y="1276538"/>
                      <a:pt x="675577" y="1277220"/>
                    </a:cubicBezTo>
                    <a:cubicBezTo>
                      <a:pt x="341295" y="1296706"/>
                      <a:pt x="45400" y="1052936"/>
                      <a:pt x="4675" y="716024"/>
                    </a:cubicBezTo>
                    <a:cubicBezTo>
                      <a:pt x="-10232" y="592580"/>
                      <a:pt x="11105" y="473228"/>
                      <a:pt x="60210" y="368296"/>
                    </a:cubicBezTo>
                    <a:cubicBezTo>
                      <a:pt x="63815" y="360404"/>
                      <a:pt x="67712" y="352708"/>
                      <a:pt x="71707" y="345011"/>
                    </a:cubicBezTo>
                    <a:cubicBezTo>
                      <a:pt x="77747" y="333416"/>
                      <a:pt x="84080" y="322017"/>
                      <a:pt x="90803" y="310813"/>
                    </a:cubicBezTo>
                    <a:lnTo>
                      <a:pt x="91485" y="309644"/>
                    </a:lnTo>
                    <a:cubicBezTo>
                      <a:pt x="189597" y="146838"/>
                      <a:pt x="358930" y="29240"/>
                      <a:pt x="562363" y="4688"/>
                    </a:cubicBezTo>
                    <a:cubicBezTo>
                      <a:pt x="912721" y="-37694"/>
                      <a:pt x="1231220" y="212019"/>
                      <a:pt x="1273602" y="562377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5" name="Freeform 15">
                <a:extLst>
                  <a:ext uri="{FF2B5EF4-FFF2-40B4-BE49-F238E27FC236}">
                    <a16:creationId xmlns:a16="http://schemas.microsoft.com/office/drawing/2014/main" id="{072621E9-C470-6790-DBB6-4956D03F6F66}"/>
                  </a:ext>
                </a:extLst>
              </p:cNvPr>
              <p:cNvSpPr/>
              <p:nvPr/>
            </p:nvSpPr>
            <p:spPr>
              <a:xfrm>
                <a:off x="7816867" y="594528"/>
                <a:ext cx="1041035" cy="831174"/>
              </a:xfrm>
              <a:custGeom>
                <a:avLst/>
                <a:gdLst>
                  <a:gd name="connsiteX0" fmla="*/ 374521 w 1041035"/>
                  <a:gd name="connsiteY0" fmla="*/ 97 h 831174"/>
                  <a:gd name="connsiteX1" fmla="*/ 293459 w 1041035"/>
                  <a:gd name="connsiteY1" fmla="*/ 4969 h 831174"/>
                  <a:gd name="connsiteX2" fmla="*/ 0 w 1041035"/>
                  <a:gd name="connsiteY2" fmla="*/ 114383 h 831174"/>
                  <a:gd name="connsiteX3" fmla="*/ 262379 w 1041035"/>
                  <a:gd name="connsiteY3" fmla="*/ 114383 h 831174"/>
                  <a:gd name="connsiteX4" fmla="*/ 280890 w 1041035"/>
                  <a:gd name="connsiteY4" fmla="*/ 132894 h 831174"/>
                  <a:gd name="connsiteX5" fmla="*/ 280890 w 1041035"/>
                  <a:gd name="connsiteY5" fmla="*/ 441942 h 831174"/>
                  <a:gd name="connsiteX6" fmla="*/ 262574 w 1041035"/>
                  <a:gd name="connsiteY6" fmla="*/ 460454 h 831174"/>
                  <a:gd name="connsiteX7" fmla="*/ 348312 w 1041035"/>
                  <a:gd name="connsiteY7" fmla="*/ 606306 h 831174"/>
                  <a:gd name="connsiteX8" fmla="*/ 689414 w 1041035"/>
                  <a:gd name="connsiteY8" fmla="*/ 604163 h 831174"/>
                  <a:gd name="connsiteX9" fmla="*/ 857870 w 1041035"/>
                  <a:gd name="connsiteY9" fmla="*/ 682691 h 831174"/>
                  <a:gd name="connsiteX10" fmla="*/ 952572 w 1041035"/>
                  <a:gd name="connsiteY10" fmla="*/ 758297 h 831174"/>
                  <a:gd name="connsiteX11" fmla="*/ 1020773 w 1041035"/>
                  <a:gd name="connsiteY11" fmla="*/ 831174 h 831174"/>
                  <a:gd name="connsiteX12" fmla="*/ 1036167 w 1041035"/>
                  <a:gd name="connsiteY12" fmla="*/ 587210 h 831174"/>
                  <a:gd name="connsiteX13" fmla="*/ 374521 w 1041035"/>
                  <a:gd name="connsiteY13" fmla="*/ 0 h 83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1035" h="831174">
                    <a:moveTo>
                      <a:pt x="374521" y="97"/>
                    </a:moveTo>
                    <a:cubicBezTo>
                      <a:pt x="347727" y="97"/>
                      <a:pt x="320739" y="1754"/>
                      <a:pt x="293459" y="4969"/>
                    </a:cubicBezTo>
                    <a:cubicBezTo>
                      <a:pt x="184532" y="18122"/>
                      <a:pt x="84959" y="56899"/>
                      <a:pt x="0" y="114383"/>
                    </a:cubicBezTo>
                    <a:lnTo>
                      <a:pt x="262379" y="114383"/>
                    </a:lnTo>
                    <a:cubicBezTo>
                      <a:pt x="272609" y="114383"/>
                      <a:pt x="280890" y="122664"/>
                      <a:pt x="280890" y="132894"/>
                    </a:cubicBezTo>
                    <a:lnTo>
                      <a:pt x="280890" y="441942"/>
                    </a:lnTo>
                    <a:cubicBezTo>
                      <a:pt x="280890" y="452075"/>
                      <a:pt x="272706" y="460356"/>
                      <a:pt x="262574" y="460454"/>
                    </a:cubicBezTo>
                    <a:cubicBezTo>
                      <a:pt x="279624" y="494067"/>
                      <a:pt x="318206" y="580000"/>
                      <a:pt x="348312" y="606306"/>
                    </a:cubicBezTo>
                    <a:cubicBezTo>
                      <a:pt x="515794" y="625597"/>
                      <a:pt x="689414" y="604163"/>
                      <a:pt x="689414" y="604163"/>
                    </a:cubicBezTo>
                    <a:cubicBezTo>
                      <a:pt x="741636" y="621798"/>
                      <a:pt x="806135" y="649468"/>
                      <a:pt x="857870" y="682691"/>
                    </a:cubicBezTo>
                    <a:cubicBezTo>
                      <a:pt x="910677" y="716694"/>
                      <a:pt x="950331" y="756251"/>
                      <a:pt x="952572" y="758297"/>
                    </a:cubicBezTo>
                    <a:cubicBezTo>
                      <a:pt x="977319" y="781777"/>
                      <a:pt x="999241" y="808376"/>
                      <a:pt x="1020773" y="831174"/>
                    </a:cubicBezTo>
                    <a:cubicBezTo>
                      <a:pt x="1040356" y="753718"/>
                      <a:pt x="1046300" y="671389"/>
                      <a:pt x="1036167" y="587210"/>
                    </a:cubicBezTo>
                    <a:cubicBezTo>
                      <a:pt x="995149" y="248544"/>
                      <a:pt x="707244" y="0"/>
                      <a:pt x="374521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6" name="Freeform 16">
                <a:extLst>
                  <a:ext uri="{FF2B5EF4-FFF2-40B4-BE49-F238E27FC236}">
                    <a16:creationId xmlns:a16="http://schemas.microsoft.com/office/drawing/2014/main" id="{EAE42389-B414-49DA-99D5-D07CD368572E}"/>
                  </a:ext>
                </a:extLst>
              </p:cNvPr>
              <p:cNvSpPr/>
              <p:nvPr/>
            </p:nvSpPr>
            <p:spPr>
              <a:xfrm>
                <a:off x="8181645" y="1176964"/>
                <a:ext cx="656190" cy="751281"/>
              </a:xfrm>
              <a:custGeom>
                <a:avLst/>
                <a:gdLst>
                  <a:gd name="connsiteX0" fmla="*/ 588964 w 656190"/>
                  <a:gd name="connsiteY0" fmla="*/ 173912 h 751281"/>
                  <a:gd name="connsiteX1" fmla="*/ 588964 w 656190"/>
                  <a:gd name="connsiteY1" fmla="*/ 173912 h 751281"/>
                  <a:gd name="connsiteX2" fmla="*/ 588671 w 656190"/>
                  <a:gd name="connsiteY2" fmla="*/ 173620 h 751281"/>
                  <a:gd name="connsiteX3" fmla="*/ 587697 w 656190"/>
                  <a:gd name="connsiteY3" fmla="*/ 172646 h 751281"/>
                  <a:gd name="connsiteX4" fmla="*/ 587697 w 656190"/>
                  <a:gd name="connsiteY4" fmla="*/ 172646 h 751281"/>
                  <a:gd name="connsiteX5" fmla="*/ 571329 w 656190"/>
                  <a:gd name="connsiteY5" fmla="*/ 157642 h 751281"/>
                  <a:gd name="connsiteX6" fmla="*/ 542684 w 656190"/>
                  <a:gd name="connsiteY6" fmla="*/ 133771 h 751281"/>
                  <a:gd name="connsiteX7" fmla="*/ 324734 w 656190"/>
                  <a:gd name="connsiteY7" fmla="*/ 21824 h 751281"/>
                  <a:gd name="connsiteX8" fmla="*/ 103276 w 656190"/>
                  <a:gd name="connsiteY8" fmla="*/ 21824 h 751281"/>
                  <a:gd name="connsiteX9" fmla="*/ 84764 w 656190"/>
                  <a:gd name="connsiteY9" fmla="*/ 3313 h 751281"/>
                  <a:gd name="connsiteX10" fmla="*/ 84764 w 656190"/>
                  <a:gd name="connsiteY10" fmla="*/ 0 h 751281"/>
                  <a:gd name="connsiteX11" fmla="*/ 70734 w 656190"/>
                  <a:gd name="connsiteY11" fmla="*/ 1559 h 751281"/>
                  <a:gd name="connsiteX12" fmla="*/ 0 w 656190"/>
                  <a:gd name="connsiteY12" fmla="*/ 14127 h 751281"/>
                  <a:gd name="connsiteX13" fmla="*/ 108927 w 656190"/>
                  <a:gd name="connsiteY13" fmla="*/ 333405 h 751281"/>
                  <a:gd name="connsiteX14" fmla="*/ 49299 w 656190"/>
                  <a:gd name="connsiteY14" fmla="*/ 751282 h 751281"/>
                  <a:gd name="connsiteX15" fmla="*/ 89246 w 656190"/>
                  <a:gd name="connsiteY15" fmla="*/ 747677 h 751281"/>
                  <a:gd name="connsiteX16" fmla="*/ 529531 w 656190"/>
                  <a:gd name="connsiteY16" fmla="*/ 502836 h 751281"/>
                  <a:gd name="connsiteX17" fmla="*/ 587989 w 656190"/>
                  <a:gd name="connsiteY17" fmla="*/ 417195 h 751281"/>
                  <a:gd name="connsiteX18" fmla="*/ 656190 w 656190"/>
                  <a:gd name="connsiteY18" fmla="*/ 248836 h 751281"/>
                  <a:gd name="connsiteX19" fmla="*/ 589061 w 656190"/>
                  <a:gd name="connsiteY19" fmla="*/ 173912 h 75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6190" h="751281">
                    <a:moveTo>
                      <a:pt x="588964" y="173912"/>
                    </a:moveTo>
                    <a:lnTo>
                      <a:pt x="588964" y="173912"/>
                    </a:lnTo>
                    <a:lnTo>
                      <a:pt x="588671" y="173620"/>
                    </a:lnTo>
                    <a:cubicBezTo>
                      <a:pt x="588671" y="173620"/>
                      <a:pt x="587989" y="172938"/>
                      <a:pt x="587697" y="172646"/>
                    </a:cubicBezTo>
                    <a:lnTo>
                      <a:pt x="587697" y="172646"/>
                    </a:lnTo>
                    <a:cubicBezTo>
                      <a:pt x="583702" y="169236"/>
                      <a:pt x="571329" y="157642"/>
                      <a:pt x="571329" y="157642"/>
                    </a:cubicBezTo>
                    <a:cubicBezTo>
                      <a:pt x="561099" y="147801"/>
                      <a:pt x="548140" y="137961"/>
                      <a:pt x="542684" y="133771"/>
                    </a:cubicBezTo>
                    <a:cubicBezTo>
                      <a:pt x="478381" y="83205"/>
                      <a:pt x="404529" y="44915"/>
                      <a:pt x="324734" y="21824"/>
                    </a:cubicBezTo>
                    <a:lnTo>
                      <a:pt x="103276" y="21824"/>
                    </a:lnTo>
                    <a:cubicBezTo>
                      <a:pt x="93045" y="21824"/>
                      <a:pt x="84764" y="13543"/>
                      <a:pt x="84764" y="3313"/>
                    </a:cubicBezTo>
                    <a:lnTo>
                      <a:pt x="84764" y="0"/>
                    </a:lnTo>
                    <a:cubicBezTo>
                      <a:pt x="80087" y="487"/>
                      <a:pt x="75411" y="974"/>
                      <a:pt x="70734" y="1559"/>
                    </a:cubicBezTo>
                    <a:cubicBezTo>
                      <a:pt x="46669" y="4482"/>
                      <a:pt x="22993" y="8671"/>
                      <a:pt x="0" y="14127"/>
                    </a:cubicBezTo>
                    <a:cubicBezTo>
                      <a:pt x="56607" y="108927"/>
                      <a:pt x="94799" y="216781"/>
                      <a:pt x="108927" y="333405"/>
                    </a:cubicBezTo>
                    <a:cubicBezTo>
                      <a:pt x="126756" y="480914"/>
                      <a:pt x="103958" y="623941"/>
                      <a:pt x="49299" y="751282"/>
                    </a:cubicBezTo>
                    <a:cubicBezTo>
                      <a:pt x="62550" y="750502"/>
                      <a:pt x="75898" y="749236"/>
                      <a:pt x="89246" y="747677"/>
                    </a:cubicBezTo>
                    <a:cubicBezTo>
                      <a:pt x="269491" y="725853"/>
                      <a:pt x="424210" y="634074"/>
                      <a:pt x="529531" y="502836"/>
                    </a:cubicBezTo>
                    <a:lnTo>
                      <a:pt x="587989" y="417195"/>
                    </a:lnTo>
                    <a:cubicBezTo>
                      <a:pt x="618095" y="364875"/>
                      <a:pt x="641186" y="308268"/>
                      <a:pt x="656190" y="248836"/>
                    </a:cubicBezTo>
                    <a:cubicBezTo>
                      <a:pt x="635827" y="222043"/>
                      <a:pt x="613321" y="197003"/>
                      <a:pt x="589061" y="17391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7" name="Freeform 17">
                <a:extLst>
                  <a:ext uri="{FF2B5EF4-FFF2-40B4-BE49-F238E27FC236}">
                    <a16:creationId xmlns:a16="http://schemas.microsoft.com/office/drawing/2014/main" id="{5FB76791-67BF-EFE4-1E8D-DFB7972F8C6F}"/>
                  </a:ext>
                </a:extLst>
              </p:cNvPr>
              <p:cNvSpPr/>
              <p:nvPr/>
            </p:nvSpPr>
            <p:spPr>
              <a:xfrm>
                <a:off x="6660326" y="802346"/>
                <a:ext cx="1420841" cy="1626591"/>
              </a:xfrm>
              <a:custGeom>
                <a:avLst/>
                <a:gdLst>
                  <a:gd name="connsiteX0" fmla="*/ 262135 w 1420841"/>
                  <a:gd name="connsiteY0" fmla="*/ 892165 h 1626591"/>
                  <a:gd name="connsiteX1" fmla="*/ 243624 w 1420841"/>
                  <a:gd name="connsiteY1" fmla="*/ 873654 h 1626591"/>
                  <a:gd name="connsiteX2" fmla="*/ 243624 w 1420841"/>
                  <a:gd name="connsiteY2" fmla="*/ 564606 h 1626591"/>
                  <a:gd name="connsiteX3" fmla="*/ 262135 w 1420841"/>
                  <a:gd name="connsiteY3" fmla="*/ 546095 h 1626591"/>
                  <a:gd name="connsiteX4" fmla="*/ 608206 w 1420841"/>
                  <a:gd name="connsiteY4" fmla="*/ 546095 h 1626591"/>
                  <a:gd name="connsiteX5" fmla="*/ 626718 w 1420841"/>
                  <a:gd name="connsiteY5" fmla="*/ 564606 h 1626591"/>
                  <a:gd name="connsiteX6" fmla="*/ 626718 w 1420841"/>
                  <a:gd name="connsiteY6" fmla="*/ 873654 h 1626591"/>
                  <a:gd name="connsiteX7" fmla="*/ 608206 w 1420841"/>
                  <a:gd name="connsiteY7" fmla="*/ 892165 h 1626591"/>
                  <a:gd name="connsiteX8" fmla="*/ 262135 w 1420841"/>
                  <a:gd name="connsiteY8" fmla="*/ 892165 h 1626591"/>
                  <a:gd name="connsiteX9" fmla="*/ 839115 w 1420841"/>
                  <a:gd name="connsiteY9" fmla="*/ 0 h 1626591"/>
                  <a:gd name="connsiteX10" fmla="*/ 740321 w 1420841"/>
                  <a:gd name="connsiteY10" fmla="*/ 5943 h 1626591"/>
                  <a:gd name="connsiteX11" fmla="*/ 5602 w 1420841"/>
                  <a:gd name="connsiteY11" fmla="*/ 909898 h 1626591"/>
                  <a:gd name="connsiteX12" fmla="*/ 836972 w 1420841"/>
                  <a:gd name="connsiteY12" fmla="*/ 1626592 h 1626591"/>
                  <a:gd name="connsiteX13" fmla="*/ 935766 w 1420841"/>
                  <a:gd name="connsiteY13" fmla="*/ 1620649 h 1626591"/>
                  <a:gd name="connsiteX14" fmla="*/ 1268196 w 1420841"/>
                  <a:gd name="connsiteY14" fmla="*/ 1503635 h 1626591"/>
                  <a:gd name="connsiteX15" fmla="*/ 1044400 w 1420841"/>
                  <a:gd name="connsiteY15" fmla="*/ 26501 h 1626591"/>
                  <a:gd name="connsiteX16" fmla="*/ 839115 w 1420841"/>
                  <a:gd name="connsiteY16" fmla="*/ 0 h 162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20841" h="1626591">
                    <a:moveTo>
                      <a:pt x="262135" y="892165"/>
                    </a:moveTo>
                    <a:cubicBezTo>
                      <a:pt x="251905" y="892165"/>
                      <a:pt x="243624" y="883884"/>
                      <a:pt x="243624" y="873654"/>
                    </a:cubicBezTo>
                    <a:lnTo>
                      <a:pt x="243624" y="564606"/>
                    </a:lnTo>
                    <a:cubicBezTo>
                      <a:pt x="243624" y="554376"/>
                      <a:pt x="251905" y="546095"/>
                      <a:pt x="262135" y="546095"/>
                    </a:cubicBezTo>
                    <a:lnTo>
                      <a:pt x="608206" y="546095"/>
                    </a:lnTo>
                    <a:cubicBezTo>
                      <a:pt x="618436" y="546095"/>
                      <a:pt x="626718" y="554376"/>
                      <a:pt x="626718" y="564606"/>
                    </a:cubicBezTo>
                    <a:lnTo>
                      <a:pt x="626718" y="873654"/>
                    </a:lnTo>
                    <a:cubicBezTo>
                      <a:pt x="626718" y="883884"/>
                      <a:pt x="618436" y="892165"/>
                      <a:pt x="608206" y="892165"/>
                    </a:cubicBezTo>
                    <a:lnTo>
                      <a:pt x="262135" y="892165"/>
                    </a:lnTo>
                    <a:moveTo>
                      <a:pt x="839115" y="0"/>
                    </a:moveTo>
                    <a:cubicBezTo>
                      <a:pt x="806476" y="0"/>
                      <a:pt x="773545" y="1949"/>
                      <a:pt x="740321" y="5943"/>
                    </a:cubicBezTo>
                    <a:cubicBezTo>
                      <a:pt x="294482" y="60017"/>
                      <a:pt x="-48374" y="463961"/>
                      <a:pt x="5602" y="909898"/>
                    </a:cubicBezTo>
                    <a:cubicBezTo>
                      <a:pt x="55584" y="1322611"/>
                      <a:pt x="431468" y="1626592"/>
                      <a:pt x="836972" y="1626592"/>
                    </a:cubicBezTo>
                    <a:cubicBezTo>
                      <a:pt x="869611" y="1626592"/>
                      <a:pt x="902542" y="1624643"/>
                      <a:pt x="935766" y="1620649"/>
                    </a:cubicBezTo>
                    <a:cubicBezTo>
                      <a:pt x="1057845" y="1605839"/>
                      <a:pt x="1170377" y="1564724"/>
                      <a:pt x="1268196" y="1503635"/>
                    </a:cubicBezTo>
                    <a:cubicBezTo>
                      <a:pt x="1570521" y="995441"/>
                      <a:pt x="1385892" y="535182"/>
                      <a:pt x="1044400" y="26501"/>
                    </a:cubicBezTo>
                    <a:cubicBezTo>
                      <a:pt x="978440" y="9158"/>
                      <a:pt x="909557" y="0"/>
                      <a:pt x="839115" y="0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8" name="Freeform 18">
                <a:extLst>
                  <a:ext uri="{FF2B5EF4-FFF2-40B4-BE49-F238E27FC236}">
                    <a16:creationId xmlns:a16="http://schemas.microsoft.com/office/drawing/2014/main" id="{36D09C1E-8A74-B4FA-690F-D32E0888A7C1}"/>
                  </a:ext>
                </a:extLst>
              </p:cNvPr>
              <p:cNvSpPr/>
              <p:nvPr/>
            </p:nvSpPr>
            <p:spPr>
              <a:xfrm>
                <a:off x="7689906" y="1712244"/>
                <a:ext cx="540940" cy="586138"/>
              </a:xfrm>
              <a:custGeom>
                <a:avLst/>
                <a:gdLst>
                  <a:gd name="connsiteX0" fmla="*/ 7901 w 540940"/>
                  <a:gd name="connsiteY0" fmla="*/ 0 h 586138"/>
                  <a:gd name="connsiteX1" fmla="*/ 4686 w 540940"/>
                  <a:gd name="connsiteY1" fmla="*/ 177517 h 586138"/>
                  <a:gd name="connsiteX2" fmla="*/ 223416 w 540940"/>
                  <a:gd name="connsiteY2" fmla="*/ 586138 h 586138"/>
                  <a:gd name="connsiteX3" fmla="*/ 540940 w 540940"/>
                  <a:gd name="connsiteY3" fmla="*/ 216002 h 586138"/>
                  <a:gd name="connsiteX4" fmla="*/ 499825 w 540940"/>
                  <a:gd name="connsiteY4" fmla="*/ 217269 h 586138"/>
                  <a:gd name="connsiteX5" fmla="*/ 7901 w 540940"/>
                  <a:gd name="connsiteY5" fmla="*/ 0 h 586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0940" h="586138">
                    <a:moveTo>
                      <a:pt x="7901" y="0"/>
                    </a:moveTo>
                    <a:cubicBezTo>
                      <a:pt x="-1257" y="57386"/>
                      <a:pt x="-2621" y="117013"/>
                      <a:pt x="4686" y="177517"/>
                    </a:cubicBezTo>
                    <a:cubicBezTo>
                      <a:pt x="24659" y="342856"/>
                      <a:pt x="106111" y="485785"/>
                      <a:pt x="223416" y="586138"/>
                    </a:cubicBezTo>
                    <a:cubicBezTo>
                      <a:pt x="364690" y="497964"/>
                      <a:pt x="475565" y="368187"/>
                      <a:pt x="540940" y="216002"/>
                    </a:cubicBezTo>
                    <a:cubicBezTo>
                      <a:pt x="527203" y="216879"/>
                      <a:pt x="513465" y="217269"/>
                      <a:pt x="499825" y="217269"/>
                    </a:cubicBezTo>
                    <a:cubicBezTo>
                      <a:pt x="308083" y="217269"/>
                      <a:pt x="131248" y="134745"/>
                      <a:pt x="7901" y="0"/>
                    </a:cubicBezTo>
                  </a:path>
                </a:pathLst>
              </a:custGeom>
              <a:solidFill>
                <a:srgbClr val="CBD6FE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9" name="Freeform 19">
                <a:extLst>
                  <a:ext uri="{FF2B5EF4-FFF2-40B4-BE49-F238E27FC236}">
                    <a16:creationId xmlns:a16="http://schemas.microsoft.com/office/drawing/2014/main" id="{2C66FB0E-4DA0-DE10-62B9-78B881B7CAEB}"/>
                  </a:ext>
                </a:extLst>
              </p:cNvPr>
              <p:cNvSpPr/>
              <p:nvPr/>
            </p:nvSpPr>
            <p:spPr>
              <a:xfrm>
                <a:off x="7523130" y="821248"/>
                <a:ext cx="658417" cy="890996"/>
              </a:xfrm>
              <a:custGeom>
                <a:avLst/>
                <a:gdLst>
                  <a:gd name="connsiteX0" fmla="*/ 166396 w 658417"/>
                  <a:gd name="connsiteY0" fmla="*/ 0 h 890996"/>
                  <a:gd name="connsiteX1" fmla="*/ 31651 w 658417"/>
                  <a:gd name="connsiteY1" fmla="*/ 237437 h 890996"/>
                  <a:gd name="connsiteX2" fmla="*/ 8950 w 658417"/>
                  <a:gd name="connsiteY2" fmla="*/ 325611 h 890996"/>
                  <a:gd name="connsiteX3" fmla="*/ 1253 w 658417"/>
                  <a:gd name="connsiteY3" fmla="*/ 398975 h 890996"/>
                  <a:gd name="connsiteX4" fmla="*/ 4858 w 658417"/>
                  <a:gd name="connsiteY4" fmla="*/ 521055 h 890996"/>
                  <a:gd name="connsiteX5" fmla="*/ 174678 w 658417"/>
                  <a:gd name="connsiteY5" fmla="*/ 890996 h 890996"/>
                  <a:gd name="connsiteX6" fmla="*/ 226998 w 658417"/>
                  <a:gd name="connsiteY6" fmla="*/ 720884 h 890996"/>
                  <a:gd name="connsiteX7" fmla="*/ 238495 w 658417"/>
                  <a:gd name="connsiteY7" fmla="*/ 697598 h 890996"/>
                  <a:gd name="connsiteX8" fmla="*/ 257591 w 658417"/>
                  <a:gd name="connsiteY8" fmla="*/ 663400 h 890996"/>
                  <a:gd name="connsiteX9" fmla="*/ 258273 w 658417"/>
                  <a:gd name="connsiteY9" fmla="*/ 662231 h 890996"/>
                  <a:gd name="connsiteX10" fmla="*/ 658417 w 658417"/>
                  <a:gd name="connsiteY10" fmla="*/ 369844 h 890996"/>
                  <a:gd name="connsiteX11" fmla="*/ 556408 w 658417"/>
                  <a:gd name="connsiteY11" fmla="*/ 233832 h 890996"/>
                  <a:gd name="connsiteX12" fmla="*/ 556213 w 658417"/>
                  <a:gd name="connsiteY12" fmla="*/ 233832 h 890996"/>
                  <a:gd name="connsiteX13" fmla="*/ 191533 w 658417"/>
                  <a:gd name="connsiteY13" fmla="*/ 7015 h 890996"/>
                  <a:gd name="connsiteX14" fmla="*/ 166396 w 658417"/>
                  <a:gd name="connsiteY14" fmla="*/ 0 h 89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58417" h="890996">
                    <a:moveTo>
                      <a:pt x="166396" y="0"/>
                    </a:moveTo>
                    <a:cubicBezTo>
                      <a:pt x="106087" y="68591"/>
                      <a:pt x="59906" y="149360"/>
                      <a:pt x="31651" y="237437"/>
                    </a:cubicBezTo>
                    <a:cubicBezTo>
                      <a:pt x="31651" y="237437"/>
                      <a:pt x="16452" y="281767"/>
                      <a:pt x="8950" y="325611"/>
                    </a:cubicBezTo>
                    <a:cubicBezTo>
                      <a:pt x="2519" y="366336"/>
                      <a:pt x="1253" y="398975"/>
                      <a:pt x="1253" y="398975"/>
                    </a:cubicBezTo>
                    <a:cubicBezTo>
                      <a:pt x="-1183" y="439019"/>
                      <a:pt x="-111" y="479842"/>
                      <a:pt x="4858" y="521055"/>
                    </a:cubicBezTo>
                    <a:cubicBezTo>
                      <a:pt x="22200" y="664569"/>
                      <a:pt x="83971" y="791910"/>
                      <a:pt x="174678" y="890996"/>
                    </a:cubicBezTo>
                    <a:cubicBezTo>
                      <a:pt x="184129" y="831467"/>
                      <a:pt x="201958" y="774275"/>
                      <a:pt x="226998" y="720884"/>
                    </a:cubicBezTo>
                    <a:cubicBezTo>
                      <a:pt x="230603" y="712992"/>
                      <a:pt x="234500" y="705295"/>
                      <a:pt x="238495" y="697598"/>
                    </a:cubicBezTo>
                    <a:cubicBezTo>
                      <a:pt x="244535" y="686004"/>
                      <a:pt x="250868" y="674605"/>
                      <a:pt x="257591" y="663400"/>
                    </a:cubicBezTo>
                    <a:lnTo>
                      <a:pt x="258273" y="662231"/>
                    </a:lnTo>
                    <a:cubicBezTo>
                      <a:pt x="344790" y="518717"/>
                      <a:pt x="486649" y="410375"/>
                      <a:pt x="658417" y="369844"/>
                    </a:cubicBezTo>
                    <a:cubicBezTo>
                      <a:pt x="629091" y="320837"/>
                      <a:pt x="594796" y="275239"/>
                      <a:pt x="556408" y="233832"/>
                    </a:cubicBezTo>
                    <a:lnTo>
                      <a:pt x="556213" y="233832"/>
                    </a:lnTo>
                    <a:lnTo>
                      <a:pt x="191533" y="7015"/>
                    </a:lnTo>
                    <a:cubicBezTo>
                      <a:pt x="183252" y="4579"/>
                      <a:pt x="174873" y="2241"/>
                      <a:pt x="166396" y="0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0" name="Freeform 20">
                <a:extLst>
                  <a:ext uri="{FF2B5EF4-FFF2-40B4-BE49-F238E27FC236}">
                    <a16:creationId xmlns:a16="http://schemas.microsoft.com/office/drawing/2014/main" id="{038EBE86-F2C6-6160-AA49-F01286FC1404}"/>
                  </a:ext>
                </a:extLst>
              </p:cNvPr>
              <p:cNvSpPr/>
              <p:nvPr/>
            </p:nvSpPr>
            <p:spPr>
              <a:xfrm>
                <a:off x="7697808" y="1190994"/>
                <a:ext cx="598630" cy="738421"/>
              </a:xfrm>
              <a:custGeom>
                <a:avLst/>
                <a:gdLst>
                  <a:gd name="connsiteX0" fmla="*/ 483739 w 598630"/>
                  <a:gd name="connsiteY0" fmla="*/ 0 h 738421"/>
                  <a:gd name="connsiteX1" fmla="*/ 83595 w 598630"/>
                  <a:gd name="connsiteY1" fmla="*/ 292387 h 738421"/>
                  <a:gd name="connsiteX2" fmla="*/ 82913 w 598630"/>
                  <a:gd name="connsiteY2" fmla="*/ 293556 h 738421"/>
                  <a:gd name="connsiteX3" fmla="*/ 63817 w 598630"/>
                  <a:gd name="connsiteY3" fmla="*/ 327754 h 738421"/>
                  <a:gd name="connsiteX4" fmla="*/ 52320 w 598630"/>
                  <a:gd name="connsiteY4" fmla="*/ 351040 h 738421"/>
                  <a:gd name="connsiteX5" fmla="*/ 0 w 598630"/>
                  <a:gd name="connsiteY5" fmla="*/ 521152 h 738421"/>
                  <a:gd name="connsiteX6" fmla="*/ 491923 w 598630"/>
                  <a:gd name="connsiteY6" fmla="*/ 738421 h 738421"/>
                  <a:gd name="connsiteX7" fmla="*/ 533039 w 598630"/>
                  <a:gd name="connsiteY7" fmla="*/ 737154 h 738421"/>
                  <a:gd name="connsiteX8" fmla="*/ 592666 w 598630"/>
                  <a:gd name="connsiteY8" fmla="*/ 319278 h 738421"/>
                  <a:gd name="connsiteX9" fmla="*/ 483739 w 598630"/>
                  <a:gd name="connsiteY9" fmla="*/ 0 h 738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8630" h="738421">
                    <a:moveTo>
                      <a:pt x="483739" y="0"/>
                    </a:moveTo>
                    <a:cubicBezTo>
                      <a:pt x="311971" y="40531"/>
                      <a:pt x="170112" y="148873"/>
                      <a:pt x="83595" y="292387"/>
                    </a:cubicBezTo>
                    <a:lnTo>
                      <a:pt x="82913" y="293556"/>
                    </a:lnTo>
                    <a:cubicBezTo>
                      <a:pt x="76190" y="304761"/>
                      <a:pt x="69857" y="316160"/>
                      <a:pt x="63817" y="327754"/>
                    </a:cubicBezTo>
                    <a:cubicBezTo>
                      <a:pt x="59822" y="335451"/>
                      <a:pt x="56022" y="343148"/>
                      <a:pt x="52320" y="351040"/>
                    </a:cubicBezTo>
                    <a:cubicBezTo>
                      <a:pt x="27280" y="404431"/>
                      <a:pt x="9451" y="461623"/>
                      <a:pt x="0" y="521152"/>
                    </a:cubicBezTo>
                    <a:cubicBezTo>
                      <a:pt x="123346" y="655898"/>
                      <a:pt x="300181" y="738421"/>
                      <a:pt x="491923" y="738421"/>
                    </a:cubicBezTo>
                    <a:cubicBezTo>
                      <a:pt x="505564" y="738421"/>
                      <a:pt x="519301" y="738031"/>
                      <a:pt x="533039" y="737154"/>
                    </a:cubicBezTo>
                    <a:cubicBezTo>
                      <a:pt x="587697" y="609814"/>
                      <a:pt x="610496" y="466787"/>
                      <a:pt x="592666" y="319278"/>
                    </a:cubicBezTo>
                    <a:cubicBezTo>
                      <a:pt x="578539" y="202654"/>
                      <a:pt x="540346" y="94702"/>
                      <a:pt x="483739" y="0"/>
                    </a:cubicBezTo>
                  </a:path>
                </a:pathLst>
              </a:custGeom>
              <a:solidFill>
                <a:schemeClr val="accent1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1" name="Freeform 21">
                <a:extLst>
                  <a:ext uri="{FF2B5EF4-FFF2-40B4-BE49-F238E27FC236}">
                    <a16:creationId xmlns:a16="http://schemas.microsoft.com/office/drawing/2014/main" id="{8D9AF0D4-4BC5-F5A7-E8B9-A2506A59877A}"/>
                  </a:ext>
                </a:extLst>
              </p:cNvPr>
              <p:cNvSpPr/>
              <p:nvPr/>
            </p:nvSpPr>
            <p:spPr>
              <a:xfrm>
                <a:off x="7171686" y="874055"/>
                <a:ext cx="383191" cy="346070"/>
              </a:xfrm>
              <a:custGeom>
                <a:avLst/>
                <a:gdLst>
                  <a:gd name="connsiteX0" fmla="*/ 364583 w 383191"/>
                  <a:gd name="connsiteY0" fmla="*/ 0 h 346070"/>
                  <a:gd name="connsiteX1" fmla="*/ 18512 w 383191"/>
                  <a:gd name="connsiteY1" fmla="*/ 0 h 346070"/>
                  <a:gd name="connsiteX2" fmla="*/ 0 w 383191"/>
                  <a:gd name="connsiteY2" fmla="*/ 18512 h 346070"/>
                  <a:gd name="connsiteX3" fmla="*/ 0 w 383191"/>
                  <a:gd name="connsiteY3" fmla="*/ 327559 h 346070"/>
                  <a:gd name="connsiteX4" fmla="*/ 18512 w 383191"/>
                  <a:gd name="connsiteY4" fmla="*/ 346071 h 346070"/>
                  <a:gd name="connsiteX5" fmla="*/ 352794 w 383191"/>
                  <a:gd name="connsiteY5" fmla="*/ 346071 h 346070"/>
                  <a:gd name="connsiteX6" fmla="*/ 383192 w 383191"/>
                  <a:gd name="connsiteY6" fmla="*/ 184532 h 346070"/>
                  <a:gd name="connsiteX7" fmla="*/ 383192 w 383191"/>
                  <a:gd name="connsiteY7" fmla="*/ 18512 h 346070"/>
                  <a:gd name="connsiteX8" fmla="*/ 364680 w 383191"/>
                  <a:gd name="connsiteY8" fmla="*/ 0 h 34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191" h="346070">
                    <a:moveTo>
                      <a:pt x="364583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327559"/>
                    </a:lnTo>
                    <a:cubicBezTo>
                      <a:pt x="0" y="337789"/>
                      <a:pt x="8282" y="346071"/>
                      <a:pt x="18512" y="346071"/>
                    </a:cubicBezTo>
                    <a:lnTo>
                      <a:pt x="352794" y="346071"/>
                    </a:lnTo>
                    <a:cubicBezTo>
                      <a:pt x="363413" y="309145"/>
                      <a:pt x="372085" y="239970"/>
                      <a:pt x="383192" y="184532"/>
                    </a:cubicBezTo>
                    <a:lnTo>
                      <a:pt x="383192" y="18512"/>
                    </a:lnTo>
                    <a:cubicBezTo>
                      <a:pt x="383192" y="8282"/>
                      <a:pt x="374910" y="0"/>
                      <a:pt x="364680" y="0"/>
                    </a:cubicBezTo>
                  </a:path>
                </a:pathLst>
              </a:custGeom>
              <a:solidFill>
                <a:schemeClr val="accent2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2" name="Freeform 22">
                <a:extLst>
                  <a:ext uri="{FF2B5EF4-FFF2-40B4-BE49-F238E27FC236}">
                    <a16:creationId xmlns:a16="http://schemas.microsoft.com/office/drawing/2014/main" id="{EAE62DD6-DB41-566E-4F4A-594F64C34055}"/>
                  </a:ext>
                </a:extLst>
              </p:cNvPr>
              <p:cNvSpPr/>
              <p:nvPr/>
            </p:nvSpPr>
            <p:spPr>
              <a:xfrm>
                <a:off x="7524383" y="1058684"/>
                <a:ext cx="30398" cy="161538"/>
              </a:xfrm>
              <a:custGeom>
                <a:avLst/>
                <a:gdLst>
                  <a:gd name="connsiteX0" fmla="*/ 30398 w 30398"/>
                  <a:gd name="connsiteY0" fmla="*/ 0 h 161538"/>
                  <a:gd name="connsiteX1" fmla="*/ 0 w 30398"/>
                  <a:gd name="connsiteY1" fmla="*/ 161539 h 161538"/>
                  <a:gd name="connsiteX2" fmla="*/ 11886 w 30398"/>
                  <a:gd name="connsiteY2" fmla="*/ 161539 h 161538"/>
                  <a:gd name="connsiteX3" fmla="*/ 30398 w 30398"/>
                  <a:gd name="connsiteY3" fmla="*/ 143027 h 161538"/>
                  <a:gd name="connsiteX4" fmla="*/ 30398 w 30398"/>
                  <a:gd name="connsiteY4" fmla="*/ 0 h 161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398" h="161538">
                    <a:moveTo>
                      <a:pt x="30398" y="0"/>
                    </a:moveTo>
                    <a:cubicBezTo>
                      <a:pt x="13835" y="51638"/>
                      <a:pt x="3410" y="105809"/>
                      <a:pt x="0" y="161539"/>
                    </a:cubicBezTo>
                    <a:lnTo>
                      <a:pt x="11886" y="161539"/>
                    </a:lnTo>
                    <a:cubicBezTo>
                      <a:pt x="22117" y="161539"/>
                      <a:pt x="30398" y="153257"/>
                      <a:pt x="30398" y="143027"/>
                    </a:cubicBezTo>
                    <a:lnTo>
                      <a:pt x="30398" y="0"/>
                    </a:ln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3" name="Freeform 23">
                <a:extLst>
                  <a:ext uri="{FF2B5EF4-FFF2-40B4-BE49-F238E27FC236}">
                    <a16:creationId xmlns:a16="http://schemas.microsoft.com/office/drawing/2014/main" id="{A54F40AF-EC6E-BEA7-E8AF-95623E94FE49}"/>
                  </a:ext>
                </a:extLst>
              </p:cNvPr>
              <p:cNvSpPr/>
              <p:nvPr/>
            </p:nvSpPr>
            <p:spPr>
              <a:xfrm>
                <a:off x="6903949" y="1348441"/>
                <a:ext cx="383094" cy="346070"/>
              </a:xfrm>
              <a:custGeom>
                <a:avLst/>
                <a:gdLst>
                  <a:gd name="connsiteX0" fmla="*/ 364583 w 383094"/>
                  <a:gd name="connsiteY0" fmla="*/ 0 h 346070"/>
                  <a:gd name="connsiteX1" fmla="*/ 18512 w 383094"/>
                  <a:gd name="connsiteY1" fmla="*/ 0 h 346070"/>
                  <a:gd name="connsiteX2" fmla="*/ 0 w 383094"/>
                  <a:gd name="connsiteY2" fmla="*/ 18512 h 346070"/>
                  <a:gd name="connsiteX3" fmla="*/ 0 w 383094"/>
                  <a:gd name="connsiteY3" fmla="*/ 327559 h 346070"/>
                  <a:gd name="connsiteX4" fmla="*/ 18512 w 383094"/>
                  <a:gd name="connsiteY4" fmla="*/ 346071 h 346070"/>
                  <a:gd name="connsiteX5" fmla="*/ 364583 w 383094"/>
                  <a:gd name="connsiteY5" fmla="*/ 346071 h 346070"/>
                  <a:gd name="connsiteX6" fmla="*/ 383094 w 383094"/>
                  <a:gd name="connsiteY6" fmla="*/ 327559 h 346070"/>
                  <a:gd name="connsiteX7" fmla="*/ 383094 w 383094"/>
                  <a:gd name="connsiteY7" fmla="*/ 18512 h 346070"/>
                  <a:gd name="connsiteX8" fmla="*/ 364583 w 383094"/>
                  <a:gd name="connsiteY8" fmla="*/ 0 h 34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094" h="346070">
                    <a:moveTo>
                      <a:pt x="364583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327559"/>
                    </a:lnTo>
                    <a:cubicBezTo>
                      <a:pt x="0" y="337789"/>
                      <a:pt x="8282" y="346071"/>
                      <a:pt x="18512" y="346071"/>
                    </a:cubicBezTo>
                    <a:lnTo>
                      <a:pt x="364583" y="346071"/>
                    </a:lnTo>
                    <a:cubicBezTo>
                      <a:pt x="374813" y="346071"/>
                      <a:pt x="383094" y="337789"/>
                      <a:pt x="383094" y="327559"/>
                    </a:cubicBezTo>
                    <a:lnTo>
                      <a:pt x="383094" y="18512"/>
                    </a:lnTo>
                    <a:cubicBezTo>
                      <a:pt x="383094" y="8282"/>
                      <a:pt x="374813" y="0"/>
                      <a:pt x="364583" y="0"/>
                    </a:cubicBezTo>
                  </a:path>
                </a:pathLst>
              </a:custGeom>
              <a:solidFill>
                <a:schemeClr val="accent4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4" name="Freeform 24">
                <a:extLst>
                  <a:ext uri="{FF2B5EF4-FFF2-40B4-BE49-F238E27FC236}">
                    <a16:creationId xmlns:a16="http://schemas.microsoft.com/office/drawing/2014/main" id="{EB8C22FE-0A68-19D0-8BF9-8CF0198923D9}"/>
                  </a:ext>
                </a:extLst>
              </p:cNvPr>
              <p:cNvSpPr/>
              <p:nvPr/>
            </p:nvSpPr>
            <p:spPr>
              <a:xfrm>
                <a:off x="7714761" y="708911"/>
                <a:ext cx="102301" cy="85251"/>
              </a:xfrm>
              <a:custGeom>
                <a:avLst/>
                <a:gdLst>
                  <a:gd name="connsiteX0" fmla="*/ 102204 w 102301"/>
                  <a:gd name="connsiteY0" fmla="*/ 0 h 85251"/>
                  <a:gd name="connsiteX1" fmla="*/ 18512 w 102301"/>
                  <a:gd name="connsiteY1" fmla="*/ 0 h 85251"/>
                  <a:gd name="connsiteX2" fmla="*/ 0 w 102301"/>
                  <a:gd name="connsiteY2" fmla="*/ 18512 h 85251"/>
                  <a:gd name="connsiteX3" fmla="*/ 0 w 102301"/>
                  <a:gd name="connsiteY3" fmla="*/ 85251 h 85251"/>
                  <a:gd name="connsiteX4" fmla="*/ 102301 w 102301"/>
                  <a:gd name="connsiteY4" fmla="*/ 0 h 8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301" h="85251">
                    <a:moveTo>
                      <a:pt x="102204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85251"/>
                    </a:lnTo>
                    <a:cubicBezTo>
                      <a:pt x="30983" y="53684"/>
                      <a:pt x="65278" y="25039"/>
                      <a:pt x="102301" y="0"/>
                    </a:cubicBezTo>
                  </a:path>
                </a:pathLst>
              </a:custGeom>
              <a:solidFill>
                <a:srgbClr val="CED3E7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5" name="Freeform 25">
                <a:extLst>
                  <a:ext uri="{FF2B5EF4-FFF2-40B4-BE49-F238E27FC236}">
                    <a16:creationId xmlns:a16="http://schemas.microsoft.com/office/drawing/2014/main" id="{C6D27C52-4F55-F883-4854-3B61C9EE6911}"/>
                  </a:ext>
                </a:extLst>
              </p:cNvPr>
              <p:cNvSpPr/>
              <p:nvPr/>
            </p:nvSpPr>
            <p:spPr>
              <a:xfrm>
                <a:off x="7714663" y="708911"/>
                <a:ext cx="383191" cy="346168"/>
              </a:xfrm>
              <a:custGeom>
                <a:avLst/>
                <a:gdLst>
                  <a:gd name="connsiteX0" fmla="*/ 364680 w 383191"/>
                  <a:gd name="connsiteY0" fmla="*/ 0 h 346168"/>
                  <a:gd name="connsiteX1" fmla="*/ 102301 w 383191"/>
                  <a:gd name="connsiteY1" fmla="*/ 0 h 346168"/>
                  <a:gd name="connsiteX2" fmla="*/ 0 w 383191"/>
                  <a:gd name="connsiteY2" fmla="*/ 85251 h 346168"/>
                  <a:gd name="connsiteX3" fmla="*/ 0 w 383191"/>
                  <a:gd name="connsiteY3" fmla="*/ 119352 h 346168"/>
                  <a:gd name="connsiteX4" fmla="*/ 324344 w 383191"/>
                  <a:gd name="connsiteY4" fmla="*/ 314017 h 346168"/>
                  <a:gd name="connsiteX5" fmla="*/ 364875 w 383191"/>
                  <a:gd name="connsiteY5" fmla="*/ 346168 h 346168"/>
                  <a:gd name="connsiteX6" fmla="*/ 383192 w 383191"/>
                  <a:gd name="connsiteY6" fmla="*/ 327657 h 346168"/>
                  <a:gd name="connsiteX7" fmla="*/ 383192 w 383191"/>
                  <a:gd name="connsiteY7" fmla="*/ 18609 h 346168"/>
                  <a:gd name="connsiteX8" fmla="*/ 364680 w 383191"/>
                  <a:gd name="connsiteY8" fmla="*/ 97 h 34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191" h="346168">
                    <a:moveTo>
                      <a:pt x="364680" y="0"/>
                    </a:moveTo>
                    <a:lnTo>
                      <a:pt x="102301" y="0"/>
                    </a:lnTo>
                    <a:cubicBezTo>
                      <a:pt x="65278" y="25039"/>
                      <a:pt x="31080" y="53684"/>
                      <a:pt x="0" y="85251"/>
                    </a:cubicBezTo>
                    <a:lnTo>
                      <a:pt x="0" y="119352"/>
                    </a:lnTo>
                    <a:cubicBezTo>
                      <a:pt x="122762" y="155790"/>
                      <a:pt x="231396" y="228571"/>
                      <a:pt x="324344" y="314017"/>
                    </a:cubicBezTo>
                    <a:cubicBezTo>
                      <a:pt x="337692" y="326293"/>
                      <a:pt x="356983" y="342758"/>
                      <a:pt x="364875" y="346168"/>
                    </a:cubicBezTo>
                    <a:cubicBezTo>
                      <a:pt x="375008" y="346071"/>
                      <a:pt x="383192" y="337789"/>
                      <a:pt x="383192" y="327657"/>
                    </a:cubicBezTo>
                    <a:lnTo>
                      <a:pt x="383192" y="18609"/>
                    </a:lnTo>
                    <a:cubicBezTo>
                      <a:pt x="383192" y="8379"/>
                      <a:pt x="374910" y="97"/>
                      <a:pt x="364680" y="97"/>
                    </a:cubicBezTo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6" name="Freeform 26">
                <a:extLst>
                  <a:ext uri="{FF2B5EF4-FFF2-40B4-BE49-F238E27FC236}">
                    <a16:creationId xmlns:a16="http://schemas.microsoft.com/office/drawing/2014/main" id="{2720E750-7395-3E26-F444-EFDEDA250488}"/>
                  </a:ext>
                </a:extLst>
              </p:cNvPr>
              <p:cNvSpPr/>
              <p:nvPr/>
            </p:nvSpPr>
            <p:spPr>
              <a:xfrm>
                <a:off x="7714663" y="828165"/>
                <a:ext cx="364874" cy="226816"/>
              </a:xfrm>
              <a:custGeom>
                <a:avLst/>
                <a:gdLst>
                  <a:gd name="connsiteX0" fmla="*/ 0 w 364874"/>
                  <a:gd name="connsiteY0" fmla="*/ 97 h 226816"/>
                  <a:gd name="connsiteX1" fmla="*/ 0 w 364874"/>
                  <a:gd name="connsiteY1" fmla="*/ 208305 h 226816"/>
                  <a:gd name="connsiteX2" fmla="*/ 18512 w 364874"/>
                  <a:gd name="connsiteY2" fmla="*/ 226817 h 226816"/>
                  <a:gd name="connsiteX3" fmla="*/ 364875 w 364874"/>
                  <a:gd name="connsiteY3" fmla="*/ 226817 h 226816"/>
                  <a:gd name="connsiteX4" fmla="*/ 0 w 364874"/>
                  <a:gd name="connsiteY4" fmla="*/ 0 h 226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874" h="226816">
                    <a:moveTo>
                      <a:pt x="0" y="97"/>
                    </a:moveTo>
                    <a:lnTo>
                      <a:pt x="0" y="208305"/>
                    </a:lnTo>
                    <a:cubicBezTo>
                      <a:pt x="0" y="218535"/>
                      <a:pt x="8282" y="226817"/>
                      <a:pt x="18512" y="226817"/>
                    </a:cubicBezTo>
                    <a:lnTo>
                      <a:pt x="364875" y="226817"/>
                    </a:lnTo>
                    <a:cubicBezTo>
                      <a:pt x="266373" y="120716"/>
                      <a:pt x="140397" y="41797"/>
                      <a:pt x="0" y="0"/>
                    </a:cubicBezTo>
                  </a:path>
                </a:pathLst>
              </a:custGeom>
              <a:solidFill>
                <a:schemeClr val="accent6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7" name="Freeform 27">
                <a:extLst>
                  <a:ext uri="{FF2B5EF4-FFF2-40B4-BE49-F238E27FC236}">
                    <a16:creationId xmlns:a16="http://schemas.microsoft.com/office/drawing/2014/main" id="{73268613-0F8E-9814-9BC1-A3107BEDAC7C}"/>
                  </a:ext>
                </a:extLst>
              </p:cNvPr>
              <p:cNvSpPr/>
              <p:nvPr/>
            </p:nvSpPr>
            <p:spPr>
              <a:xfrm>
                <a:off x="8266506" y="852620"/>
                <a:ext cx="383191" cy="346070"/>
              </a:xfrm>
              <a:custGeom>
                <a:avLst/>
                <a:gdLst>
                  <a:gd name="connsiteX0" fmla="*/ 364583 w 383191"/>
                  <a:gd name="connsiteY0" fmla="*/ 0 h 346070"/>
                  <a:gd name="connsiteX1" fmla="*/ 18512 w 383191"/>
                  <a:gd name="connsiteY1" fmla="*/ 0 h 346070"/>
                  <a:gd name="connsiteX2" fmla="*/ 0 w 383191"/>
                  <a:gd name="connsiteY2" fmla="*/ 18512 h 346070"/>
                  <a:gd name="connsiteX3" fmla="*/ 0 w 383191"/>
                  <a:gd name="connsiteY3" fmla="*/ 324247 h 346070"/>
                  <a:gd name="connsiteX4" fmla="*/ 63817 w 383191"/>
                  <a:gd name="connsiteY4" fmla="*/ 322980 h 346070"/>
                  <a:gd name="connsiteX5" fmla="*/ 239970 w 383191"/>
                  <a:gd name="connsiteY5" fmla="*/ 346071 h 346070"/>
                  <a:gd name="connsiteX6" fmla="*/ 364680 w 383191"/>
                  <a:gd name="connsiteY6" fmla="*/ 346071 h 346070"/>
                  <a:gd name="connsiteX7" fmla="*/ 383192 w 383191"/>
                  <a:gd name="connsiteY7" fmla="*/ 327559 h 346070"/>
                  <a:gd name="connsiteX8" fmla="*/ 383192 w 383191"/>
                  <a:gd name="connsiteY8" fmla="*/ 18512 h 346070"/>
                  <a:gd name="connsiteX9" fmla="*/ 364680 w 383191"/>
                  <a:gd name="connsiteY9" fmla="*/ 0 h 34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3191" h="346070">
                    <a:moveTo>
                      <a:pt x="364583" y="0"/>
                    </a:moveTo>
                    <a:lnTo>
                      <a:pt x="18512" y="0"/>
                    </a:lnTo>
                    <a:cubicBezTo>
                      <a:pt x="8282" y="0"/>
                      <a:pt x="0" y="8282"/>
                      <a:pt x="0" y="18512"/>
                    </a:cubicBezTo>
                    <a:lnTo>
                      <a:pt x="0" y="324247"/>
                    </a:lnTo>
                    <a:cubicBezTo>
                      <a:pt x="22117" y="322980"/>
                      <a:pt x="42869" y="322980"/>
                      <a:pt x="63817" y="322980"/>
                    </a:cubicBezTo>
                    <a:cubicBezTo>
                      <a:pt x="124613" y="322980"/>
                      <a:pt x="184240" y="333600"/>
                      <a:pt x="239970" y="346071"/>
                    </a:cubicBezTo>
                    <a:lnTo>
                      <a:pt x="364680" y="346071"/>
                    </a:lnTo>
                    <a:cubicBezTo>
                      <a:pt x="374910" y="346071"/>
                      <a:pt x="383192" y="337789"/>
                      <a:pt x="383192" y="327559"/>
                    </a:cubicBezTo>
                    <a:lnTo>
                      <a:pt x="383192" y="18512"/>
                    </a:lnTo>
                    <a:cubicBezTo>
                      <a:pt x="383192" y="8282"/>
                      <a:pt x="374910" y="0"/>
                      <a:pt x="364680" y="0"/>
                    </a:cubicBezTo>
                  </a:path>
                </a:pathLst>
              </a:custGeom>
              <a:solidFill>
                <a:schemeClr val="accent4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8" name="Freeform 28">
                <a:extLst>
                  <a:ext uri="{FF2B5EF4-FFF2-40B4-BE49-F238E27FC236}">
                    <a16:creationId xmlns:a16="http://schemas.microsoft.com/office/drawing/2014/main" id="{9AE17DD1-7F9C-D8B7-A791-62831C888265}"/>
                  </a:ext>
                </a:extLst>
              </p:cNvPr>
              <p:cNvSpPr/>
              <p:nvPr/>
            </p:nvSpPr>
            <p:spPr>
              <a:xfrm>
                <a:off x="8266409" y="1173749"/>
                <a:ext cx="239969" cy="24942"/>
              </a:xfrm>
              <a:custGeom>
                <a:avLst/>
                <a:gdLst>
                  <a:gd name="connsiteX0" fmla="*/ 63524 w 239969"/>
                  <a:gd name="connsiteY0" fmla="*/ 0 h 24942"/>
                  <a:gd name="connsiteX1" fmla="*/ 0 w 239969"/>
                  <a:gd name="connsiteY1" fmla="*/ 3118 h 24942"/>
                  <a:gd name="connsiteX2" fmla="*/ 0 w 239969"/>
                  <a:gd name="connsiteY2" fmla="*/ 6430 h 24942"/>
                  <a:gd name="connsiteX3" fmla="*/ 18512 w 239969"/>
                  <a:gd name="connsiteY3" fmla="*/ 24942 h 24942"/>
                  <a:gd name="connsiteX4" fmla="*/ 239970 w 239969"/>
                  <a:gd name="connsiteY4" fmla="*/ 24942 h 24942"/>
                  <a:gd name="connsiteX5" fmla="*/ 63524 w 239969"/>
                  <a:gd name="connsiteY5" fmla="*/ 0 h 24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9969" h="24942">
                    <a:moveTo>
                      <a:pt x="63524" y="0"/>
                    </a:moveTo>
                    <a:cubicBezTo>
                      <a:pt x="42479" y="0"/>
                      <a:pt x="21337" y="1072"/>
                      <a:pt x="0" y="3118"/>
                    </a:cubicBezTo>
                    <a:lnTo>
                      <a:pt x="0" y="6430"/>
                    </a:lnTo>
                    <a:cubicBezTo>
                      <a:pt x="0" y="16661"/>
                      <a:pt x="8281" y="24942"/>
                      <a:pt x="18512" y="24942"/>
                    </a:cubicBezTo>
                    <a:lnTo>
                      <a:pt x="239970" y="24942"/>
                    </a:lnTo>
                    <a:cubicBezTo>
                      <a:pt x="183655" y="8671"/>
                      <a:pt x="124320" y="0"/>
                      <a:pt x="63524" y="0"/>
                    </a:cubicBezTo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89" name="Freeform 29">
                <a:extLst>
                  <a:ext uri="{FF2B5EF4-FFF2-40B4-BE49-F238E27FC236}">
                    <a16:creationId xmlns:a16="http://schemas.microsoft.com/office/drawing/2014/main" id="{D4FC7951-2A5C-9544-02D8-B0D14D1F09C9}"/>
                  </a:ext>
                </a:extLst>
              </p:cNvPr>
              <p:cNvSpPr/>
              <p:nvPr/>
            </p:nvSpPr>
            <p:spPr>
              <a:xfrm>
                <a:off x="8711079" y="1594159"/>
                <a:ext cx="58457" cy="85640"/>
              </a:xfrm>
              <a:custGeom>
                <a:avLst/>
                <a:gdLst>
                  <a:gd name="connsiteX0" fmla="*/ 58458 w 58457"/>
                  <a:gd name="connsiteY0" fmla="*/ 0 h 85640"/>
                  <a:gd name="connsiteX1" fmla="*/ 0 w 58457"/>
                  <a:gd name="connsiteY1" fmla="*/ 85641 h 85640"/>
                  <a:gd name="connsiteX2" fmla="*/ 39946 w 58457"/>
                  <a:gd name="connsiteY2" fmla="*/ 85641 h 85640"/>
                  <a:gd name="connsiteX3" fmla="*/ 58458 w 58457"/>
                  <a:gd name="connsiteY3" fmla="*/ 67129 h 85640"/>
                  <a:gd name="connsiteX4" fmla="*/ 58458 w 58457"/>
                  <a:gd name="connsiteY4" fmla="*/ 0 h 8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457" h="85640">
                    <a:moveTo>
                      <a:pt x="58458" y="0"/>
                    </a:moveTo>
                    <a:cubicBezTo>
                      <a:pt x="38095" y="28450"/>
                      <a:pt x="18024" y="58166"/>
                      <a:pt x="0" y="85641"/>
                    </a:cubicBezTo>
                    <a:lnTo>
                      <a:pt x="39946" y="85641"/>
                    </a:lnTo>
                    <a:cubicBezTo>
                      <a:pt x="50176" y="85641"/>
                      <a:pt x="58458" y="77359"/>
                      <a:pt x="58458" y="67129"/>
                    </a:cubicBezTo>
                    <a:lnTo>
                      <a:pt x="58458" y="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90" name="Freeform 30">
                <a:extLst>
                  <a:ext uri="{FF2B5EF4-FFF2-40B4-BE49-F238E27FC236}">
                    <a16:creationId xmlns:a16="http://schemas.microsoft.com/office/drawing/2014/main" id="{356C36B0-1DEA-1E7E-AF7E-3467A6F86FBA}"/>
                  </a:ext>
                </a:extLst>
              </p:cNvPr>
              <p:cNvSpPr/>
              <p:nvPr/>
            </p:nvSpPr>
            <p:spPr>
              <a:xfrm>
                <a:off x="8751902" y="1333632"/>
                <a:ext cx="17439" cy="15978"/>
              </a:xfrm>
              <a:custGeom>
                <a:avLst/>
                <a:gdLst>
                  <a:gd name="connsiteX0" fmla="*/ 0 w 17439"/>
                  <a:gd name="connsiteY0" fmla="*/ 0 h 15978"/>
                  <a:gd name="connsiteX1" fmla="*/ 17440 w 17439"/>
                  <a:gd name="connsiteY1" fmla="*/ 15978 h 15978"/>
                  <a:gd name="connsiteX2" fmla="*/ 0 w 17439"/>
                  <a:gd name="connsiteY2" fmla="*/ 0 h 1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439" h="15978">
                    <a:moveTo>
                      <a:pt x="0" y="0"/>
                    </a:moveTo>
                    <a:cubicBezTo>
                      <a:pt x="5943" y="5164"/>
                      <a:pt x="11692" y="10522"/>
                      <a:pt x="17440" y="15978"/>
                    </a:cubicBezTo>
                    <a:cubicBezTo>
                      <a:pt x="16271" y="7307"/>
                      <a:pt x="8964" y="487"/>
                      <a:pt x="0" y="0"/>
                    </a:cubicBezTo>
                  </a:path>
                </a:pathLst>
              </a:custGeom>
              <a:solidFill>
                <a:srgbClr val="C6BDD8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91" name="Freeform 31">
                <a:extLst>
                  <a:ext uri="{FF2B5EF4-FFF2-40B4-BE49-F238E27FC236}">
                    <a16:creationId xmlns:a16="http://schemas.microsoft.com/office/drawing/2014/main" id="{907B0088-559C-0895-2417-3DEE9A7CA63B}"/>
                  </a:ext>
                </a:extLst>
              </p:cNvPr>
              <p:cNvSpPr/>
              <p:nvPr/>
            </p:nvSpPr>
            <p:spPr>
              <a:xfrm>
                <a:off x="8386345" y="1333534"/>
                <a:ext cx="383191" cy="346168"/>
              </a:xfrm>
              <a:custGeom>
                <a:avLst/>
                <a:gdLst>
                  <a:gd name="connsiteX0" fmla="*/ 364583 w 383191"/>
                  <a:gd name="connsiteY0" fmla="*/ 97 h 346168"/>
                  <a:gd name="connsiteX1" fmla="*/ 18512 w 383191"/>
                  <a:gd name="connsiteY1" fmla="*/ 97 h 346168"/>
                  <a:gd name="connsiteX2" fmla="*/ 0 w 383191"/>
                  <a:gd name="connsiteY2" fmla="*/ 18609 h 346168"/>
                  <a:gd name="connsiteX3" fmla="*/ 0 w 383191"/>
                  <a:gd name="connsiteY3" fmla="*/ 327657 h 346168"/>
                  <a:gd name="connsiteX4" fmla="*/ 18512 w 383191"/>
                  <a:gd name="connsiteY4" fmla="*/ 346168 h 346168"/>
                  <a:gd name="connsiteX5" fmla="*/ 324734 w 383191"/>
                  <a:gd name="connsiteY5" fmla="*/ 346168 h 346168"/>
                  <a:gd name="connsiteX6" fmla="*/ 383192 w 383191"/>
                  <a:gd name="connsiteY6" fmla="*/ 260528 h 346168"/>
                  <a:gd name="connsiteX7" fmla="*/ 383192 w 383191"/>
                  <a:gd name="connsiteY7" fmla="*/ 18609 h 346168"/>
                  <a:gd name="connsiteX8" fmla="*/ 382997 w 383191"/>
                  <a:gd name="connsiteY8" fmla="*/ 15979 h 346168"/>
                  <a:gd name="connsiteX9" fmla="*/ 365557 w 383191"/>
                  <a:gd name="connsiteY9" fmla="*/ 0 h 346168"/>
                  <a:gd name="connsiteX10" fmla="*/ 364583 w 383191"/>
                  <a:gd name="connsiteY10" fmla="*/ 0 h 34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191" h="346168">
                    <a:moveTo>
                      <a:pt x="364583" y="97"/>
                    </a:moveTo>
                    <a:lnTo>
                      <a:pt x="18512" y="97"/>
                    </a:lnTo>
                    <a:cubicBezTo>
                      <a:pt x="8282" y="97"/>
                      <a:pt x="0" y="8379"/>
                      <a:pt x="0" y="18609"/>
                    </a:cubicBezTo>
                    <a:lnTo>
                      <a:pt x="0" y="327657"/>
                    </a:lnTo>
                    <a:cubicBezTo>
                      <a:pt x="0" y="337887"/>
                      <a:pt x="8282" y="346168"/>
                      <a:pt x="18512" y="346168"/>
                    </a:cubicBezTo>
                    <a:lnTo>
                      <a:pt x="324734" y="346168"/>
                    </a:lnTo>
                    <a:cubicBezTo>
                      <a:pt x="346363" y="319180"/>
                      <a:pt x="365947" y="290536"/>
                      <a:pt x="383192" y="260528"/>
                    </a:cubicBezTo>
                    <a:lnTo>
                      <a:pt x="383192" y="18609"/>
                    </a:lnTo>
                    <a:cubicBezTo>
                      <a:pt x="383192" y="17732"/>
                      <a:pt x="383192" y="16855"/>
                      <a:pt x="382997" y="15979"/>
                    </a:cubicBezTo>
                    <a:cubicBezTo>
                      <a:pt x="377249" y="10522"/>
                      <a:pt x="371500" y="5261"/>
                      <a:pt x="365557" y="0"/>
                    </a:cubicBezTo>
                    <a:cubicBezTo>
                      <a:pt x="365265" y="0"/>
                      <a:pt x="364972" y="0"/>
                      <a:pt x="364583" y="0"/>
                    </a:cubicBezTo>
                  </a:path>
                </a:pathLst>
              </a:custGeom>
              <a:solidFill>
                <a:schemeClr val="accent2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sp>
          <p:nvSpPr>
            <p:cNvPr id="298" name="Freeform 32">
              <a:extLst>
                <a:ext uri="{FF2B5EF4-FFF2-40B4-BE49-F238E27FC236}">
                  <a16:creationId xmlns:a16="http://schemas.microsoft.com/office/drawing/2014/main" id="{5B492803-E6A0-609E-7839-89C703A5FB7B}"/>
                </a:ext>
              </a:extLst>
            </p:cNvPr>
            <p:cNvSpPr/>
            <p:nvPr/>
          </p:nvSpPr>
          <p:spPr>
            <a:xfrm>
              <a:off x="7140996" y="808874"/>
              <a:ext cx="383191" cy="346168"/>
            </a:xfrm>
            <a:custGeom>
              <a:avLst/>
              <a:gdLst>
                <a:gd name="connsiteX0" fmla="*/ 383192 w 383191"/>
                <a:gd name="connsiteY0" fmla="*/ 18609 h 346168"/>
                <a:gd name="connsiteX1" fmla="*/ 383192 w 383191"/>
                <a:gd name="connsiteY1" fmla="*/ 327657 h 346168"/>
                <a:gd name="connsiteX2" fmla="*/ 364680 w 383191"/>
                <a:gd name="connsiteY2" fmla="*/ 346168 h 346168"/>
                <a:gd name="connsiteX3" fmla="*/ 18512 w 383191"/>
                <a:gd name="connsiteY3" fmla="*/ 346168 h 346168"/>
                <a:gd name="connsiteX4" fmla="*/ 0 w 383191"/>
                <a:gd name="connsiteY4" fmla="*/ 327657 h 346168"/>
                <a:gd name="connsiteX5" fmla="*/ 0 w 383191"/>
                <a:gd name="connsiteY5" fmla="*/ 18609 h 346168"/>
                <a:gd name="connsiteX6" fmla="*/ 18512 w 383191"/>
                <a:gd name="connsiteY6" fmla="*/ 0 h 346168"/>
                <a:gd name="connsiteX7" fmla="*/ 364680 w 383191"/>
                <a:gd name="connsiteY7" fmla="*/ 0 h 346168"/>
                <a:gd name="connsiteX8" fmla="*/ 383192 w 383191"/>
                <a:gd name="connsiteY8" fmla="*/ 18609 h 34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191" h="346168">
                  <a:moveTo>
                    <a:pt x="383192" y="18609"/>
                  </a:moveTo>
                  <a:lnTo>
                    <a:pt x="383192" y="327657"/>
                  </a:lnTo>
                  <a:cubicBezTo>
                    <a:pt x="383192" y="337887"/>
                    <a:pt x="374910" y="346168"/>
                    <a:pt x="364680" y="346168"/>
                  </a:cubicBezTo>
                  <a:lnTo>
                    <a:pt x="18512" y="346168"/>
                  </a:lnTo>
                  <a:cubicBezTo>
                    <a:pt x="8282" y="346168"/>
                    <a:pt x="0" y="337887"/>
                    <a:pt x="0" y="327657"/>
                  </a:cubicBezTo>
                  <a:lnTo>
                    <a:pt x="0" y="18609"/>
                  </a:lnTo>
                  <a:cubicBezTo>
                    <a:pt x="0" y="8379"/>
                    <a:pt x="8282" y="0"/>
                    <a:pt x="18512" y="0"/>
                  </a:cubicBezTo>
                  <a:lnTo>
                    <a:pt x="364680" y="0"/>
                  </a:lnTo>
                  <a:cubicBezTo>
                    <a:pt x="374910" y="0"/>
                    <a:pt x="383192" y="8379"/>
                    <a:pt x="383192" y="1860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7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99" name="Freeform 33">
              <a:extLst>
                <a:ext uri="{FF2B5EF4-FFF2-40B4-BE49-F238E27FC236}">
                  <a16:creationId xmlns:a16="http://schemas.microsoft.com/office/drawing/2014/main" id="{CC03DDC3-4896-8E93-DACA-5F28A3B2C6C4}"/>
                </a:ext>
              </a:extLst>
            </p:cNvPr>
            <p:cNvSpPr/>
            <p:nvPr/>
          </p:nvSpPr>
          <p:spPr>
            <a:xfrm>
              <a:off x="8215842" y="808874"/>
              <a:ext cx="383191" cy="346070"/>
            </a:xfrm>
            <a:custGeom>
              <a:avLst/>
              <a:gdLst>
                <a:gd name="connsiteX0" fmla="*/ 18512 w 383191"/>
                <a:gd name="connsiteY0" fmla="*/ 0 h 346070"/>
                <a:gd name="connsiteX1" fmla="*/ 364680 w 383191"/>
                <a:gd name="connsiteY1" fmla="*/ 0 h 346070"/>
                <a:gd name="connsiteX2" fmla="*/ 383192 w 383191"/>
                <a:gd name="connsiteY2" fmla="*/ 18512 h 346070"/>
                <a:gd name="connsiteX3" fmla="*/ 383192 w 383191"/>
                <a:gd name="connsiteY3" fmla="*/ 327559 h 346070"/>
                <a:gd name="connsiteX4" fmla="*/ 364680 w 383191"/>
                <a:gd name="connsiteY4" fmla="*/ 346071 h 346070"/>
                <a:gd name="connsiteX5" fmla="*/ 18512 w 383191"/>
                <a:gd name="connsiteY5" fmla="*/ 346071 h 346070"/>
                <a:gd name="connsiteX6" fmla="*/ 0 w 383191"/>
                <a:gd name="connsiteY6" fmla="*/ 327559 h 346070"/>
                <a:gd name="connsiteX7" fmla="*/ 0 w 383191"/>
                <a:gd name="connsiteY7" fmla="*/ 18512 h 346070"/>
                <a:gd name="connsiteX8" fmla="*/ 18512 w 383191"/>
                <a:gd name="connsiteY8" fmla="*/ 0 h 34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3191" h="346070">
                  <a:moveTo>
                    <a:pt x="18512" y="0"/>
                  </a:moveTo>
                  <a:lnTo>
                    <a:pt x="364680" y="0"/>
                  </a:lnTo>
                  <a:cubicBezTo>
                    <a:pt x="374910" y="0"/>
                    <a:pt x="383192" y="8282"/>
                    <a:pt x="383192" y="18512"/>
                  </a:cubicBezTo>
                  <a:lnTo>
                    <a:pt x="383192" y="327559"/>
                  </a:lnTo>
                  <a:cubicBezTo>
                    <a:pt x="383192" y="337789"/>
                    <a:pt x="374910" y="346071"/>
                    <a:pt x="364680" y="346071"/>
                  </a:cubicBezTo>
                  <a:lnTo>
                    <a:pt x="18512" y="346071"/>
                  </a:lnTo>
                  <a:cubicBezTo>
                    <a:pt x="8282" y="346071"/>
                    <a:pt x="0" y="337789"/>
                    <a:pt x="0" y="327559"/>
                  </a:cubicBezTo>
                  <a:lnTo>
                    <a:pt x="0" y="18512"/>
                  </a:lnTo>
                  <a:cubicBezTo>
                    <a:pt x="0" y="8282"/>
                    <a:pt x="8282" y="0"/>
                    <a:pt x="1851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7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00" name="Freeform 34">
              <a:extLst>
                <a:ext uri="{FF2B5EF4-FFF2-40B4-BE49-F238E27FC236}">
                  <a16:creationId xmlns:a16="http://schemas.microsoft.com/office/drawing/2014/main" id="{B284D2BC-E5D0-A1FA-3DA5-383A4AA6756E}"/>
                </a:ext>
              </a:extLst>
            </p:cNvPr>
            <p:cNvSpPr/>
            <p:nvPr/>
          </p:nvSpPr>
          <p:spPr>
            <a:xfrm>
              <a:off x="7680173" y="643731"/>
              <a:ext cx="383191" cy="346070"/>
            </a:xfrm>
            <a:custGeom>
              <a:avLst/>
              <a:gdLst>
                <a:gd name="connsiteX0" fmla="*/ 364680 w 383191"/>
                <a:gd name="connsiteY0" fmla="*/ 0 h 346070"/>
                <a:gd name="connsiteX1" fmla="*/ 383192 w 383191"/>
                <a:gd name="connsiteY1" fmla="*/ 18512 h 346070"/>
                <a:gd name="connsiteX2" fmla="*/ 383192 w 383191"/>
                <a:gd name="connsiteY2" fmla="*/ 327559 h 346070"/>
                <a:gd name="connsiteX3" fmla="*/ 364680 w 383191"/>
                <a:gd name="connsiteY3" fmla="*/ 346071 h 346070"/>
                <a:gd name="connsiteX4" fmla="*/ 18512 w 383191"/>
                <a:gd name="connsiteY4" fmla="*/ 346071 h 346070"/>
                <a:gd name="connsiteX5" fmla="*/ 0 w 383191"/>
                <a:gd name="connsiteY5" fmla="*/ 327559 h 346070"/>
                <a:gd name="connsiteX6" fmla="*/ 0 w 383191"/>
                <a:gd name="connsiteY6" fmla="*/ 18512 h 346070"/>
                <a:gd name="connsiteX7" fmla="*/ 18512 w 383191"/>
                <a:gd name="connsiteY7" fmla="*/ 0 h 34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91" h="346070">
                  <a:moveTo>
                    <a:pt x="364680" y="0"/>
                  </a:moveTo>
                  <a:cubicBezTo>
                    <a:pt x="374904" y="0"/>
                    <a:pt x="383192" y="8288"/>
                    <a:pt x="383192" y="18512"/>
                  </a:cubicBezTo>
                  <a:lnTo>
                    <a:pt x="383192" y="327559"/>
                  </a:lnTo>
                  <a:cubicBezTo>
                    <a:pt x="383192" y="337783"/>
                    <a:pt x="374904" y="346071"/>
                    <a:pt x="364680" y="346071"/>
                  </a:cubicBezTo>
                  <a:lnTo>
                    <a:pt x="18512" y="346071"/>
                  </a:lnTo>
                  <a:cubicBezTo>
                    <a:pt x="8288" y="346071"/>
                    <a:pt x="0" y="337783"/>
                    <a:pt x="0" y="327559"/>
                  </a:cubicBezTo>
                  <a:lnTo>
                    <a:pt x="0" y="18512"/>
                  </a:lnTo>
                  <a:cubicBezTo>
                    <a:pt x="0" y="8288"/>
                    <a:pt x="8288" y="0"/>
                    <a:pt x="18512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7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grpSp>
          <p:nvGrpSpPr>
            <p:cNvPr id="301" name="Graphic 11">
              <a:extLst>
                <a:ext uri="{FF2B5EF4-FFF2-40B4-BE49-F238E27FC236}">
                  <a16:creationId xmlns:a16="http://schemas.microsoft.com/office/drawing/2014/main" id="{3366A992-07E3-155F-220B-49786B8938C5}"/>
                </a:ext>
              </a:extLst>
            </p:cNvPr>
            <p:cNvGrpSpPr/>
            <p:nvPr/>
          </p:nvGrpSpPr>
          <p:grpSpPr>
            <a:xfrm>
              <a:off x="6873259" y="1283260"/>
              <a:ext cx="1860423" cy="346070"/>
              <a:chOff x="6873259" y="1283260"/>
              <a:chExt cx="1860423" cy="346070"/>
            </a:xfrm>
          </p:grpSpPr>
          <p:sp>
            <p:nvSpPr>
              <p:cNvPr id="370" name="Freeform 36">
                <a:extLst>
                  <a:ext uri="{FF2B5EF4-FFF2-40B4-BE49-F238E27FC236}">
                    <a16:creationId xmlns:a16="http://schemas.microsoft.com/office/drawing/2014/main" id="{69EED750-D938-299E-982C-D34CBE764969}"/>
                  </a:ext>
                </a:extLst>
              </p:cNvPr>
              <p:cNvSpPr/>
              <p:nvPr/>
            </p:nvSpPr>
            <p:spPr>
              <a:xfrm>
                <a:off x="8350491" y="1283260"/>
                <a:ext cx="383191" cy="346070"/>
              </a:xfrm>
              <a:custGeom>
                <a:avLst/>
                <a:gdLst>
                  <a:gd name="connsiteX0" fmla="*/ 364680 w 383191"/>
                  <a:gd name="connsiteY0" fmla="*/ 0 h 346070"/>
                  <a:gd name="connsiteX1" fmla="*/ 383192 w 383191"/>
                  <a:gd name="connsiteY1" fmla="*/ 18512 h 346070"/>
                  <a:gd name="connsiteX2" fmla="*/ 383192 w 383191"/>
                  <a:gd name="connsiteY2" fmla="*/ 327559 h 346070"/>
                  <a:gd name="connsiteX3" fmla="*/ 364680 w 383191"/>
                  <a:gd name="connsiteY3" fmla="*/ 346071 h 346070"/>
                  <a:gd name="connsiteX4" fmla="*/ 18512 w 383191"/>
                  <a:gd name="connsiteY4" fmla="*/ 346071 h 346070"/>
                  <a:gd name="connsiteX5" fmla="*/ 0 w 383191"/>
                  <a:gd name="connsiteY5" fmla="*/ 327559 h 346070"/>
                  <a:gd name="connsiteX6" fmla="*/ 0 w 383191"/>
                  <a:gd name="connsiteY6" fmla="*/ 18512 h 346070"/>
                  <a:gd name="connsiteX7" fmla="*/ 18512 w 383191"/>
                  <a:gd name="connsiteY7" fmla="*/ 0 h 34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3191" h="346070">
                    <a:moveTo>
                      <a:pt x="364680" y="0"/>
                    </a:moveTo>
                    <a:cubicBezTo>
                      <a:pt x="374904" y="0"/>
                      <a:pt x="383192" y="8288"/>
                      <a:pt x="383192" y="18512"/>
                    </a:cubicBezTo>
                    <a:lnTo>
                      <a:pt x="383192" y="327559"/>
                    </a:lnTo>
                    <a:cubicBezTo>
                      <a:pt x="383192" y="337783"/>
                      <a:pt x="374904" y="346071"/>
                      <a:pt x="364680" y="346071"/>
                    </a:cubicBezTo>
                    <a:lnTo>
                      <a:pt x="18512" y="346071"/>
                    </a:lnTo>
                    <a:cubicBezTo>
                      <a:pt x="8288" y="346071"/>
                      <a:pt x="0" y="337783"/>
                      <a:pt x="0" y="327559"/>
                    </a:cubicBezTo>
                    <a:lnTo>
                      <a:pt x="0" y="18512"/>
                    </a:lnTo>
                    <a:cubicBezTo>
                      <a:pt x="0" y="8288"/>
                      <a:pt x="8288" y="0"/>
                      <a:pt x="18512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1" name="Freeform 37">
                <a:extLst>
                  <a:ext uri="{FF2B5EF4-FFF2-40B4-BE49-F238E27FC236}">
                    <a16:creationId xmlns:a16="http://schemas.microsoft.com/office/drawing/2014/main" id="{FB7883F3-E2CF-E8D4-A99B-DEECC0E10F7A}"/>
                  </a:ext>
                </a:extLst>
              </p:cNvPr>
              <p:cNvSpPr/>
              <p:nvPr/>
            </p:nvSpPr>
            <p:spPr>
              <a:xfrm>
                <a:off x="6873259" y="1283260"/>
                <a:ext cx="383191" cy="346070"/>
              </a:xfrm>
              <a:custGeom>
                <a:avLst/>
                <a:gdLst>
                  <a:gd name="connsiteX0" fmla="*/ 383192 w 383191"/>
                  <a:gd name="connsiteY0" fmla="*/ 327559 h 346070"/>
                  <a:gd name="connsiteX1" fmla="*/ 364680 w 383191"/>
                  <a:gd name="connsiteY1" fmla="*/ 346071 h 346070"/>
                  <a:gd name="connsiteX2" fmla="*/ 18512 w 383191"/>
                  <a:gd name="connsiteY2" fmla="*/ 346071 h 346070"/>
                  <a:gd name="connsiteX3" fmla="*/ 0 w 383191"/>
                  <a:gd name="connsiteY3" fmla="*/ 327559 h 346070"/>
                  <a:gd name="connsiteX4" fmla="*/ 0 w 383191"/>
                  <a:gd name="connsiteY4" fmla="*/ 18512 h 346070"/>
                  <a:gd name="connsiteX5" fmla="*/ 18512 w 383191"/>
                  <a:gd name="connsiteY5" fmla="*/ 0 h 346070"/>
                  <a:gd name="connsiteX6" fmla="*/ 364583 w 383191"/>
                  <a:gd name="connsiteY6" fmla="*/ 0 h 346070"/>
                  <a:gd name="connsiteX7" fmla="*/ 383094 w 383191"/>
                  <a:gd name="connsiteY7" fmla="*/ 18512 h 346070"/>
                  <a:gd name="connsiteX8" fmla="*/ 383094 w 383191"/>
                  <a:gd name="connsiteY8" fmla="*/ 327559 h 34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191" h="346070">
                    <a:moveTo>
                      <a:pt x="383192" y="327559"/>
                    </a:moveTo>
                    <a:cubicBezTo>
                      <a:pt x="383192" y="337789"/>
                      <a:pt x="374910" y="346071"/>
                      <a:pt x="364680" y="346071"/>
                    </a:cubicBezTo>
                    <a:lnTo>
                      <a:pt x="18512" y="346071"/>
                    </a:lnTo>
                    <a:cubicBezTo>
                      <a:pt x="8282" y="346071"/>
                      <a:pt x="0" y="337789"/>
                      <a:pt x="0" y="327559"/>
                    </a:cubicBezTo>
                    <a:lnTo>
                      <a:pt x="0" y="18512"/>
                    </a:lnTo>
                    <a:cubicBezTo>
                      <a:pt x="0" y="8282"/>
                      <a:pt x="8282" y="0"/>
                      <a:pt x="18512" y="0"/>
                    </a:cubicBezTo>
                    <a:lnTo>
                      <a:pt x="364583" y="0"/>
                    </a:lnTo>
                    <a:cubicBezTo>
                      <a:pt x="374813" y="0"/>
                      <a:pt x="383094" y="8282"/>
                      <a:pt x="383094" y="18512"/>
                    </a:cubicBezTo>
                    <a:lnTo>
                      <a:pt x="383094" y="327559"/>
                    </a:lnTo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2" name="Freeform 39">
                <a:extLst>
                  <a:ext uri="{FF2B5EF4-FFF2-40B4-BE49-F238E27FC236}">
                    <a16:creationId xmlns:a16="http://schemas.microsoft.com/office/drawing/2014/main" id="{D6523D57-B5CE-899C-2C23-9C6457846CAA}"/>
                  </a:ext>
                </a:extLst>
              </p:cNvPr>
              <p:cNvSpPr/>
              <p:nvPr/>
            </p:nvSpPr>
            <p:spPr>
              <a:xfrm rot="-5383200">
                <a:off x="8439252" y="1361258"/>
                <a:ext cx="239287" cy="182875"/>
              </a:xfrm>
              <a:custGeom>
                <a:avLst/>
                <a:gdLst>
                  <a:gd name="connsiteX0" fmla="*/ 0 w 239287"/>
                  <a:gd name="connsiteY0" fmla="*/ 0 h 182875"/>
                  <a:gd name="connsiteX1" fmla="*/ 239288 w 239287"/>
                  <a:gd name="connsiteY1" fmla="*/ 0 h 182875"/>
                  <a:gd name="connsiteX2" fmla="*/ 239288 w 239287"/>
                  <a:gd name="connsiteY2" fmla="*/ 182876 h 182875"/>
                  <a:gd name="connsiteX3" fmla="*/ 0 w 239287"/>
                  <a:gd name="connsiteY3" fmla="*/ 182876 h 18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287" h="182875">
                    <a:moveTo>
                      <a:pt x="0" y="0"/>
                    </a:moveTo>
                    <a:lnTo>
                      <a:pt x="239288" y="0"/>
                    </a:lnTo>
                    <a:lnTo>
                      <a:pt x="239288" y="182876"/>
                    </a:lnTo>
                    <a:lnTo>
                      <a:pt x="0" y="182876"/>
                    </a:lnTo>
                    <a:close/>
                  </a:path>
                </a:pathLst>
              </a:custGeom>
              <a:solidFill>
                <a:schemeClr val="accent1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73" name="Freeform 40">
                <a:extLst>
                  <a:ext uri="{FF2B5EF4-FFF2-40B4-BE49-F238E27FC236}">
                    <a16:creationId xmlns:a16="http://schemas.microsoft.com/office/drawing/2014/main" id="{03925D6A-01C6-430E-DC1D-CFDCA46BD4A9}"/>
                  </a:ext>
                </a:extLst>
              </p:cNvPr>
              <p:cNvSpPr/>
              <p:nvPr/>
            </p:nvSpPr>
            <p:spPr>
              <a:xfrm>
                <a:off x="6938050" y="1312002"/>
                <a:ext cx="257604" cy="257604"/>
              </a:xfrm>
              <a:custGeom>
                <a:avLst/>
                <a:gdLst>
                  <a:gd name="connsiteX0" fmla="*/ 128802 w 257604"/>
                  <a:gd name="connsiteY0" fmla="*/ 0 h 257604"/>
                  <a:gd name="connsiteX1" fmla="*/ 0 w 257604"/>
                  <a:gd name="connsiteY1" fmla="*/ 128802 h 257604"/>
                  <a:gd name="connsiteX2" fmla="*/ 128802 w 257604"/>
                  <a:gd name="connsiteY2" fmla="*/ 257605 h 257604"/>
                  <a:gd name="connsiteX3" fmla="*/ 257605 w 257604"/>
                  <a:gd name="connsiteY3" fmla="*/ 128802 h 257604"/>
                  <a:gd name="connsiteX4" fmla="*/ 128802 w 257604"/>
                  <a:gd name="connsiteY4" fmla="*/ 0 h 257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04" h="257604">
                    <a:moveTo>
                      <a:pt x="128802" y="0"/>
                    </a:moveTo>
                    <a:cubicBezTo>
                      <a:pt x="57679" y="0"/>
                      <a:pt x="0" y="57679"/>
                      <a:pt x="0" y="128802"/>
                    </a:cubicBezTo>
                    <a:cubicBezTo>
                      <a:pt x="0" y="199926"/>
                      <a:pt x="57679" y="257605"/>
                      <a:pt x="128802" y="257605"/>
                    </a:cubicBezTo>
                    <a:cubicBezTo>
                      <a:pt x="199926" y="257605"/>
                      <a:pt x="257605" y="199926"/>
                      <a:pt x="257605" y="128802"/>
                    </a:cubicBezTo>
                    <a:cubicBezTo>
                      <a:pt x="257605" y="57679"/>
                      <a:pt x="199926" y="0"/>
                      <a:pt x="128802" y="0"/>
                    </a:cubicBezTo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302" name="Graphic 11">
              <a:extLst>
                <a:ext uri="{FF2B5EF4-FFF2-40B4-BE49-F238E27FC236}">
                  <a16:creationId xmlns:a16="http://schemas.microsoft.com/office/drawing/2014/main" id="{18100EE0-F43D-649E-3747-DEFE256E14A5}"/>
                </a:ext>
              </a:extLst>
            </p:cNvPr>
            <p:cNvGrpSpPr/>
            <p:nvPr/>
          </p:nvGrpSpPr>
          <p:grpSpPr>
            <a:xfrm>
              <a:off x="6937889" y="1200746"/>
              <a:ext cx="1851043" cy="1259662"/>
              <a:chOff x="6937889" y="1200746"/>
              <a:chExt cx="1851043" cy="1259662"/>
            </a:xfrm>
          </p:grpSpPr>
          <p:sp>
            <p:nvSpPr>
              <p:cNvPr id="360" name="Freeform 43">
                <a:extLst>
                  <a:ext uri="{FF2B5EF4-FFF2-40B4-BE49-F238E27FC236}">
                    <a16:creationId xmlns:a16="http://schemas.microsoft.com/office/drawing/2014/main" id="{2445114A-8C77-F03D-1E6A-1FBC1018A829}"/>
                  </a:ext>
                </a:extLst>
              </p:cNvPr>
              <p:cNvSpPr/>
              <p:nvPr/>
            </p:nvSpPr>
            <p:spPr>
              <a:xfrm>
                <a:off x="8137840" y="1827001"/>
                <a:ext cx="651092" cy="530237"/>
              </a:xfrm>
              <a:custGeom>
                <a:avLst/>
                <a:gdLst>
                  <a:gd name="connsiteX0" fmla="*/ 14186 w 651092"/>
                  <a:gd name="connsiteY0" fmla="*/ 1964 h 530237"/>
                  <a:gd name="connsiteX1" fmla="*/ 206415 w 651092"/>
                  <a:gd name="connsiteY1" fmla="*/ 362454 h 530237"/>
                  <a:gd name="connsiteX2" fmla="*/ 411895 w 651092"/>
                  <a:gd name="connsiteY2" fmla="*/ 130961 h 530237"/>
                  <a:gd name="connsiteX3" fmla="*/ 486623 w 651092"/>
                  <a:gd name="connsiteY3" fmla="*/ 87702 h 530237"/>
                  <a:gd name="connsiteX4" fmla="*/ 558721 w 651092"/>
                  <a:gd name="connsiteY4" fmla="*/ 96763 h 530237"/>
                  <a:gd name="connsiteX5" fmla="*/ 641147 w 651092"/>
                  <a:gd name="connsiteY5" fmla="*/ 85364 h 530237"/>
                  <a:gd name="connsiteX6" fmla="*/ 649234 w 651092"/>
                  <a:gd name="connsiteY6" fmla="*/ 96178 h 530237"/>
                  <a:gd name="connsiteX7" fmla="*/ 502602 w 651092"/>
                  <a:gd name="connsiteY7" fmla="*/ 145965 h 530237"/>
                  <a:gd name="connsiteX8" fmla="*/ 449795 w 651092"/>
                  <a:gd name="connsiteY8" fmla="*/ 165354 h 530237"/>
                  <a:gd name="connsiteX9" fmla="*/ 181278 w 651092"/>
                  <a:gd name="connsiteY9" fmla="*/ 530229 h 530237"/>
                  <a:gd name="connsiteX10" fmla="*/ 7366 w 651092"/>
                  <a:gd name="connsiteY10" fmla="*/ 277690 h 530237"/>
                  <a:gd name="connsiteX11" fmla="*/ 14186 w 651092"/>
                  <a:gd name="connsiteY11" fmla="*/ 2061 h 53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092" h="530237">
                    <a:moveTo>
                      <a:pt x="14186" y="1964"/>
                    </a:moveTo>
                    <a:cubicBezTo>
                      <a:pt x="140650" y="140509"/>
                      <a:pt x="186637" y="392852"/>
                      <a:pt x="206415" y="362454"/>
                    </a:cubicBezTo>
                    <a:cubicBezTo>
                      <a:pt x="258443" y="282270"/>
                      <a:pt x="398742" y="151518"/>
                      <a:pt x="411895" y="130961"/>
                    </a:cubicBezTo>
                    <a:cubicBezTo>
                      <a:pt x="440344" y="86533"/>
                      <a:pt x="464409" y="81661"/>
                      <a:pt x="486623" y="87702"/>
                    </a:cubicBezTo>
                    <a:cubicBezTo>
                      <a:pt x="486623" y="87702"/>
                      <a:pt x="535728" y="92866"/>
                      <a:pt x="558721" y="96763"/>
                    </a:cubicBezTo>
                    <a:cubicBezTo>
                      <a:pt x="606462" y="104850"/>
                      <a:pt x="629650" y="106311"/>
                      <a:pt x="641147" y="85364"/>
                    </a:cubicBezTo>
                    <a:cubicBezTo>
                      <a:pt x="641147" y="85364"/>
                      <a:pt x="656249" y="82343"/>
                      <a:pt x="649234" y="96178"/>
                    </a:cubicBezTo>
                    <a:cubicBezTo>
                      <a:pt x="619323" y="154831"/>
                      <a:pt x="555799" y="140314"/>
                      <a:pt x="502602" y="145965"/>
                    </a:cubicBezTo>
                    <a:cubicBezTo>
                      <a:pt x="471035" y="149375"/>
                      <a:pt x="462656" y="144991"/>
                      <a:pt x="449795" y="165354"/>
                    </a:cubicBezTo>
                    <a:cubicBezTo>
                      <a:pt x="440831" y="179578"/>
                      <a:pt x="248992" y="528377"/>
                      <a:pt x="181278" y="530229"/>
                    </a:cubicBezTo>
                    <a:cubicBezTo>
                      <a:pt x="113662" y="531982"/>
                      <a:pt x="7366" y="277690"/>
                      <a:pt x="7366" y="277690"/>
                    </a:cubicBezTo>
                    <a:cubicBezTo>
                      <a:pt x="7366" y="277690"/>
                      <a:pt x="-13095" y="-27850"/>
                      <a:pt x="14186" y="2061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1" name="Freeform 44">
                <a:extLst>
                  <a:ext uri="{FF2B5EF4-FFF2-40B4-BE49-F238E27FC236}">
                    <a16:creationId xmlns:a16="http://schemas.microsoft.com/office/drawing/2014/main" id="{DCD203F1-B205-148A-CB52-D73745A456AB}"/>
                  </a:ext>
                </a:extLst>
              </p:cNvPr>
              <p:cNvSpPr/>
              <p:nvPr/>
            </p:nvSpPr>
            <p:spPr>
              <a:xfrm>
                <a:off x="6937889" y="1829144"/>
                <a:ext cx="651620" cy="520282"/>
              </a:xfrm>
              <a:custGeom>
                <a:avLst/>
                <a:gdLst>
                  <a:gd name="connsiteX0" fmla="*/ 640665 w 651620"/>
                  <a:gd name="connsiteY0" fmla="*/ 1964 h 520282"/>
                  <a:gd name="connsiteX1" fmla="*/ 429242 w 651620"/>
                  <a:gd name="connsiteY1" fmla="*/ 351543 h 520282"/>
                  <a:gd name="connsiteX2" fmla="*/ 236525 w 651620"/>
                  <a:gd name="connsiteY2" fmla="*/ 109235 h 520282"/>
                  <a:gd name="connsiteX3" fmla="*/ 164330 w 651620"/>
                  <a:gd name="connsiteY3" fmla="*/ 61981 h 520282"/>
                  <a:gd name="connsiteX4" fmla="*/ 91842 w 651620"/>
                  <a:gd name="connsiteY4" fmla="*/ 67047 h 520282"/>
                  <a:gd name="connsiteX5" fmla="*/ 10196 w 651620"/>
                  <a:gd name="connsiteY5" fmla="*/ 51166 h 520282"/>
                  <a:gd name="connsiteX6" fmla="*/ 1525 w 651620"/>
                  <a:gd name="connsiteY6" fmla="*/ 61494 h 520282"/>
                  <a:gd name="connsiteX7" fmla="*/ 145234 w 651620"/>
                  <a:gd name="connsiteY7" fmla="*/ 119172 h 520282"/>
                  <a:gd name="connsiteX8" fmla="*/ 196871 w 651620"/>
                  <a:gd name="connsiteY8" fmla="*/ 141386 h 520282"/>
                  <a:gd name="connsiteX9" fmla="*/ 445220 w 651620"/>
                  <a:gd name="connsiteY9" fmla="*/ 520194 h 520282"/>
                  <a:gd name="connsiteX10" fmla="*/ 632481 w 651620"/>
                  <a:gd name="connsiteY10" fmla="*/ 277496 h 520282"/>
                  <a:gd name="connsiteX11" fmla="*/ 640567 w 651620"/>
                  <a:gd name="connsiteY11" fmla="*/ 1867 h 52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51620" h="520282">
                    <a:moveTo>
                      <a:pt x="640665" y="1964"/>
                    </a:moveTo>
                    <a:cubicBezTo>
                      <a:pt x="506893" y="133397"/>
                      <a:pt x="447364" y="383013"/>
                      <a:pt x="429242" y="351543"/>
                    </a:cubicBezTo>
                    <a:cubicBezTo>
                      <a:pt x="381599" y="268630"/>
                      <a:pt x="248607" y="130572"/>
                      <a:pt x="236525" y="109235"/>
                    </a:cubicBezTo>
                    <a:cubicBezTo>
                      <a:pt x="210512" y="63345"/>
                      <a:pt x="186739" y="57207"/>
                      <a:pt x="164330" y="61981"/>
                    </a:cubicBezTo>
                    <a:cubicBezTo>
                      <a:pt x="164330" y="61981"/>
                      <a:pt x="115030" y="64417"/>
                      <a:pt x="91842" y="67047"/>
                    </a:cubicBezTo>
                    <a:cubicBezTo>
                      <a:pt x="43809" y="72503"/>
                      <a:pt x="20523" y="72796"/>
                      <a:pt x="10196" y="51166"/>
                    </a:cubicBezTo>
                    <a:cubicBezTo>
                      <a:pt x="10196" y="51166"/>
                      <a:pt x="-4711" y="47367"/>
                      <a:pt x="1525" y="61494"/>
                    </a:cubicBezTo>
                    <a:cubicBezTo>
                      <a:pt x="28220" y="121706"/>
                      <a:pt x="92427" y="110599"/>
                      <a:pt x="145234" y="119172"/>
                    </a:cubicBezTo>
                    <a:cubicBezTo>
                      <a:pt x="176606" y="124239"/>
                      <a:pt x="185180" y="120439"/>
                      <a:pt x="196871" y="141386"/>
                    </a:cubicBezTo>
                    <a:cubicBezTo>
                      <a:pt x="205056" y="156098"/>
                      <a:pt x="377701" y="514738"/>
                      <a:pt x="445220" y="520194"/>
                    </a:cubicBezTo>
                    <a:cubicBezTo>
                      <a:pt x="512642" y="525650"/>
                      <a:pt x="632481" y="277496"/>
                      <a:pt x="632481" y="277496"/>
                    </a:cubicBezTo>
                    <a:cubicBezTo>
                      <a:pt x="632481" y="277496"/>
                      <a:pt x="669504" y="-26485"/>
                      <a:pt x="640567" y="1867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2" name="Freeform 45">
                <a:extLst>
                  <a:ext uri="{FF2B5EF4-FFF2-40B4-BE49-F238E27FC236}">
                    <a16:creationId xmlns:a16="http://schemas.microsoft.com/office/drawing/2014/main" id="{7B09D332-3280-C2C1-27EC-D90489498E66}"/>
                  </a:ext>
                </a:extLst>
              </p:cNvPr>
              <p:cNvSpPr/>
              <p:nvPr/>
            </p:nvSpPr>
            <p:spPr>
              <a:xfrm>
                <a:off x="7531175" y="1292087"/>
                <a:ext cx="646189" cy="648859"/>
              </a:xfrm>
              <a:custGeom>
                <a:avLst/>
                <a:gdLst>
                  <a:gd name="connsiteX0" fmla="*/ 535892 w 646189"/>
                  <a:gd name="connsiteY0" fmla="*/ 75840 h 648859"/>
                  <a:gd name="connsiteX1" fmla="*/ 576715 w 646189"/>
                  <a:gd name="connsiteY1" fmla="*/ 174634 h 648859"/>
                  <a:gd name="connsiteX2" fmla="*/ 562393 w 646189"/>
                  <a:gd name="connsiteY2" fmla="*/ 229390 h 648859"/>
                  <a:gd name="connsiteX3" fmla="*/ 529657 w 646189"/>
                  <a:gd name="connsiteY3" fmla="*/ 276449 h 648859"/>
                  <a:gd name="connsiteX4" fmla="*/ 600001 w 646189"/>
                  <a:gd name="connsiteY4" fmla="*/ 300027 h 648859"/>
                  <a:gd name="connsiteX5" fmla="*/ 564732 w 646189"/>
                  <a:gd name="connsiteY5" fmla="*/ 535612 h 648859"/>
                  <a:gd name="connsiteX6" fmla="*/ 510366 w 646189"/>
                  <a:gd name="connsiteY6" fmla="*/ 536586 h 648859"/>
                  <a:gd name="connsiteX7" fmla="*/ 555281 w 646189"/>
                  <a:gd name="connsiteY7" fmla="*/ 613458 h 648859"/>
                  <a:gd name="connsiteX8" fmla="*/ 393742 w 646189"/>
                  <a:gd name="connsiteY8" fmla="*/ 648436 h 648859"/>
                  <a:gd name="connsiteX9" fmla="*/ 217589 w 646189"/>
                  <a:gd name="connsiteY9" fmla="*/ 617648 h 648859"/>
                  <a:gd name="connsiteX10" fmla="*/ 164684 w 646189"/>
                  <a:gd name="connsiteY10" fmla="*/ 493815 h 648859"/>
                  <a:gd name="connsiteX11" fmla="*/ 99796 w 646189"/>
                  <a:gd name="connsiteY11" fmla="*/ 571661 h 648859"/>
                  <a:gd name="connsiteX12" fmla="*/ 9284 w 646189"/>
                  <a:gd name="connsiteY12" fmla="*/ 532007 h 648859"/>
                  <a:gd name="connsiteX13" fmla="*/ 20488 w 646189"/>
                  <a:gd name="connsiteY13" fmla="*/ 442566 h 648859"/>
                  <a:gd name="connsiteX14" fmla="*/ 100673 w 646189"/>
                  <a:gd name="connsiteY14" fmla="*/ 376314 h 648859"/>
                  <a:gd name="connsiteX15" fmla="*/ 54296 w 646189"/>
                  <a:gd name="connsiteY15" fmla="*/ 210878 h 648859"/>
                  <a:gd name="connsiteX16" fmla="*/ 533262 w 646189"/>
                  <a:gd name="connsiteY16" fmla="*/ 73112 h 648859"/>
                  <a:gd name="connsiteX17" fmla="*/ 535892 w 646189"/>
                  <a:gd name="connsiteY17" fmla="*/ 75840 h 6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46189" h="648859">
                    <a:moveTo>
                      <a:pt x="535892" y="75840"/>
                    </a:moveTo>
                    <a:cubicBezTo>
                      <a:pt x="562880" y="104192"/>
                      <a:pt x="578372" y="134493"/>
                      <a:pt x="576715" y="174634"/>
                    </a:cubicBezTo>
                    <a:cubicBezTo>
                      <a:pt x="575839" y="196556"/>
                      <a:pt x="572428" y="211268"/>
                      <a:pt x="562393" y="229390"/>
                    </a:cubicBezTo>
                    <a:cubicBezTo>
                      <a:pt x="553625" y="245076"/>
                      <a:pt x="534431" y="260665"/>
                      <a:pt x="529657" y="276449"/>
                    </a:cubicBezTo>
                    <a:cubicBezTo>
                      <a:pt x="556158" y="279177"/>
                      <a:pt x="578762" y="280443"/>
                      <a:pt x="600001" y="300027"/>
                    </a:cubicBezTo>
                    <a:cubicBezTo>
                      <a:pt x="667618" y="362382"/>
                      <a:pt x="665182" y="502681"/>
                      <a:pt x="564732" y="535612"/>
                    </a:cubicBezTo>
                    <a:cubicBezTo>
                      <a:pt x="548071" y="541068"/>
                      <a:pt x="525272" y="543211"/>
                      <a:pt x="510366" y="536586"/>
                    </a:cubicBezTo>
                    <a:cubicBezTo>
                      <a:pt x="544564" y="518367"/>
                      <a:pt x="584412" y="582281"/>
                      <a:pt x="555281" y="613458"/>
                    </a:cubicBezTo>
                    <a:cubicBezTo>
                      <a:pt x="520986" y="650092"/>
                      <a:pt x="440216" y="648143"/>
                      <a:pt x="393742" y="648436"/>
                    </a:cubicBezTo>
                    <a:cubicBezTo>
                      <a:pt x="340351" y="648631"/>
                      <a:pt x="259581" y="654282"/>
                      <a:pt x="217589" y="617648"/>
                    </a:cubicBezTo>
                    <a:cubicBezTo>
                      <a:pt x="185534" y="589588"/>
                      <a:pt x="170335" y="532884"/>
                      <a:pt x="164684" y="493815"/>
                    </a:cubicBezTo>
                    <a:cubicBezTo>
                      <a:pt x="150070" y="523920"/>
                      <a:pt x="134579" y="561723"/>
                      <a:pt x="99796" y="571661"/>
                    </a:cubicBezTo>
                    <a:cubicBezTo>
                      <a:pt x="66085" y="581307"/>
                      <a:pt x="26821" y="560554"/>
                      <a:pt x="9284" y="532007"/>
                    </a:cubicBezTo>
                    <a:cubicBezTo>
                      <a:pt x="-8156" y="503655"/>
                      <a:pt x="905" y="466242"/>
                      <a:pt x="20488" y="442566"/>
                    </a:cubicBezTo>
                    <a:cubicBezTo>
                      <a:pt x="29939" y="431167"/>
                      <a:pt x="85961" y="370079"/>
                      <a:pt x="100673" y="376314"/>
                    </a:cubicBezTo>
                    <a:cubicBezTo>
                      <a:pt x="35005" y="348157"/>
                      <a:pt x="37831" y="276643"/>
                      <a:pt x="54296" y="210878"/>
                    </a:cubicBezTo>
                    <a:cubicBezTo>
                      <a:pt x="103401" y="13972"/>
                      <a:pt x="389650" y="-73130"/>
                      <a:pt x="533262" y="73112"/>
                    </a:cubicBezTo>
                    <a:cubicBezTo>
                      <a:pt x="534139" y="73989"/>
                      <a:pt x="535015" y="74866"/>
                      <a:pt x="535892" y="7584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3" name="Freeform 50">
                <a:extLst>
                  <a:ext uri="{FF2B5EF4-FFF2-40B4-BE49-F238E27FC236}">
                    <a16:creationId xmlns:a16="http://schemas.microsoft.com/office/drawing/2014/main" id="{C0F22590-004A-F76B-EABC-2DD8E17F393A}"/>
                  </a:ext>
                </a:extLst>
              </p:cNvPr>
              <p:cNvSpPr/>
              <p:nvPr/>
            </p:nvSpPr>
            <p:spPr>
              <a:xfrm>
                <a:off x="7664853" y="1454958"/>
                <a:ext cx="430894" cy="622029"/>
              </a:xfrm>
              <a:custGeom>
                <a:avLst/>
                <a:gdLst>
                  <a:gd name="connsiteX0" fmla="*/ 135549 w 430894"/>
                  <a:gd name="connsiteY0" fmla="*/ 13322 h 622029"/>
                  <a:gd name="connsiteX1" fmla="*/ 118401 w 430894"/>
                  <a:gd name="connsiteY1" fmla="*/ 189962 h 622029"/>
                  <a:gd name="connsiteX2" fmla="*/ 6552 w 430894"/>
                  <a:gd name="connsiteY2" fmla="*/ 327046 h 622029"/>
                  <a:gd name="connsiteX3" fmla="*/ 145389 w 430894"/>
                  <a:gd name="connsiteY3" fmla="*/ 593419 h 622029"/>
                  <a:gd name="connsiteX4" fmla="*/ 224405 w 430894"/>
                  <a:gd name="connsiteY4" fmla="*/ 619530 h 622029"/>
                  <a:gd name="connsiteX5" fmla="*/ 319789 w 430894"/>
                  <a:gd name="connsiteY5" fmla="*/ 619530 h 622029"/>
                  <a:gd name="connsiteX6" fmla="*/ 422675 w 430894"/>
                  <a:gd name="connsiteY6" fmla="*/ 371181 h 622029"/>
                  <a:gd name="connsiteX7" fmla="*/ 284714 w 430894"/>
                  <a:gd name="connsiteY7" fmla="*/ 126827 h 622029"/>
                  <a:gd name="connsiteX8" fmla="*/ 135549 w 430894"/>
                  <a:gd name="connsiteY8" fmla="*/ 13419 h 622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894" h="622029">
                    <a:moveTo>
                      <a:pt x="135549" y="13322"/>
                    </a:moveTo>
                    <a:cubicBezTo>
                      <a:pt x="115673" y="31638"/>
                      <a:pt x="125806" y="158784"/>
                      <a:pt x="118401" y="189962"/>
                    </a:cubicBezTo>
                    <a:cubicBezTo>
                      <a:pt x="101935" y="259722"/>
                      <a:pt x="59651" y="283592"/>
                      <a:pt x="6552" y="327046"/>
                    </a:cubicBezTo>
                    <a:cubicBezTo>
                      <a:pt x="-28133" y="355495"/>
                      <a:pt x="83229" y="577635"/>
                      <a:pt x="145389" y="593419"/>
                    </a:cubicBezTo>
                    <a:cubicBezTo>
                      <a:pt x="172767" y="600337"/>
                      <a:pt x="194202" y="615243"/>
                      <a:pt x="224405" y="619530"/>
                    </a:cubicBezTo>
                    <a:cubicBezTo>
                      <a:pt x="255777" y="624012"/>
                      <a:pt x="289293" y="621479"/>
                      <a:pt x="319789" y="619530"/>
                    </a:cubicBezTo>
                    <a:cubicBezTo>
                      <a:pt x="374447" y="615828"/>
                      <a:pt x="457360" y="399923"/>
                      <a:pt x="422675" y="371181"/>
                    </a:cubicBezTo>
                    <a:cubicBezTo>
                      <a:pt x="342880" y="305319"/>
                      <a:pt x="274094" y="236826"/>
                      <a:pt x="284714" y="126827"/>
                    </a:cubicBezTo>
                    <a:cubicBezTo>
                      <a:pt x="292898" y="43233"/>
                      <a:pt x="183971" y="-31301"/>
                      <a:pt x="135549" y="13419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4" name="Freeform 51">
                <a:extLst>
                  <a:ext uri="{FF2B5EF4-FFF2-40B4-BE49-F238E27FC236}">
                    <a16:creationId xmlns:a16="http://schemas.microsoft.com/office/drawing/2014/main" id="{AE0A326B-9D84-1BC2-F111-2FE5154430AD}"/>
                  </a:ext>
                </a:extLst>
              </p:cNvPr>
              <p:cNvSpPr/>
              <p:nvPr/>
            </p:nvSpPr>
            <p:spPr>
              <a:xfrm>
                <a:off x="7781598" y="1478638"/>
                <a:ext cx="169908" cy="182997"/>
              </a:xfrm>
              <a:custGeom>
                <a:avLst/>
                <a:gdLst>
                  <a:gd name="connsiteX0" fmla="*/ 97 w 169908"/>
                  <a:gd name="connsiteY0" fmla="*/ 94476 h 182997"/>
                  <a:gd name="connsiteX1" fmla="*/ 6138 w 169908"/>
                  <a:gd name="connsiteY1" fmla="*/ 21404 h 182997"/>
                  <a:gd name="connsiteX2" fmla="*/ 169528 w 169908"/>
                  <a:gd name="connsiteY2" fmla="*/ 87071 h 182997"/>
                  <a:gd name="connsiteX3" fmla="*/ 168846 w 169908"/>
                  <a:gd name="connsiteY3" fmla="*/ 102270 h 182997"/>
                  <a:gd name="connsiteX4" fmla="*/ 86713 w 169908"/>
                  <a:gd name="connsiteY4" fmla="*/ 182845 h 182997"/>
                  <a:gd name="connsiteX5" fmla="*/ 0 w 169908"/>
                  <a:gd name="connsiteY5" fmla="*/ 94476 h 182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9908" h="182997">
                    <a:moveTo>
                      <a:pt x="97" y="94476"/>
                    </a:moveTo>
                    <a:lnTo>
                      <a:pt x="6138" y="21404"/>
                    </a:lnTo>
                    <a:cubicBezTo>
                      <a:pt x="54658" y="-23219"/>
                      <a:pt x="177615" y="3477"/>
                      <a:pt x="169528" y="87071"/>
                    </a:cubicBezTo>
                    <a:cubicBezTo>
                      <a:pt x="169528" y="87656"/>
                      <a:pt x="168943" y="101783"/>
                      <a:pt x="168846" y="102270"/>
                    </a:cubicBezTo>
                    <a:cubicBezTo>
                      <a:pt x="160467" y="138807"/>
                      <a:pt x="132407" y="180214"/>
                      <a:pt x="86713" y="182845"/>
                    </a:cubicBezTo>
                    <a:cubicBezTo>
                      <a:pt x="32931" y="185865"/>
                      <a:pt x="15296" y="143678"/>
                      <a:pt x="0" y="9447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5" name="Freeform 52">
                <a:extLst>
                  <a:ext uri="{FF2B5EF4-FFF2-40B4-BE49-F238E27FC236}">
                    <a16:creationId xmlns:a16="http://schemas.microsoft.com/office/drawing/2014/main" id="{37178BAF-D3A8-633A-5B77-A5240A0CE840}"/>
                  </a:ext>
                </a:extLst>
              </p:cNvPr>
              <p:cNvSpPr/>
              <p:nvPr/>
            </p:nvSpPr>
            <p:spPr>
              <a:xfrm>
                <a:off x="7745812" y="1234347"/>
                <a:ext cx="274172" cy="396940"/>
              </a:xfrm>
              <a:custGeom>
                <a:avLst/>
                <a:gdLst>
                  <a:gd name="connsiteX0" fmla="*/ 274001 w 274172"/>
                  <a:gd name="connsiteY0" fmla="*/ 136697 h 396940"/>
                  <a:gd name="connsiteX1" fmla="*/ 129513 w 274172"/>
                  <a:gd name="connsiteY1" fmla="*/ 396933 h 396940"/>
                  <a:gd name="connsiteX2" fmla="*/ 613 w 274172"/>
                  <a:gd name="connsiteY2" fmla="*/ 149266 h 396940"/>
                  <a:gd name="connsiteX3" fmla="*/ 147537 w 274172"/>
                  <a:gd name="connsiteY3" fmla="*/ 3 h 396940"/>
                  <a:gd name="connsiteX4" fmla="*/ 274099 w 274172"/>
                  <a:gd name="connsiteY4" fmla="*/ 136795 h 396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4172" h="396940">
                    <a:moveTo>
                      <a:pt x="274001" y="136697"/>
                    </a:moveTo>
                    <a:cubicBezTo>
                      <a:pt x="274001" y="136697"/>
                      <a:pt x="240388" y="395471"/>
                      <a:pt x="129513" y="396933"/>
                    </a:cubicBezTo>
                    <a:cubicBezTo>
                      <a:pt x="30134" y="398199"/>
                      <a:pt x="4121" y="251275"/>
                      <a:pt x="613" y="149266"/>
                    </a:cubicBezTo>
                    <a:cubicBezTo>
                      <a:pt x="-3382" y="34981"/>
                      <a:pt x="8505" y="880"/>
                      <a:pt x="147537" y="3"/>
                    </a:cubicBezTo>
                    <a:cubicBezTo>
                      <a:pt x="281503" y="-776"/>
                      <a:pt x="274099" y="136795"/>
                      <a:pt x="274099" y="136795"/>
                    </a:cubicBezTo>
                    <a:close/>
                  </a:path>
                </a:pathLst>
              </a:custGeom>
              <a:solidFill>
                <a:schemeClr val="accent5">
                  <a:lumMod val="9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6" name="Freeform 53">
                <a:extLst>
                  <a:ext uri="{FF2B5EF4-FFF2-40B4-BE49-F238E27FC236}">
                    <a16:creationId xmlns:a16="http://schemas.microsoft.com/office/drawing/2014/main" id="{84529F74-5468-5130-CDB6-83B0CA09D17A}"/>
                  </a:ext>
                </a:extLst>
              </p:cNvPr>
              <p:cNvSpPr/>
              <p:nvPr/>
            </p:nvSpPr>
            <p:spPr>
              <a:xfrm>
                <a:off x="7700657" y="1200746"/>
                <a:ext cx="354053" cy="261493"/>
              </a:xfrm>
              <a:custGeom>
                <a:avLst/>
                <a:gdLst>
                  <a:gd name="connsiteX0" fmla="*/ 20144 w 354053"/>
                  <a:gd name="connsiteY0" fmla="*/ 121779 h 261493"/>
                  <a:gd name="connsiteX1" fmla="*/ 24236 w 354053"/>
                  <a:gd name="connsiteY1" fmla="*/ 147792 h 261493"/>
                  <a:gd name="connsiteX2" fmla="*/ 14883 w 354053"/>
                  <a:gd name="connsiteY2" fmla="*/ 196020 h 261493"/>
                  <a:gd name="connsiteX3" fmla="*/ 48398 w 354053"/>
                  <a:gd name="connsiteY3" fmla="*/ 204010 h 261493"/>
                  <a:gd name="connsiteX4" fmla="*/ 83181 w 354053"/>
                  <a:gd name="connsiteY4" fmla="*/ 199723 h 261493"/>
                  <a:gd name="connsiteX5" fmla="*/ 110169 w 354053"/>
                  <a:gd name="connsiteY5" fmla="*/ 174488 h 261493"/>
                  <a:gd name="connsiteX6" fmla="*/ 134234 w 354053"/>
                  <a:gd name="connsiteY6" fmla="*/ 139121 h 261493"/>
                  <a:gd name="connsiteX7" fmla="*/ 268493 w 354053"/>
                  <a:gd name="connsiteY7" fmla="*/ 189980 h 261493"/>
                  <a:gd name="connsiteX8" fmla="*/ 296455 w 354053"/>
                  <a:gd name="connsiteY8" fmla="*/ 253309 h 261493"/>
                  <a:gd name="connsiteX9" fmla="*/ 352672 w 354053"/>
                  <a:gd name="connsiteY9" fmla="*/ 242202 h 261493"/>
                  <a:gd name="connsiteX10" fmla="*/ 329289 w 354053"/>
                  <a:gd name="connsiteY10" fmla="*/ 181698 h 261493"/>
                  <a:gd name="connsiteX11" fmla="*/ 307172 w 354053"/>
                  <a:gd name="connsiteY11" fmla="*/ 61567 h 261493"/>
                  <a:gd name="connsiteX12" fmla="*/ 165996 w 354053"/>
                  <a:gd name="connsiteY12" fmla="*/ 89 h 261493"/>
                  <a:gd name="connsiteX13" fmla="*/ 84642 w 354053"/>
                  <a:gd name="connsiteY13" fmla="*/ 29415 h 261493"/>
                  <a:gd name="connsiteX14" fmla="*/ 50444 w 354053"/>
                  <a:gd name="connsiteY14" fmla="*/ 83391 h 261493"/>
                  <a:gd name="connsiteX15" fmla="*/ 20144 w 354053"/>
                  <a:gd name="connsiteY15" fmla="*/ 121584 h 261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4053" h="261493">
                    <a:moveTo>
                      <a:pt x="20144" y="121779"/>
                    </a:moveTo>
                    <a:cubicBezTo>
                      <a:pt x="21021" y="129865"/>
                      <a:pt x="22774" y="138732"/>
                      <a:pt x="24236" y="147792"/>
                    </a:cubicBezTo>
                    <a:cubicBezTo>
                      <a:pt x="-6942" y="145844"/>
                      <a:pt x="-5773" y="182965"/>
                      <a:pt x="14883" y="196020"/>
                    </a:cubicBezTo>
                    <a:cubicBezTo>
                      <a:pt x="23749" y="201671"/>
                      <a:pt x="37486" y="202938"/>
                      <a:pt x="48398" y="204010"/>
                    </a:cubicBezTo>
                    <a:cubicBezTo>
                      <a:pt x="59311" y="205081"/>
                      <a:pt x="73828" y="205374"/>
                      <a:pt x="83181" y="199723"/>
                    </a:cubicBezTo>
                    <a:cubicBezTo>
                      <a:pt x="93119" y="193779"/>
                      <a:pt x="101985" y="182672"/>
                      <a:pt x="110169" y="174488"/>
                    </a:cubicBezTo>
                    <a:cubicBezTo>
                      <a:pt x="120204" y="164648"/>
                      <a:pt x="132188" y="153931"/>
                      <a:pt x="134234" y="139121"/>
                    </a:cubicBezTo>
                    <a:cubicBezTo>
                      <a:pt x="159371" y="188616"/>
                      <a:pt x="218121" y="199138"/>
                      <a:pt x="268493" y="189980"/>
                    </a:cubicBezTo>
                    <a:cubicBezTo>
                      <a:pt x="274338" y="219404"/>
                      <a:pt x="268298" y="235090"/>
                      <a:pt x="296455" y="253309"/>
                    </a:cubicBezTo>
                    <a:cubicBezTo>
                      <a:pt x="323638" y="270944"/>
                      <a:pt x="329094" y="256719"/>
                      <a:pt x="352672" y="242202"/>
                    </a:cubicBezTo>
                    <a:cubicBezTo>
                      <a:pt x="359005" y="218916"/>
                      <a:pt x="342247" y="192513"/>
                      <a:pt x="329289" y="181698"/>
                    </a:cubicBezTo>
                    <a:cubicBezTo>
                      <a:pt x="364656" y="150228"/>
                      <a:pt x="338057" y="97421"/>
                      <a:pt x="307172" y="61567"/>
                    </a:cubicBezTo>
                    <a:cubicBezTo>
                      <a:pt x="269272" y="17431"/>
                      <a:pt x="222213" y="-1470"/>
                      <a:pt x="165996" y="89"/>
                    </a:cubicBezTo>
                    <a:cubicBezTo>
                      <a:pt x="140080" y="868"/>
                      <a:pt x="104031" y="11878"/>
                      <a:pt x="84642" y="29415"/>
                    </a:cubicBezTo>
                    <a:cubicBezTo>
                      <a:pt x="69443" y="43153"/>
                      <a:pt x="53562" y="51337"/>
                      <a:pt x="50444" y="83391"/>
                    </a:cubicBezTo>
                    <a:cubicBezTo>
                      <a:pt x="21897" y="85632"/>
                      <a:pt x="18098" y="101026"/>
                      <a:pt x="20144" y="12158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7" name="Freeform 54">
                <a:extLst>
                  <a:ext uri="{FF2B5EF4-FFF2-40B4-BE49-F238E27FC236}">
                    <a16:creationId xmlns:a16="http://schemas.microsoft.com/office/drawing/2014/main" id="{96CBF303-0B12-DED4-9E4E-C04D7580F266}"/>
                  </a:ext>
                </a:extLst>
              </p:cNvPr>
              <p:cNvSpPr/>
              <p:nvPr/>
            </p:nvSpPr>
            <p:spPr>
              <a:xfrm>
                <a:off x="7398016" y="1756282"/>
                <a:ext cx="931527" cy="704125"/>
              </a:xfrm>
              <a:custGeom>
                <a:avLst/>
                <a:gdLst>
                  <a:gd name="connsiteX0" fmla="*/ 724586 w 931527"/>
                  <a:gd name="connsiteY0" fmla="*/ 351722 h 704125"/>
                  <a:gd name="connsiteX1" fmla="*/ 797269 w 931527"/>
                  <a:gd name="connsiteY1" fmla="*/ 477406 h 704125"/>
                  <a:gd name="connsiteX2" fmla="*/ 931527 w 931527"/>
                  <a:gd name="connsiteY2" fmla="*/ 381341 h 704125"/>
                  <a:gd name="connsiteX3" fmla="*/ 771352 w 931527"/>
                  <a:gd name="connsiteY3" fmla="*/ 69175 h 704125"/>
                  <a:gd name="connsiteX4" fmla="*/ 633392 w 931527"/>
                  <a:gd name="connsiteY4" fmla="*/ 19291 h 704125"/>
                  <a:gd name="connsiteX5" fmla="*/ 626377 w 931527"/>
                  <a:gd name="connsiteY5" fmla="*/ 19096 h 704125"/>
                  <a:gd name="connsiteX6" fmla="*/ 302422 w 931527"/>
                  <a:gd name="connsiteY6" fmla="*/ 0 h 704125"/>
                  <a:gd name="connsiteX7" fmla="*/ 177810 w 931527"/>
                  <a:gd name="connsiteY7" fmla="*/ 57971 h 704125"/>
                  <a:gd name="connsiteX8" fmla="*/ 135428 w 931527"/>
                  <a:gd name="connsiteY8" fmla="*/ 76970 h 704125"/>
                  <a:gd name="connsiteX9" fmla="*/ 0 w 931527"/>
                  <a:gd name="connsiteY9" fmla="*/ 361562 h 704125"/>
                  <a:gd name="connsiteX10" fmla="*/ 135525 w 931527"/>
                  <a:gd name="connsiteY10" fmla="*/ 474873 h 704125"/>
                  <a:gd name="connsiteX11" fmla="*/ 179856 w 931527"/>
                  <a:gd name="connsiteY11" fmla="*/ 361562 h 704125"/>
                  <a:gd name="connsiteX12" fmla="*/ 216781 w 931527"/>
                  <a:gd name="connsiteY12" fmla="*/ 664180 h 704125"/>
                  <a:gd name="connsiteX13" fmla="*/ 443598 w 931527"/>
                  <a:gd name="connsiteY13" fmla="*/ 704126 h 704125"/>
                  <a:gd name="connsiteX14" fmla="*/ 697403 w 931527"/>
                  <a:gd name="connsiteY14" fmla="*/ 652391 h 704125"/>
                  <a:gd name="connsiteX15" fmla="*/ 724489 w 931527"/>
                  <a:gd name="connsiteY15" fmla="*/ 351722 h 70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31527" h="704125">
                    <a:moveTo>
                      <a:pt x="724586" y="351722"/>
                    </a:moveTo>
                    <a:lnTo>
                      <a:pt x="797269" y="477406"/>
                    </a:lnTo>
                    <a:cubicBezTo>
                      <a:pt x="835461" y="457433"/>
                      <a:pt x="898109" y="407842"/>
                      <a:pt x="931527" y="381341"/>
                    </a:cubicBezTo>
                    <a:cubicBezTo>
                      <a:pt x="889632" y="216197"/>
                      <a:pt x="803309" y="92851"/>
                      <a:pt x="771352" y="69175"/>
                    </a:cubicBezTo>
                    <a:cubicBezTo>
                      <a:pt x="745631" y="50079"/>
                      <a:pt x="663303" y="28450"/>
                      <a:pt x="633392" y="19291"/>
                    </a:cubicBezTo>
                    <a:cubicBezTo>
                      <a:pt x="626377" y="17537"/>
                      <a:pt x="626377" y="19096"/>
                      <a:pt x="626377" y="19096"/>
                    </a:cubicBezTo>
                    <a:cubicBezTo>
                      <a:pt x="626377" y="19096"/>
                      <a:pt x="471950" y="134161"/>
                      <a:pt x="302422" y="0"/>
                    </a:cubicBezTo>
                    <a:cubicBezTo>
                      <a:pt x="302422" y="0"/>
                      <a:pt x="232468" y="28839"/>
                      <a:pt x="177810" y="57971"/>
                    </a:cubicBezTo>
                    <a:cubicBezTo>
                      <a:pt x="164754" y="60406"/>
                      <a:pt x="150334" y="66934"/>
                      <a:pt x="135428" y="76970"/>
                    </a:cubicBezTo>
                    <a:cubicBezTo>
                      <a:pt x="120229" y="87200"/>
                      <a:pt x="51930" y="213566"/>
                      <a:pt x="0" y="361562"/>
                    </a:cubicBezTo>
                    <a:cubicBezTo>
                      <a:pt x="39362" y="398878"/>
                      <a:pt x="88077" y="447885"/>
                      <a:pt x="135525" y="474873"/>
                    </a:cubicBezTo>
                    <a:cubicBezTo>
                      <a:pt x="143612" y="454316"/>
                      <a:pt x="170892" y="385530"/>
                      <a:pt x="179856" y="361562"/>
                    </a:cubicBezTo>
                    <a:cubicBezTo>
                      <a:pt x="184337" y="391181"/>
                      <a:pt x="212007" y="635145"/>
                      <a:pt x="216781" y="664180"/>
                    </a:cubicBezTo>
                    <a:cubicBezTo>
                      <a:pt x="285470" y="696234"/>
                      <a:pt x="337302" y="704126"/>
                      <a:pt x="443598" y="704126"/>
                    </a:cubicBezTo>
                    <a:cubicBezTo>
                      <a:pt x="543074" y="704126"/>
                      <a:pt x="612249" y="690875"/>
                      <a:pt x="697403" y="652391"/>
                    </a:cubicBezTo>
                    <a:lnTo>
                      <a:pt x="724489" y="351722"/>
                    </a:lnTo>
                    <a:close/>
                  </a:path>
                </a:pathLst>
              </a:custGeom>
              <a:solidFill>
                <a:schemeClr val="bg1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8" name="Freeform 55">
                <a:extLst>
                  <a:ext uri="{FF2B5EF4-FFF2-40B4-BE49-F238E27FC236}">
                    <a16:creationId xmlns:a16="http://schemas.microsoft.com/office/drawing/2014/main" id="{12C0D37B-1CCB-4ABC-F08D-CF2EB61EAE92}"/>
                  </a:ext>
                </a:extLst>
              </p:cNvPr>
              <p:cNvSpPr/>
              <p:nvPr/>
            </p:nvSpPr>
            <p:spPr>
              <a:xfrm>
                <a:off x="7700438" y="1735043"/>
                <a:ext cx="330969" cy="93189"/>
              </a:xfrm>
              <a:custGeom>
                <a:avLst/>
                <a:gdLst>
                  <a:gd name="connsiteX0" fmla="*/ 306514 w 330969"/>
                  <a:gd name="connsiteY0" fmla="*/ 12958 h 93189"/>
                  <a:gd name="connsiteX1" fmla="*/ 330969 w 330969"/>
                  <a:gd name="connsiteY1" fmla="*/ 40531 h 93189"/>
                  <a:gd name="connsiteX2" fmla="*/ 169236 w 330969"/>
                  <a:gd name="connsiteY2" fmla="*/ 93143 h 93189"/>
                  <a:gd name="connsiteX3" fmla="*/ 0 w 330969"/>
                  <a:gd name="connsiteY3" fmla="*/ 21240 h 93189"/>
                  <a:gd name="connsiteX4" fmla="*/ 31957 w 330969"/>
                  <a:gd name="connsiteY4" fmla="*/ 0 h 93189"/>
                  <a:gd name="connsiteX5" fmla="*/ 306417 w 330969"/>
                  <a:gd name="connsiteY5" fmla="*/ 12958 h 93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0969" h="93189">
                    <a:moveTo>
                      <a:pt x="306514" y="12958"/>
                    </a:moveTo>
                    <a:lnTo>
                      <a:pt x="330969" y="40531"/>
                    </a:lnTo>
                    <a:cubicBezTo>
                      <a:pt x="330969" y="40531"/>
                      <a:pt x="282157" y="94994"/>
                      <a:pt x="169236" y="93143"/>
                    </a:cubicBezTo>
                    <a:cubicBezTo>
                      <a:pt x="56412" y="91292"/>
                      <a:pt x="0" y="21240"/>
                      <a:pt x="0" y="21240"/>
                    </a:cubicBezTo>
                    <a:lnTo>
                      <a:pt x="31957" y="0"/>
                    </a:lnTo>
                    <a:cubicBezTo>
                      <a:pt x="31957" y="0"/>
                      <a:pt x="192229" y="112726"/>
                      <a:pt x="306417" y="12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69" name="Freeform 56">
                <a:extLst>
                  <a:ext uri="{FF2B5EF4-FFF2-40B4-BE49-F238E27FC236}">
                    <a16:creationId xmlns:a16="http://schemas.microsoft.com/office/drawing/2014/main" id="{BF04D587-6172-C22E-AA0F-D7A8AED2371B}"/>
                  </a:ext>
                </a:extLst>
              </p:cNvPr>
              <p:cNvSpPr/>
              <p:nvPr/>
            </p:nvSpPr>
            <p:spPr>
              <a:xfrm>
                <a:off x="7807416" y="1541839"/>
                <a:ext cx="117110" cy="48639"/>
              </a:xfrm>
              <a:custGeom>
                <a:avLst/>
                <a:gdLst>
                  <a:gd name="connsiteX0" fmla="*/ 97 w 117110"/>
                  <a:gd name="connsiteY0" fmla="*/ 0 h 48639"/>
                  <a:gd name="connsiteX1" fmla="*/ 117111 w 117110"/>
                  <a:gd name="connsiteY1" fmla="*/ 4871 h 48639"/>
                  <a:gd name="connsiteX2" fmla="*/ 51053 w 117110"/>
                  <a:gd name="connsiteY2" fmla="*/ 48033 h 48639"/>
                  <a:gd name="connsiteX3" fmla="*/ 0 w 117110"/>
                  <a:gd name="connsiteY3" fmla="*/ 0 h 4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10" h="48639">
                    <a:moveTo>
                      <a:pt x="97" y="0"/>
                    </a:moveTo>
                    <a:cubicBezTo>
                      <a:pt x="97" y="0"/>
                      <a:pt x="36731" y="26209"/>
                      <a:pt x="117111" y="4871"/>
                    </a:cubicBezTo>
                    <a:cubicBezTo>
                      <a:pt x="117111" y="4871"/>
                      <a:pt x="103860" y="54658"/>
                      <a:pt x="51053" y="48033"/>
                    </a:cubicBezTo>
                    <a:cubicBezTo>
                      <a:pt x="9548" y="4286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303" name="Graphic 11">
              <a:extLst>
                <a:ext uri="{FF2B5EF4-FFF2-40B4-BE49-F238E27FC236}">
                  <a16:creationId xmlns:a16="http://schemas.microsoft.com/office/drawing/2014/main" id="{9FA119D3-D0D2-061E-06F8-D10AD8BBC3D6}"/>
                </a:ext>
              </a:extLst>
            </p:cNvPr>
            <p:cNvGrpSpPr/>
            <p:nvPr/>
          </p:nvGrpSpPr>
          <p:grpSpPr>
            <a:xfrm>
              <a:off x="7783059" y="673836"/>
              <a:ext cx="204602" cy="246789"/>
              <a:chOff x="7783059" y="673836"/>
              <a:chExt cx="204602" cy="246789"/>
            </a:xfrm>
          </p:grpSpPr>
          <p:grpSp>
            <p:nvGrpSpPr>
              <p:cNvPr id="342" name="Graphic 11">
                <a:extLst>
                  <a:ext uri="{FF2B5EF4-FFF2-40B4-BE49-F238E27FC236}">
                    <a16:creationId xmlns:a16="http://schemas.microsoft.com/office/drawing/2014/main" id="{65433150-38AE-C870-F2E9-16963895A69A}"/>
                  </a:ext>
                </a:extLst>
              </p:cNvPr>
              <p:cNvGrpSpPr/>
              <p:nvPr/>
            </p:nvGrpSpPr>
            <p:grpSpPr>
              <a:xfrm>
                <a:off x="7783059" y="673836"/>
                <a:ext cx="204602" cy="246789"/>
                <a:chOff x="7783059" y="673836"/>
                <a:chExt cx="204602" cy="246789"/>
              </a:xfrm>
            </p:grpSpPr>
            <p:sp>
              <p:nvSpPr>
                <p:cNvPr id="358" name="Freeform 59">
                  <a:extLst>
                    <a:ext uri="{FF2B5EF4-FFF2-40B4-BE49-F238E27FC236}">
                      <a16:creationId xmlns:a16="http://schemas.microsoft.com/office/drawing/2014/main" id="{337815CA-E0FB-A04F-7B8D-1D52B7227273}"/>
                    </a:ext>
                  </a:extLst>
                </p:cNvPr>
                <p:cNvSpPr/>
                <p:nvPr/>
              </p:nvSpPr>
              <p:spPr>
                <a:xfrm>
                  <a:off x="7783059" y="673836"/>
                  <a:ext cx="204602" cy="246789"/>
                </a:xfrm>
                <a:custGeom>
                  <a:avLst/>
                  <a:gdLst>
                    <a:gd name="connsiteX0" fmla="*/ 200024 w 204602"/>
                    <a:gd name="connsiteY0" fmla="*/ 246790 h 246789"/>
                    <a:gd name="connsiteX1" fmla="*/ 0 w 204602"/>
                    <a:gd name="connsiteY1" fmla="*/ 242113 h 246789"/>
                    <a:gd name="connsiteX2" fmla="*/ 5748 w 204602"/>
                    <a:gd name="connsiteY2" fmla="*/ 0 h 246789"/>
                    <a:gd name="connsiteX3" fmla="*/ 155790 w 204602"/>
                    <a:gd name="connsiteY3" fmla="*/ 3507 h 246789"/>
                    <a:gd name="connsiteX4" fmla="*/ 204603 w 204602"/>
                    <a:gd name="connsiteY4" fmla="*/ 54074 h 246789"/>
                    <a:gd name="connsiteX5" fmla="*/ 200024 w 204602"/>
                    <a:gd name="connsiteY5" fmla="*/ 246790 h 246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4602" h="246789">
                      <a:moveTo>
                        <a:pt x="200024" y="246790"/>
                      </a:moveTo>
                      <a:lnTo>
                        <a:pt x="0" y="242113"/>
                      </a:lnTo>
                      <a:lnTo>
                        <a:pt x="5748" y="0"/>
                      </a:lnTo>
                      <a:lnTo>
                        <a:pt x="155790" y="3507"/>
                      </a:lnTo>
                      <a:lnTo>
                        <a:pt x="204603" y="54074"/>
                      </a:lnTo>
                      <a:lnTo>
                        <a:pt x="200024" y="24679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59" name="Freeform 60">
                  <a:extLst>
                    <a:ext uri="{FF2B5EF4-FFF2-40B4-BE49-F238E27FC236}">
                      <a16:creationId xmlns:a16="http://schemas.microsoft.com/office/drawing/2014/main" id="{66F3223C-020F-A872-1515-ED8E0507DA98}"/>
                    </a:ext>
                  </a:extLst>
                </p:cNvPr>
                <p:cNvSpPr/>
                <p:nvPr/>
              </p:nvSpPr>
              <p:spPr>
                <a:xfrm>
                  <a:off x="7937680" y="677344"/>
                  <a:ext cx="49981" cy="50566"/>
                </a:xfrm>
                <a:custGeom>
                  <a:avLst/>
                  <a:gdLst>
                    <a:gd name="connsiteX0" fmla="*/ 0 w 49981"/>
                    <a:gd name="connsiteY0" fmla="*/ 49397 h 50566"/>
                    <a:gd name="connsiteX1" fmla="*/ 49982 w 49981"/>
                    <a:gd name="connsiteY1" fmla="*/ 50566 h 50566"/>
                    <a:gd name="connsiteX2" fmla="*/ 1169 w 49981"/>
                    <a:gd name="connsiteY2" fmla="*/ 0 h 50566"/>
                    <a:gd name="connsiteX3" fmla="*/ 0 w 49981"/>
                    <a:gd name="connsiteY3" fmla="*/ 49397 h 50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981" h="50566">
                      <a:moveTo>
                        <a:pt x="0" y="49397"/>
                      </a:moveTo>
                      <a:lnTo>
                        <a:pt x="49982" y="50566"/>
                      </a:lnTo>
                      <a:lnTo>
                        <a:pt x="1169" y="0"/>
                      </a:lnTo>
                      <a:lnTo>
                        <a:pt x="0" y="49397"/>
                      </a:lnTo>
                      <a:close/>
                    </a:path>
                  </a:pathLst>
                </a:custGeom>
                <a:solidFill>
                  <a:srgbClr val="7AB6F6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43" name="Graphic 11">
                <a:extLst>
                  <a:ext uri="{FF2B5EF4-FFF2-40B4-BE49-F238E27FC236}">
                    <a16:creationId xmlns:a16="http://schemas.microsoft.com/office/drawing/2014/main" id="{FD85A61C-9A11-5D88-071A-97C1CF2740C9}"/>
                  </a:ext>
                </a:extLst>
              </p:cNvPr>
              <p:cNvGrpSpPr/>
              <p:nvPr/>
            </p:nvGrpSpPr>
            <p:grpSpPr>
              <a:xfrm>
                <a:off x="7878248" y="738635"/>
                <a:ext cx="80981" cy="27857"/>
                <a:chOff x="7878248" y="738635"/>
                <a:chExt cx="80981" cy="27857"/>
              </a:xfrm>
              <a:solidFill>
                <a:srgbClr val="7AB6F6"/>
              </a:solidFill>
            </p:grpSpPr>
            <p:sp>
              <p:nvSpPr>
                <p:cNvPr id="356" name="Freeform 62">
                  <a:extLst>
                    <a:ext uri="{FF2B5EF4-FFF2-40B4-BE49-F238E27FC236}">
                      <a16:creationId xmlns:a16="http://schemas.microsoft.com/office/drawing/2014/main" id="{2C650A29-C69B-809B-3CF0-90C1BC9BE550}"/>
                    </a:ext>
                  </a:extLst>
                </p:cNvPr>
                <p:cNvSpPr/>
                <p:nvPr/>
              </p:nvSpPr>
              <p:spPr>
                <a:xfrm rot="-5319000">
                  <a:off x="7915212" y="703046"/>
                  <a:ext cx="7404" cy="80477"/>
                </a:xfrm>
                <a:custGeom>
                  <a:avLst/>
                  <a:gdLst>
                    <a:gd name="connsiteX0" fmla="*/ 0 w 7404"/>
                    <a:gd name="connsiteY0" fmla="*/ 0 h 80477"/>
                    <a:gd name="connsiteX1" fmla="*/ 7405 w 7404"/>
                    <a:gd name="connsiteY1" fmla="*/ 0 h 80477"/>
                    <a:gd name="connsiteX2" fmla="*/ 7405 w 7404"/>
                    <a:gd name="connsiteY2" fmla="*/ 80477 h 80477"/>
                    <a:gd name="connsiteX3" fmla="*/ 0 w 7404"/>
                    <a:gd name="connsiteY3" fmla="*/ 80477 h 8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4" h="80477">
                      <a:moveTo>
                        <a:pt x="0" y="0"/>
                      </a:moveTo>
                      <a:lnTo>
                        <a:pt x="7405" y="0"/>
                      </a:lnTo>
                      <a:lnTo>
                        <a:pt x="7405" y="80477"/>
                      </a:lnTo>
                      <a:lnTo>
                        <a:pt x="0" y="804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57" name="Freeform 63">
                  <a:extLst>
                    <a:ext uri="{FF2B5EF4-FFF2-40B4-BE49-F238E27FC236}">
                      <a16:creationId xmlns:a16="http://schemas.microsoft.com/office/drawing/2014/main" id="{F8EC2E8C-3B3D-AF22-F262-FCDAEEA0DA57}"/>
                    </a:ext>
                  </a:extLst>
                </p:cNvPr>
                <p:cNvSpPr/>
                <p:nvPr/>
              </p:nvSpPr>
              <p:spPr>
                <a:xfrm>
                  <a:off x="7878248" y="757236"/>
                  <a:ext cx="80574" cy="9255"/>
                </a:xfrm>
                <a:custGeom>
                  <a:avLst/>
                  <a:gdLst>
                    <a:gd name="connsiteX0" fmla="*/ 80380 w 80574"/>
                    <a:gd name="connsiteY0" fmla="*/ 9256 h 9255"/>
                    <a:gd name="connsiteX1" fmla="*/ 0 w 80574"/>
                    <a:gd name="connsiteY1" fmla="*/ 7405 h 9255"/>
                    <a:gd name="connsiteX2" fmla="*/ 97 w 80574"/>
                    <a:gd name="connsiteY2" fmla="*/ 0 h 9255"/>
                    <a:gd name="connsiteX3" fmla="*/ 80574 w 80574"/>
                    <a:gd name="connsiteY3" fmla="*/ 1851 h 9255"/>
                    <a:gd name="connsiteX4" fmla="*/ 80380 w 80574"/>
                    <a:gd name="connsiteY4" fmla="*/ 9256 h 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574" h="9255">
                      <a:moveTo>
                        <a:pt x="80380" y="9256"/>
                      </a:moveTo>
                      <a:lnTo>
                        <a:pt x="0" y="7405"/>
                      </a:lnTo>
                      <a:lnTo>
                        <a:pt x="97" y="0"/>
                      </a:lnTo>
                      <a:lnTo>
                        <a:pt x="80574" y="1851"/>
                      </a:lnTo>
                      <a:lnTo>
                        <a:pt x="80380" y="925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344" name="Freeform 64">
                <a:extLst>
                  <a:ext uri="{FF2B5EF4-FFF2-40B4-BE49-F238E27FC236}">
                    <a16:creationId xmlns:a16="http://schemas.microsoft.com/office/drawing/2014/main" id="{62E8C927-CF87-5807-249B-F01B18EB851A}"/>
                  </a:ext>
                </a:extLst>
              </p:cNvPr>
              <p:cNvSpPr/>
              <p:nvPr/>
            </p:nvSpPr>
            <p:spPr>
              <a:xfrm rot="-5319600">
                <a:off x="7814173" y="730933"/>
                <a:ext cx="37510" cy="36341"/>
              </a:xfrm>
              <a:custGeom>
                <a:avLst/>
                <a:gdLst>
                  <a:gd name="connsiteX0" fmla="*/ 0 w 37510"/>
                  <a:gd name="connsiteY0" fmla="*/ 0 h 36341"/>
                  <a:gd name="connsiteX1" fmla="*/ 37511 w 37510"/>
                  <a:gd name="connsiteY1" fmla="*/ 0 h 36341"/>
                  <a:gd name="connsiteX2" fmla="*/ 37511 w 37510"/>
                  <a:gd name="connsiteY2" fmla="*/ 36341 h 36341"/>
                  <a:gd name="connsiteX3" fmla="*/ 0 w 37510"/>
                  <a:gd name="connsiteY3" fmla="*/ 36341 h 3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10" h="36341">
                    <a:moveTo>
                      <a:pt x="0" y="0"/>
                    </a:moveTo>
                    <a:lnTo>
                      <a:pt x="37511" y="0"/>
                    </a:lnTo>
                    <a:lnTo>
                      <a:pt x="37511" y="36341"/>
                    </a:lnTo>
                    <a:lnTo>
                      <a:pt x="0" y="3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45" name="Freeform 65">
                <a:extLst>
                  <a:ext uri="{FF2B5EF4-FFF2-40B4-BE49-F238E27FC236}">
                    <a16:creationId xmlns:a16="http://schemas.microsoft.com/office/drawing/2014/main" id="{5F80B7E0-7AEE-D039-90CA-8E380C67A442}"/>
                  </a:ext>
                </a:extLst>
              </p:cNvPr>
              <p:cNvSpPr/>
              <p:nvPr/>
            </p:nvSpPr>
            <p:spPr>
              <a:xfrm>
                <a:off x="7817647" y="732002"/>
                <a:ext cx="39459" cy="28449"/>
              </a:xfrm>
              <a:custGeom>
                <a:avLst/>
                <a:gdLst>
                  <a:gd name="connsiteX0" fmla="*/ 34003 w 39459"/>
                  <a:gd name="connsiteY0" fmla="*/ 97 h 28449"/>
                  <a:gd name="connsiteX1" fmla="*/ 15979 w 39459"/>
                  <a:gd name="connsiteY1" fmla="*/ 17245 h 28449"/>
                  <a:gd name="connsiteX2" fmla="*/ 5748 w 39459"/>
                  <a:gd name="connsiteY2" fmla="*/ 6528 h 28449"/>
                  <a:gd name="connsiteX3" fmla="*/ 0 w 39459"/>
                  <a:gd name="connsiteY3" fmla="*/ 11984 h 28449"/>
                  <a:gd name="connsiteX4" fmla="*/ 10230 w 39459"/>
                  <a:gd name="connsiteY4" fmla="*/ 22701 h 28449"/>
                  <a:gd name="connsiteX5" fmla="*/ 15686 w 39459"/>
                  <a:gd name="connsiteY5" fmla="*/ 28450 h 28449"/>
                  <a:gd name="connsiteX6" fmla="*/ 39459 w 39459"/>
                  <a:gd name="connsiteY6" fmla="*/ 5748 h 28449"/>
                  <a:gd name="connsiteX7" fmla="*/ 34003 w 39459"/>
                  <a:gd name="connsiteY7" fmla="*/ 0 h 28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59" h="28449">
                    <a:moveTo>
                      <a:pt x="34003" y="97"/>
                    </a:moveTo>
                    <a:lnTo>
                      <a:pt x="15979" y="17245"/>
                    </a:lnTo>
                    <a:lnTo>
                      <a:pt x="5748" y="6528"/>
                    </a:lnTo>
                    <a:lnTo>
                      <a:pt x="0" y="11984"/>
                    </a:lnTo>
                    <a:lnTo>
                      <a:pt x="10230" y="22701"/>
                    </a:lnTo>
                    <a:cubicBezTo>
                      <a:pt x="10230" y="22701"/>
                      <a:pt x="15686" y="28450"/>
                      <a:pt x="15686" y="28450"/>
                    </a:cubicBezTo>
                    <a:lnTo>
                      <a:pt x="39459" y="5748"/>
                    </a:lnTo>
                    <a:lnTo>
                      <a:pt x="340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346" name="Graphic 11">
                <a:extLst>
                  <a:ext uri="{FF2B5EF4-FFF2-40B4-BE49-F238E27FC236}">
                    <a16:creationId xmlns:a16="http://schemas.microsoft.com/office/drawing/2014/main" id="{4FF59AA5-6DBC-FEFD-078B-3E23E3CEDC99}"/>
                  </a:ext>
                </a:extLst>
              </p:cNvPr>
              <p:cNvGrpSpPr/>
              <p:nvPr/>
            </p:nvGrpSpPr>
            <p:grpSpPr>
              <a:xfrm>
                <a:off x="7876786" y="799304"/>
                <a:ext cx="80989" cy="27789"/>
                <a:chOff x="7876786" y="799304"/>
                <a:chExt cx="80989" cy="27789"/>
              </a:xfrm>
              <a:solidFill>
                <a:srgbClr val="7AB6F6"/>
              </a:solidFill>
            </p:grpSpPr>
            <p:sp>
              <p:nvSpPr>
                <p:cNvPr id="354" name="Freeform 67">
                  <a:extLst>
                    <a:ext uri="{FF2B5EF4-FFF2-40B4-BE49-F238E27FC236}">
                      <a16:creationId xmlns:a16="http://schemas.microsoft.com/office/drawing/2014/main" id="{166CAC15-FCEA-0DCE-C33B-E9399DE83224}"/>
                    </a:ext>
                  </a:extLst>
                </p:cNvPr>
                <p:cNvSpPr/>
                <p:nvPr/>
              </p:nvSpPr>
              <p:spPr>
                <a:xfrm rot="-5319600">
                  <a:off x="7913760" y="763708"/>
                  <a:ext cx="7404" cy="80477"/>
                </a:xfrm>
                <a:custGeom>
                  <a:avLst/>
                  <a:gdLst>
                    <a:gd name="connsiteX0" fmla="*/ 0 w 7404"/>
                    <a:gd name="connsiteY0" fmla="*/ 0 h 80477"/>
                    <a:gd name="connsiteX1" fmla="*/ 7405 w 7404"/>
                    <a:gd name="connsiteY1" fmla="*/ 0 h 80477"/>
                    <a:gd name="connsiteX2" fmla="*/ 7405 w 7404"/>
                    <a:gd name="connsiteY2" fmla="*/ 80477 h 80477"/>
                    <a:gd name="connsiteX3" fmla="*/ 0 w 7404"/>
                    <a:gd name="connsiteY3" fmla="*/ 80477 h 8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4" h="80477">
                      <a:moveTo>
                        <a:pt x="0" y="0"/>
                      </a:moveTo>
                      <a:lnTo>
                        <a:pt x="7405" y="0"/>
                      </a:lnTo>
                      <a:lnTo>
                        <a:pt x="7405" y="80477"/>
                      </a:lnTo>
                      <a:lnTo>
                        <a:pt x="0" y="804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55" name="Freeform 68">
                  <a:extLst>
                    <a:ext uri="{FF2B5EF4-FFF2-40B4-BE49-F238E27FC236}">
                      <a16:creationId xmlns:a16="http://schemas.microsoft.com/office/drawing/2014/main" id="{F8472E41-BD92-BD21-B93D-7A0AB8F904F5}"/>
                    </a:ext>
                  </a:extLst>
                </p:cNvPr>
                <p:cNvSpPr/>
                <p:nvPr/>
              </p:nvSpPr>
              <p:spPr>
                <a:xfrm>
                  <a:off x="7876786" y="817740"/>
                  <a:ext cx="80671" cy="9353"/>
                </a:xfrm>
                <a:custGeom>
                  <a:avLst/>
                  <a:gdLst>
                    <a:gd name="connsiteX0" fmla="*/ 80477 w 80671"/>
                    <a:gd name="connsiteY0" fmla="*/ 9353 h 9353"/>
                    <a:gd name="connsiteX1" fmla="*/ 0 w 80671"/>
                    <a:gd name="connsiteY1" fmla="*/ 7502 h 9353"/>
                    <a:gd name="connsiteX2" fmla="*/ 195 w 80671"/>
                    <a:gd name="connsiteY2" fmla="*/ 0 h 9353"/>
                    <a:gd name="connsiteX3" fmla="*/ 80672 w 80671"/>
                    <a:gd name="connsiteY3" fmla="*/ 1949 h 9353"/>
                    <a:gd name="connsiteX4" fmla="*/ 80477 w 80671"/>
                    <a:gd name="connsiteY4" fmla="*/ 9353 h 9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671" h="9353">
                      <a:moveTo>
                        <a:pt x="80477" y="9353"/>
                      </a:moveTo>
                      <a:lnTo>
                        <a:pt x="0" y="7502"/>
                      </a:lnTo>
                      <a:lnTo>
                        <a:pt x="195" y="0"/>
                      </a:lnTo>
                      <a:lnTo>
                        <a:pt x="80672" y="1949"/>
                      </a:lnTo>
                      <a:lnTo>
                        <a:pt x="80477" y="93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347" name="Freeform 69">
                <a:extLst>
                  <a:ext uri="{FF2B5EF4-FFF2-40B4-BE49-F238E27FC236}">
                    <a16:creationId xmlns:a16="http://schemas.microsoft.com/office/drawing/2014/main" id="{3D218248-4880-B185-EA62-3215899EC51B}"/>
                  </a:ext>
                </a:extLst>
              </p:cNvPr>
              <p:cNvSpPr/>
              <p:nvPr/>
            </p:nvSpPr>
            <p:spPr>
              <a:xfrm rot="-5319000">
                <a:off x="7812833" y="791442"/>
                <a:ext cx="37607" cy="36341"/>
              </a:xfrm>
              <a:custGeom>
                <a:avLst/>
                <a:gdLst>
                  <a:gd name="connsiteX0" fmla="*/ 0 w 37607"/>
                  <a:gd name="connsiteY0" fmla="*/ 0 h 36341"/>
                  <a:gd name="connsiteX1" fmla="*/ 37608 w 37607"/>
                  <a:gd name="connsiteY1" fmla="*/ 0 h 36341"/>
                  <a:gd name="connsiteX2" fmla="*/ 37608 w 37607"/>
                  <a:gd name="connsiteY2" fmla="*/ 36341 h 36341"/>
                  <a:gd name="connsiteX3" fmla="*/ 0 w 37607"/>
                  <a:gd name="connsiteY3" fmla="*/ 36341 h 36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607" h="36341">
                    <a:moveTo>
                      <a:pt x="0" y="0"/>
                    </a:moveTo>
                    <a:lnTo>
                      <a:pt x="37608" y="0"/>
                    </a:lnTo>
                    <a:lnTo>
                      <a:pt x="37608" y="36341"/>
                    </a:lnTo>
                    <a:lnTo>
                      <a:pt x="0" y="36341"/>
                    </a:lnTo>
                    <a:close/>
                  </a:path>
                </a:pathLst>
              </a:custGeom>
              <a:solidFill>
                <a:schemeClr val="accent6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48" name="Freeform 70">
                <a:extLst>
                  <a:ext uri="{FF2B5EF4-FFF2-40B4-BE49-F238E27FC236}">
                    <a16:creationId xmlns:a16="http://schemas.microsoft.com/office/drawing/2014/main" id="{A65C3752-564A-319F-696F-7AA97D671B9C}"/>
                  </a:ext>
                </a:extLst>
              </p:cNvPr>
              <p:cNvSpPr/>
              <p:nvPr/>
            </p:nvSpPr>
            <p:spPr>
              <a:xfrm>
                <a:off x="7816185" y="792701"/>
                <a:ext cx="39459" cy="28449"/>
              </a:xfrm>
              <a:custGeom>
                <a:avLst/>
                <a:gdLst>
                  <a:gd name="connsiteX0" fmla="*/ 34003 w 39459"/>
                  <a:gd name="connsiteY0" fmla="*/ 0 h 28449"/>
                  <a:gd name="connsiteX1" fmla="*/ 15978 w 39459"/>
                  <a:gd name="connsiteY1" fmla="*/ 17148 h 28449"/>
                  <a:gd name="connsiteX2" fmla="*/ 5748 w 39459"/>
                  <a:gd name="connsiteY2" fmla="*/ 6430 h 28449"/>
                  <a:gd name="connsiteX3" fmla="*/ 0 w 39459"/>
                  <a:gd name="connsiteY3" fmla="*/ 11886 h 28449"/>
                  <a:gd name="connsiteX4" fmla="*/ 10230 w 39459"/>
                  <a:gd name="connsiteY4" fmla="*/ 22604 h 28449"/>
                  <a:gd name="connsiteX5" fmla="*/ 15686 w 39459"/>
                  <a:gd name="connsiteY5" fmla="*/ 28450 h 28449"/>
                  <a:gd name="connsiteX6" fmla="*/ 39459 w 39459"/>
                  <a:gd name="connsiteY6" fmla="*/ 5748 h 28449"/>
                  <a:gd name="connsiteX7" fmla="*/ 34003 w 39459"/>
                  <a:gd name="connsiteY7" fmla="*/ 0 h 28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459" h="28449">
                    <a:moveTo>
                      <a:pt x="34003" y="0"/>
                    </a:moveTo>
                    <a:lnTo>
                      <a:pt x="15978" y="17148"/>
                    </a:lnTo>
                    <a:lnTo>
                      <a:pt x="5748" y="6430"/>
                    </a:lnTo>
                    <a:lnTo>
                      <a:pt x="0" y="11886"/>
                    </a:lnTo>
                    <a:lnTo>
                      <a:pt x="10230" y="22604"/>
                    </a:lnTo>
                    <a:cubicBezTo>
                      <a:pt x="10230" y="22604"/>
                      <a:pt x="15686" y="28450"/>
                      <a:pt x="15686" y="28450"/>
                    </a:cubicBezTo>
                    <a:lnTo>
                      <a:pt x="39459" y="5748"/>
                    </a:lnTo>
                    <a:lnTo>
                      <a:pt x="340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grpSp>
            <p:nvGrpSpPr>
              <p:cNvPr id="349" name="Graphic 11">
                <a:extLst>
                  <a:ext uri="{FF2B5EF4-FFF2-40B4-BE49-F238E27FC236}">
                    <a16:creationId xmlns:a16="http://schemas.microsoft.com/office/drawing/2014/main" id="{C89A0D16-DF8F-A33F-2F64-2843F50CBCD1}"/>
                  </a:ext>
                </a:extLst>
              </p:cNvPr>
              <p:cNvGrpSpPr/>
              <p:nvPr/>
            </p:nvGrpSpPr>
            <p:grpSpPr>
              <a:xfrm>
                <a:off x="7875365" y="859830"/>
                <a:ext cx="81021" cy="27891"/>
                <a:chOff x="7875365" y="859830"/>
                <a:chExt cx="81021" cy="27891"/>
              </a:xfrm>
              <a:solidFill>
                <a:srgbClr val="7AB6F6"/>
              </a:solidFill>
            </p:grpSpPr>
            <p:sp>
              <p:nvSpPr>
                <p:cNvPr id="352" name="Freeform 72">
                  <a:extLst>
                    <a:ext uri="{FF2B5EF4-FFF2-40B4-BE49-F238E27FC236}">
                      <a16:creationId xmlns:a16="http://schemas.microsoft.com/office/drawing/2014/main" id="{40B1A61E-44A7-663E-41A2-E848B654EECB}"/>
                    </a:ext>
                  </a:extLst>
                </p:cNvPr>
                <p:cNvSpPr/>
                <p:nvPr/>
              </p:nvSpPr>
              <p:spPr>
                <a:xfrm>
                  <a:off x="7875812" y="859830"/>
                  <a:ext cx="80574" cy="9353"/>
                </a:xfrm>
                <a:custGeom>
                  <a:avLst/>
                  <a:gdLst>
                    <a:gd name="connsiteX0" fmla="*/ 80477 w 80574"/>
                    <a:gd name="connsiteY0" fmla="*/ 9353 h 9353"/>
                    <a:gd name="connsiteX1" fmla="*/ 0 w 80574"/>
                    <a:gd name="connsiteY1" fmla="*/ 7405 h 9353"/>
                    <a:gd name="connsiteX2" fmla="*/ 195 w 80574"/>
                    <a:gd name="connsiteY2" fmla="*/ 0 h 9353"/>
                    <a:gd name="connsiteX3" fmla="*/ 80574 w 80574"/>
                    <a:gd name="connsiteY3" fmla="*/ 1851 h 9353"/>
                    <a:gd name="connsiteX4" fmla="*/ 80477 w 80574"/>
                    <a:gd name="connsiteY4" fmla="*/ 9353 h 9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574" h="9353">
                      <a:moveTo>
                        <a:pt x="80477" y="9353"/>
                      </a:moveTo>
                      <a:lnTo>
                        <a:pt x="0" y="7405"/>
                      </a:lnTo>
                      <a:lnTo>
                        <a:pt x="195" y="0"/>
                      </a:lnTo>
                      <a:lnTo>
                        <a:pt x="80574" y="1851"/>
                      </a:lnTo>
                      <a:lnTo>
                        <a:pt x="80477" y="935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53" name="Freeform 73">
                  <a:extLst>
                    <a:ext uri="{FF2B5EF4-FFF2-40B4-BE49-F238E27FC236}">
                      <a16:creationId xmlns:a16="http://schemas.microsoft.com/office/drawing/2014/main" id="{766407E2-27D6-A4EF-AE3D-AFE440ED7358}"/>
                    </a:ext>
                  </a:extLst>
                </p:cNvPr>
                <p:cNvSpPr/>
                <p:nvPr/>
              </p:nvSpPr>
              <p:spPr>
                <a:xfrm rot="-5319000">
                  <a:off x="7911978" y="842834"/>
                  <a:ext cx="7404" cy="80477"/>
                </a:xfrm>
                <a:custGeom>
                  <a:avLst/>
                  <a:gdLst>
                    <a:gd name="connsiteX0" fmla="*/ 0 w 7404"/>
                    <a:gd name="connsiteY0" fmla="*/ 0 h 80477"/>
                    <a:gd name="connsiteX1" fmla="*/ 7405 w 7404"/>
                    <a:gd name="connsiteY1" fmla="*/ 0 h 80477"/>
                    <a:gd name="connsiteX2" fmla="*/ 7405 w 7404"/>
                    <a:gd name="connsiteY2" fmla="*/ 80477 h 80477"/>
                    <a:gd name="connsiteX3" fmla="*/ 0 w 7404"/>
                    <a:gd name="connsiteY3" fmla="*/ 80477 h 80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404" h="80477">
                      <a:moveTo>
                        <a:pt x="0" y="0"/>
                      </a:moveTo>
                      <a:lnTo>
                        <a:pt x="7405" y="0"/>
                      </a:lnTo>
                      <a:lnTo>
                        <a:pt x="7405" y="80477"/>
                      </a:lnTo>
                      <a:lnTo>
                        <a:pt x="0" y="8047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350" name="Freeform 74">
                <a:extLst>
                  <a:ext uri="{FF2B5EF4-FFF2-40B4-BE49-F238E27FC236}">
                    <a16:creationId xmlns:a16="http://schemas.microsoft.com/office/drawing/2014/main" id="{86CE1B98-16D3-17C3-9C05-ECE07CDE36FF}"/>
                  </a:ext>
                </a:extLst>
              </p:cNvPr>
              <p:cNvSpPr/>
              <p:nvPr/>
            </p:nvSpPr>
            <p:spPr>
              <a:xfrm rot="-5318400">
                <a:off x="7811536" y="852214"/>
                <a:ext cx="37510" cy="36243"/>
              </a:xfrm>
              <a:custGeom>
                <a:avLst/>
                <a:gdLst>
                  <a:gd name="connsiteX0" fmla="*/ 0 w 37510"/>
                  <a:gd name="connsiteY0" fmla="*/ 0 h 36243"/>
                  <a:gd name="connsiteX1" fmla="*/ 37510 w 37510"/>
                  <a:gd name="connsiteY1" fmla="*/ 0 h 36243"/>
                  <a:gd name="connsiteX2" fmla="*/ 37510 w 37510"/>
                  <a:gd name="connsiteY2" fmla="*/ 36244 h 36243"/>
                  <a:gd name="connsiteX3" fmla="*/ 0 w 37510"/>
                  <a:gd name="connsiteY3" fmla="*/ 36244 h 3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10" h="36243">
                    <a:moveTo>
                      <a:pt x="0" y="0"/>
                    </a:moveTo>
                    <a:lnTo>
                      <a:pt x="37510" y="0"/>
                    </a:lnTo>
                    <a:lnTo>
                      <a:pt x="37510" y="36244"/>
                    </a:lnTo>
                    <a:lnTo>
                      <a:pt x="0" y="36244"/>
                    </a:lnTo>
                    <a:close/>
                  </a:path>
                </a:pathLst>
              </a:custGeom>
              <a:solidFill>
                <a:schemeClr val="accent1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51" name="Freeform 75">
                <a:extLst>
                  <a:ext uri="{FF2B5EF4-FFF2-40B4-BE49-F238E27FC236}">
                    <a16:creationId xmlns:a16="http://schemas.microsoft.com/office/drawing/2014/main" id="{3FE36EFD-1CFC-7F9B-1867-3BA713620970}"/>
                  </a:ext>
                </a:extLst>
              </p:cNvPr>
              <p:cNvSpPr/>
              <p:nvPr/>
            </p:nvSpPr>
            <p:spPr>
              <a:xfrm>
                <a:off x="7937680" y="677344"/>
                <a:ext cx="49981" cy="50566"/>
              </a:xfrm>
              <a:custGeom>
                <a:avLst/>
                <a:gdLst>
                  <a:gd name="connsiteX0" fmla="*/ 0 w 49981"/>
                  <a:gd name="connsiteY0" fmla="*/ 49397 h 50566"/>
                  <a:gd name="connsiteX1" fmla="*/ 49982 w 49981"/>
                  <a:gd name="connsiteY1" fmla="*/ 50566 h 50566"/>
                  <a:gd name="connsiteX2" fmla="*/ 1169 w 49981"/>
                  <a:gd name="connsiteY2" fmla="*/ 0 h 50566"/>
                  <a:gd name="connsiteX3" fmla="*/ 0 w 49981"/>
                  <a:gd name="connsiteY3" fmla="*/ 49397 h 5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981" h="50566">
                    <a:moveTo>
                      <a:pt x="0" y="49397"/>
                    </a:moveTo>
                    <a:lnTo>
                      <a:pt x="49982" y="50566"/>
                    </a:lnTo>
                    <a:lnTo>
                      <a:pt x="1169" y="0"/>
                    </a:lnTo>
                    <a:lnTo>
                      <a:pt x="0" y="49397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304" name="Graphic 11">
              <a:extLst>
                <a:ext uri="{FF2B5EF4-FFF2-40B4-BE49-F238E27FC236}">
                  <a16:creationId xmlns:a16="http://schemas.microsoft.com/office/drawing/2014/main" id="{03E12DBC-C629-8507-1292-DF10402D0F04}"/>
                </a:ext>
              </a:extLst>
            </p:cNvPr>
            <p:cNvGrpSpPr/>
            <p:nvPr/>
          </p:nvGrpSpPr>
          <p:grpSpPr>
            <a:xfrm>
              <a:off x="8259394" y="851750"/>
              <a:ext cx="309363" cy="262615"/>
              <a:chOff x="8259394" y="851750"/>
              <a:chExt cx="309363" cy="262615"/>
            </a:xfrm>
          </p:grpSpPr>
          <p:grpSp>
            <p:nvGrpSpPr>
              <p:cNvPr id="326" name="Graphic 11">
                <a:extLst>
                  <a:ext uri="{FF2B5EF4-FFF2-40B4-BE49-F238E27FC236}">
                    <a16:creationId xmlns:a16="http://schemas.microsoft.com/office/drawing/2014/main" id="{DB1A43EF-C4D0-A67D-3D05-A84EF43D0E06}"/>
                  </a:ext>
                </a:extLst>
              </p:cNvPr>
              <p:cNvGrpSpPr/>
              <p:nvPr/>
            </p:nvGrpSpPr>
            <p:grpSpPr>
              <a:xfrm>
                <a:off x="8259394" y="851750"/>
                <a:ext cx="309363" cy="262615"/>
                <a:chOff x="8259394" y="851750"/>
                <a:chExt cx="309363" cy="262615"/>
              </a:xfrm>
            </p:grpSpPr>
            <p:sp>
              <p:nvSpPr>
                <p:cNvPr id="328" name="Freeform 78">
                  <a:extLst>
                    <a:ext uri="{FF2B5EF4-FFF2-40B4-BE49-F238E27FC236}">
                      <a16:creationId xmlns:a16="http://schemas.microsoft.com/office/drawing/2014/main" id="{6634D81D-D67A-7E0B-B726-BAB3AD689E09}"/>
                    </a:ext>
                  </a:extLst>
                </p:cNvPr>
                <p:cNvSpPr/>
                <p:nvPr/>
              </p:nvSpPr>
              <p:spPr>
                <a:xfrm rot="-2700000">
                  <a:off x="8335270" y="915351"/>
                  <a:ext cx="203920" cy="135622"/>
                </a:xfrm>
                <a:custGeom>
                  <a:avLst/>
                  <a:gdLst>
                    <a:gd name="connsiteX0" fmla="*/ 0 w 203920"/>
                    <a:gd name="connsiteY0" fmla="*/ 0 h 135622"/>
                    <a:gd name="connsiteX1" fmla="*/ 203921 w 203920"/>
                    <a:gd name="connsiteY1" fmla="*/ 0 h 135622"/>
                    <a:gd name="connsiteX2" fmla="*/ 203921 w 203920"/>
                    <a:gd name="connsiteY2" fmla="*/ 135622 h 135622"/>
                    <a:gd name="connsiteX3" fmla="*/ 0 w 203920"/>
                    <a:gd name="connsiteY3" fmla="*/ 135622 h 135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3920" h="135622">
                      <a:moveTo>
                        <a:pt x="0" y="0"/>
                      </a:moveTo>
                      <a:lnTo>
                        <a:pt x="203921" y="0"/>
                      </a:lnTo>
                      <a:lnTo>
                        <a:pt x="203921" y="135622"/>
                      </a:lnTo>
                      <a:lnTo>
                        <a:pt x="0" y="135622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9" name="Freeform 79">
                  <a:extLst>
                    <a:ext uri="{FF2B5EF4-FFF2-40B4-BE49-F238E27FC236}">
                      <a16:creationId xmlns:a16="http://schemas.microsoft.com/office/drawing/2014/main" id="{9161FD22-923E-0C5B-CE21-1BDFC81F6879}"/>
                    </a:ext>
                  </a:extLst>
                </p:cNvPr>
                <p:cNvSpPr/>
                <p:nvPr/>
              </p:nvSpPr>
              <p:spPr>
                <a:xfrm>
                  <a:off x="8374312" y="1046652"/>
                  <a:ext cx="64206" cy="64206"/>
                </a:xfrm>
                <a:custGeom>
                  <a:avLst/>
                  <a:gdLst>
                    <a:gd name="connsiteX0" fmla="*/ 60260 w 64206"/>
                    <a:gd name="connsiteY0" fmla="*/ 41262 h 64206"/>
                    <a:gd name="connsiteX1" fmla="*/ 60260 w 64206"/>
                    <a:gd name="connsiteY1" fmla="*/ 60260 h 64206"/>
                    <a:gd name="connsiteX2" fmla="*/ 41262 w 64206"/>
                    <a:gd name="connsiteY2" fmla="*/ 60260 h 64206"/>
                    <a:gd name="connsiteX3" fmla="*/ 3946 w 64206"/>
                    <a:gd name="connsiteY3" fmla="*/ 22945 h 64206"/>
                    <a:gd name="connsiteX4" fmla="*/ 3946 w 64206"/>
                    <a:gd name="connsiteY4" fmla="*/ 3946 h 64206"/>
                    <a:gd name="connsiteX5" fmla="*/ 22945 w 64206"/>
                    <a:gd name="connsiteY5" fmla="*/ 3946 h 64206"/>
                    <a:gd name="connsiteX6" fmla="*/ 60260 w 64206"/>
                    <a:gd name="connsiteY6" fmla="*/ 41262 h 6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206" h="64206">
                      <a:moveTo>
                        <a:pt x="60260" y="41262"/>
                      </a:moveTo>
                      <a:cubicBezTo>
                        <a:pt x="65522" y="46523"/>
                        <a:pt x="65522" y="54999"/>
                        <a:pt x="60260" y="60260"/>
                      </a:cubicBezTo>
                      <a:cubicBezTo>
                        <a:pt x="54999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3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0" name="Freeform 80">
                  <a:extLst>
                    <a:ext uri="{FF2B5EF4-FFF2-40B4-BE49-F238E27FC236}">
                      <a16:creationId xmlns:a16="http://schemas.microsoft.com/office/drawing/2014/main" id="{E1B38CA6-84B8-DDC0-F985-A98D83E87DF6}"/>
                    </a:ext>
                  </a:extLst>
                </p:cNvPr>
                <p:cNvSpPr/>
                <p:nvPr/>
              </p:nvSpPr>
              <p:spPr>
                <a:xfrm>
                  <a:off x="8399839" y="1021028"/>
                  <a:ext cx="64303" cy="64206"/>
                </a:xfrm>
                <a:custGeom>
                  <a:avLst/>
                  <a:gdLst>
                    <a:gd name="connsiteX0" fmla="*/ 60358 w 64303"/>
                    <a:gd name="connsiteY0" fmla="*/ 41262 h 64206"/>
                    <a:gd name="connsiteX1" fmla="*/ 60358 w 64303"/>
                    <a:gd name="connsiteY1" fmla="*/ 60260 h 64206"/>
                    <a:gd name="connsiteX2" fmla="*/ 41262 w 64303"/>
                    <a:gd name="connsiteY2" fmla="*/ 60260 h 64206"/>
                    <a:gd name="connsiteX3" fmla="*/ 3946 w 64303"/>
                    <a:gd name="connsiteY3" fmla="*/ 22945 h 64206"/>
                    <a:gd name="connsiteX4" fmla="*/ 3946 w 64303"/>
                    <a:gd name="connsiteY4" fmla="*/ 3946 h 64206"/>
                    <a:gd name="connsiteX5" fmla="*/ 22945 w 64303"/>
                    <a:gd name="connsiteY5" fmla="*/ 3946 h 64206"/>
                    <a:gd name="connsiteX6" fmla="*/ 60260 w 64303"/>
                    <a:gd name="connsiteY6" fmla="*/ 41262 h 6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303" h="64206">
                      <a:moveTo>
                        <a:pt x="60358" y="41262"/>
                      </a:moveTo>
                      <a:cubicBezTo>
                        <a:pt x="65619" y="46523"/>
                        <a:pt x="65619" y="54999"/>
                        <a:pt x="60358" y="60260"/>
                      </a:cubicBezTo>
                      <a:cubicBezTo>
                        <a:pt x="55097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4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1" name="Freeform 81">
                  <a:extLst>
                    <a:ext uri="{FF2B5EF4-FFF2-40B4-BE49-F238E27FC236}">
                      <a16:creationId xmlns:a16="http://schemas.microsoft.com/office/drawing/2014/main" id="{AD73A2A0-BCAE-4AAF-01CC-5903008D3040}"/>
                    </a:ext>
                  </a:extLst>
                </p:cNvPr>
                <p:cNvSpPr/>
                <p:nvPr/>
              </p:nvSpPr>
              <p:spPr>
                <a:xfrm>
                  <a:off x="8425560" y="995404"/>
                  <a:ext cx="64206" cy="64206"/>
                </a:xfrm>
                <a:custGeom>
                  <a:avLst/>
                  <a:gdLst>
                    <a:gd name="connsiteX0" fmla="*/ 60260 w 64206"/>
                    <a:gd name="connsiteY0" fmla="*/ 41262 h 64206"/>
                    <a:gd name="connsiteX1" fmla="*/ 60260 w 64206"/>
                    <a:gd name="connsiteY1" fmla="*/ 60260 h 64206"/>
                    <a:gd name="connsiteX2" fmla="*/ 41262 w 64206"/>
                    <a:gd name="connsiteY2" fmla="*/ 60260 h 64206"/>
                    <a:gd name="connsiteX3" fmla="*/ 3946 w 64206"/>
                    <a:gd name="connsiteY3" fmla="*/ 22945 h 64206"/>
                    <a:gd name="connsiteX4" fmla="*/ 3946 w 64206"/>
                    <a:gd name="connsiteY4" fmla="*/ 3946 h 64206"/>
                    <a:gd name="connsiteX5" fmla="*/ 22945 w 64206"/>
                    <a:gd name="connsiteY5" fmla="*/ 3946 h 64206"/>
                    <a:gd name="connsiteX6" fmla="*/ 60260 w 64206"/>
                    <a:gd name="connsiteY6" fmla="*/ 41262 h 6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206" h="64206">
                      <a:moveTo>
                        <a:pt x="60260" y="41262"/>
                      </a:moveTo>
                      <a:cubicBezTo>
                        <a:pt x="65522" y="46523"/>
                        <a:pt x="65522" y="54999"/>
                        <a:pt x="60260" y="60260"/>
                      </a:cubicBezTo>
                      <a:cubicBezTo>
                        <a:pt x="54999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3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2" name="Freeform 82">
                  <a:extLst>
                    <a:ext uri="{FF2B5EF4-FFF2-40B4-BE49-F238E27FC236}">
                      <a16:creationId xmlns:a16="http://schemas.microsoft.com/office/drawing/2014/main" id="{EE24DCFE-03AA-D734-9931-1A27A1FE3725}"/>
                    </a:ext>
                  </a:extLst>
                </p:cNvPr>
                <p:cNvSpPr/>
                <p:nvPr/>
              </p:nvSpPr>
              <p:spPr>
                <a:xfrm>
                  <a:off x="8451184" y="969780"/>
                  <a:ext cx="64206" cy="64206"/>
                </a:xfrm>
                <a:custGeom>
                  <a:avLst/>
                  <a:gdLst>
                    <a:gd name="connsiteX0" fmla="*/ 60260 w 64206"/>
                    <a:gd name="connsiteY0" fmla="*/ 41262 h 64206"/>
                    <a:gd name="connsiteX1" fmla="*/ 60260 w 64206"/>
                    <a:gd name="connsiteY1" fmla="*/ 60260 h 64206"/>
                    <a:gd name="connsiteX2" fmla="*/ 41262 w 64206"/>
                    <a:gd name="connsiteY2" fmla="*/ 60260 h 64206"/>
                    <a:gd name="connsiteX3" fmla="*/ 3946 w 64206"/>
                    <a:gd name="connsiteY3" fmla="*/ 22945 h 64206"/>
                    <a:gd name="connsiteX4" fmla="*/ 3946 w 64206"/>
                    <a:gd name="connsiteY4" fmla="*/ 3946 h 64206"/>
                    <a:gd name="connsiteX5" fmla="*/ 22945 w 64206"/>
                    <a:gd name="connsiteY5" fmla="*/ 3946 h 64206"/>
                    <a:gd name="connsiteX6" fmla="*/ 60260 w 64206"/>
                    <a:gd name="connsiteY6" fmla="*/ 41262 h 64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206" h="64206">
                      <a:moveTo>
                        <a:pt x="60260" y="41262"/>
                      </a:moveTo>
                      <a:cubicBezTo>
                        <a:pt x="65522" y="46523"/>
                        <a:pt x="65522" y="54999"/>
                        <a:pt x="60260" y="60260"/>
                      </a:cubicBezTo>
                      <a:cubicBezTo>
                        <a:pt x="54999" y="65522"/>
                        <a:pt x="46523" y="65522"/>
                        <a:pt x="41262" y="60260"/>
                      </a:cubicBezTo>
                      <a:lnTo>
                        <a:pt x="3946" y="22945"/>
                      </a:lnTo>
                      <a:cubicBezTo>
                        <a:pt x="-1315" y="17683"/>
                        <a:pt x="-1315" y="9207"/>
                        <a:pt x="3946" y="3946"/>
                      </a:cubicBezTo>
                      <a:cubicBezTo>
                        <a:pt x="9207" y="-1315"/>
                        <a:pt x="17684" y="-1315"/>
                        <a:pt x="22945" y="3946"/>
                      </a:cubicBezTo>
                      <a:lnTo>
                        <a:pt x="60260" y="41262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3" name="Freeform 83">
                  <a:extLst>
                    <a:ext uri="{FF2B5EF4-FFF2-40B4-BE49-F238E27FC236}">
                      <a16:creationId xmlns:a16="http://schemas.microsoft.com/office/drawing/2014/main" id="{D9721AF2-11C3-3B28-80DA-8DF153EB6203}"/>
                    </a:ext>
                  </a:extLst>
                </p:cNvPr>
                <p:cNvSpPr/>
                <p:nvPr/>
              </p:nvSpPr>
              <p:spPr>
                <a:xfrm rot="-2699399">
                  <a:off x="8314497" y="903942"/>
                  <a:ext cx="135622" cy="147995"/>
                </a:xfrm>
                <a:custGeom>
                  <a:avLst/>
                  <a:gdLst>
                    <a:gd name="connsiteX0" fmla="*/ 0 w 135622"/>
                    <a:gd name="connsiteY0" fmla="*/ 0 h 147995"/>
                    <a:gd name="connsiteX1" fmla="*/ 135622 w 135622"/>
                    <a:gd name="connsiteY1" fmla="*/ 0 h 147995"/>
                    <a:gd name="connsiteX2" fmla="*/ 135622 w 135622"/>
                    <a:gd name="connsiteY2" fmla="*/ 147996 h 147995"/>
                    <a:gd name="connsiteX3" fmla="*/ 0 w 135622"/>
                    <a:gd name="connsiteY3" fmla="*/ 147996 h 147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622" h="147995">
                      <a:moveTo>
                        <a:pt x="0" y="0"/>
                      </a:moveTo>
                      <a:lnTo>
                        <a:pt x="135622" y="0"/>
                      </a:lnTo>
                      <a:lnTo>
                        <a:pt x="135622" y="147996"/>
                      </a:lnTo>
                      <a:lnTo>
                        <a:pt x="0" y="147996"/>
                      </a:lnTo>
                      <a:close/>
                    </a:path>
                  </a:pathLst>
                </a:custGeom>
                <a:solidFill>
                  <a:srgbClr val="C4846E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4" name="Freeform 84">
                  <a:extLst>
                    <a:ext uri="{FF2B5EF4-FFF2-40B4-BE49-F238E27FC236}">
                      <a16:creationId xmlns:a16="http://schemas.microsoft.com/office/drawing/2014/main" id="{42CDF6BE-8CD1-E849-EC06-7B3D443CB306}"/>
                    </a:ext>
                  </a:extLst>
                </p:cNvPr>
                <p:cNvSpPr/>
                <p:nvPr/>
              </p:nvSpPr>
              <p:spPr>
                <a:xfrm>
                  <a:off x="8259394" y="854861"/>
                  <a:ext cx="146632" cy="146631"/>
                </a:xfrm>
                <a:custGeom>
                  <a:avLst/>
                  <a:gdLst>
                    <a:gd name="connsiteX0" fmla="*/ 50761 w 146632"/>
                    <a:gd name="connsiteY0" fmla="*/ 146632 h 146631"/>
                    <a:gd name="connsiteX1" fmla="*/ 4969 w 146632"/>
                    <a:gd name="connsiteY1" fmla="*/ 100840 h 146631"/>
                    <a:gd name="connsiteX2" fmla="*/ 4969 w 146632"/>
                    <a:gd name="connsiteY2" fmla="*/ 76872 h 146631"/>
                    <a:gd name="connsiteX3" fmla="*/ 76872 w 146632"/>
                    <a:gd name="connsiteY3" fmla="*/ 4969 h 146631"/>
                    <a:gd name="connsiteX4" fmla="*/ 100840 w 146632"/>
                    <a:gd name="connsiteY4" fmla="*/ 4969 h 146631"/>
                    <a:gd name="connsiteX5" fmla="*/ 146632 w 146632"/>
                    <a:gd name="connsiteY5" fmla="*/ 50664 h 146631"/>
                    <a:gd name="connsiteX6" fmla="*/ 50761 w 146632"/>
                    <a:gd name="connsiteY6" fmla="*/ 146535 h 146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632" h="146631">
                      <a:moveTo>
                        <a:pt x="50761" y="146632"/>
                      </a:moveTo>
                      <a:lnTo>
                        <a:pt x="4969" y="100840"/>
                      </a:lnTo>
                      <a:cubicBezTo>
                        <a:pt x="-1656" y="94215"/>
                        <a:pt x="-1656" y="83497"/>
                        <a:pt x="4969" y="76872"/>
                      </a:cubicBezTo>
                      <a:lnTo>
                        <a:pt x="76872" y="4969"/>
                      </a:lnTo>
                      <a:cubicBezTo>
                        <a:pt x="83497" y="-1656"/>
                        <a:pt x="94215" y="-1656"/>
                        <a:pt x="100840" y="4969"/>
                      </a:cubicBezTo>
                      <a:lnTo>
                        <a:pt x="146632" y="50664"/>
                      </a:lnTo>
                      <a:lnTo>
                        <a:pt x="50761" y="146535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5" name="Freeform 85">
                  <a:extLst>
                    <a:ext uri="{FF2B5EF4-FFF2-40B4-BE49-F238E27FC236}">
                      <a16:creationId xmlns:a16="http://schemas.microsoft.com/office/drawing/2014/main" id="{D89FD41C-CDB8-7D53-943F-8963F865F401}"/>
                    </a:ext>
                  </a:extLst>
                </p:cNvPr>
                <p:cNvSpPr/>
                <p:nvPr/>
              </p:nvSpPr>
              <p:spPr>
                <a:xfrm>
                  <a:off x="8305040" y="999691"/>
                  <a:ext cx="38971" cy="38971"/>
                </a:xfrm>
                <a:custGeom>
                  <a:avLst/>
                  <a:gdLst>
                    <a:gd name="connsiteX0" fmla="*/ 22945 w 38971"/>
                    <a:gd name="connsiteY0" fmla="*/ 35026 h 38971"/>
                    <a:gd name="connsiteX1" fmla="*/ 3946 w 38971"/>
                    <a:gd name="connsiteY1" fmla="*/ 35026 h 38971"/>
                    <a:gd name="connsiteX2" fmla="*/ 3946 w 38971"/>
                    <a:gd name="connsiteY2" fmla="*/ 16027 h 38971"/>
                    <a:gd name="connsiteX3" fmla="*/ 16027 w 38971"/>
                    <a:gd name="connsiteY3" fmla="*/ 3946 h 38971"/>
                    <a:gd name="connsiteX4" fmla="*/ 35026 w 38971"/>
                    <a:gd name="connsiteY4" fmla="*/ 3946 h 38971"/>
                    <a:gd name="connsiteX5" fmla="*/ 35026 w 38971"/>
                    <a:gd name="connsiteY5" fmla="*/ 22945 h 38971"/>
                    <a:gd name="connsiteX6" fmla="*/ 22945 w 38971"/>
                    <a:gd name="connsiteY6" fmla="*/ 35026 h 38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971" h="38971">
                      <a:moveTo>
                        <a:pt x="22945" y="35026"/>
                      </a:moveTo>
                      <a:cubicBezTo>
                        <a:pt x="17684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3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6" name="Freeform 86">
                  <a:extLst>
                    <a:ext uri="{FF2B5EF4-FFF2-40B4-BE49-F238E27FC236}">
                      <a16:creationId xmlns:a16="http://schemas.microsoft.com/office/drawing/2014/main" id="{DA0CBE0A-1804-B62F-288E-FCD5D2265ED5}"/>
                    </a:ext>
                  </a:extLst>
                </p:cNvPr>
                <p:cNvSpPr/>
                <p:nvPr/>
              </p:nvSpPr>
              <p:spPr>
                <a:xfrm>
                  <a:off x="8330274" y="1024925"/>
                  <a:ext cx="38971" cy="38971"/>
                </a:xfrm>
                <a:custGeom>
                  <a:avLst/>
                  <a:gdLst>
                    <a:gd name="connsiteX0" fmla="*/ 22945 w 38971"/>
                    <a:gd name="connsiteY0" fmla="*/ 35026 h 38971"/>
                    <a:gd name="connsiteX1" fmla="*/ 3946 w 38971"/>
                    <a:gd name="connsiteY1" fmla="*/ 35026 h 38971"/>
                    <a:gd name="connsiteX2" fmla="*/ 3946 w 38971"/>
                    <a:gd name="connsiteY2" fmla="*/ 16027 h 38971"/>
                    <a:gd name="connsiteX3" fmla="*/ 16027 w 38971"/>
                    <a:gd name="connsiteY3" fmla="*/ 3946 h 38971"/>
                    <a:gd name="connsiteX4" fmla="*/ 35026 w 38971"/>
                    <a:gd name="connsiteY4" fmla="*/ 3946 h 38971"/>
                    <a:gd name="connsiteX5" fmla="*/ 35026 w 38971"/>
                    <a:gd name="connsiteY5" fmla="*/ 22945 h 38971"/>
                    <a:gd name="connsiteX6" fmla="*/ 22945 w 38971"/>
                    <a:gd name="connsiteY6" fmla="*/ 35026 h 38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971" h="38971">
                      <a:moveTo>
                        <a:pt x="22945" y="35026"/>
                      </a:moveTo>
                      <a:cubicBezTo>
                        <a:pt x="17684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4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7" name="Freeform 87">
                  <a:extLst>
                    <a:ext uri="{FF2B5EF4-FFF2-40B4-BE49-F238E27FC236}">
                      <a16:creationId xmlns:a16="http://schemas.microsoft.com/office/drawing/2014/main" id="{7C05D336-8809-93D4-2B18-822B004CBDA7}"/>
                    </a:ext>
                  </a:extLst>
                </p:cNvPr>
                <p:cNvSpPr/>
                <p:nvPr/>
              </p:nvSpPr>
              <p:spPr>
                <a:xfrm>
                  <a:off x="8355508" y="1050159"/>
                  <a:ext cx="38971" cy="38971"/>
                </a:xfrm>
                <a:custGeom>
                  <a:avLst/>
                  <a:gdLst>
                    <a:gd name="connsiteX0" fmla="*/ 22945 w 38971"/>
                    <a:gd name="connsiteY0" fmla="*/ 35026 h 38971"/>
                    <a:gd name="connsiteX1" fmla="*/ 3946 w 38971"/>
                    <a:gd name="connsiteY1" fmla="*/ 35026 h 38971"/>
                    <a:gd name="connsiteX2" fmla="*/ 3946 w 38971"/>
                    <a:gd name="connsiteY2" fmla="*/ 16027 h 38971"/>
                    <a:gd name="connsiteX3" fmla="*/ 16027 w 38971"/>
                    <a:gd name="connsiteY3" fmla="*/ 3946 h 38971"/>
                    <a:gd name="connsiteX4" fmla="*/ 35026 w 38971"/>
                    <a:gd name="connsiteY4" fmla="*/ 3946 h 38971"/>
                    <a:gd name="connsiteX5" fmla="*/ 35026 w 38971"/>
                    <a:gd name="connsiteY5" fmla="*/ 22945 h 38971"/>
                    <a:gd name="connsiteX6" fmla="*/ 22945 w 38971"/>
                    <a:gd name="connsiteY6" fmla="*/ 35026 h 38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971" h="38971">
                      <a:moveTo>
                        <a:pt x="22945" y="35026"/>
                      </a:moveTo>
                      <a:cubicBezTo>
                        <a:pt x="17683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3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8" name="Freeform 88">
                  <a:extLst>
                    <a:ext uri="{FF2B5EF4-FFF2-40B4-BE49-F238E27FC236}">
                      <a16:creationId xmlns:a16="http://schemas.microsoft.com/office/drawing/2014/main" id="{1BEB1E1B-6DF6-A730-28B4-2D00835E1170}"/>
                    </a:ext>
                  </a:extLst>
                </p:cNvPr>
                <p:cNvSpPr/>
                <p:nvPr/>
              </p:nvSpPr>
              <p:spPr>
                <a:xfrm>
                  <a:off x="8380743" y="1075394"/>
                  <a:ext cx="38971" cy="38971"/>
                </a:xfrm>
                <a:custGeom>
                  <a:avLst/>
                  <a:gdLst>
                    <a:gd name="connsiteX0" fmla="*/ 22945 w 38971"/>
                    <a:gd name="connsiteY0" fmla="*/ 35026 h 38971"/>
                    <a:gd name="connsiteX1" fmla="*/ 3946 w 38971"/>
                    <a:gd name="connsiteY1" fmla="*/ 35026 h 38971"/>
                    <a:gd name="connsiteX2" fmla="*/ 3946 w 38971"/>
                    <a:gd name="connsiteY2" fmla="*/ 16027 h 38971"/>
                    <a:gd name="connsiteX3" fmla="*/ 16027 w 38971"/>
                    <a:gd name="connsiteY3" fmla="*/ 3946 h 38971"/>
                    <a:gd name="connsiteX4" fmla="*/ 35026 w 38971"/>
                    <a:gd name="connsiteY4" fmla="*/ 3946 h 38971"/>
                    <a:gd name="connsiteX5" fmla="*/ 35026 w 38971"/>
                    <a:gd name="connsiteY5" fmla="*/ 22945 h 38971"/>
                    <a:gd name="connsiteX6" fmla="*/ 22945 w 38971"/>
                    <a:gd name="connsiteY6" fmla="*/ 35026 h 389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971" h="38971">
                      <a:moveTo>
                        <a:pt x="22945" y="35026"/>
                      </a:moveTo>
                      <a:cubicBezTo>
                        <a:pt x="17684" y="40287"/>
                        <a:pt x="9207" y="40287"/>
                        <a:pt x="3946" y="35026"/>
                      </a:cubicBezTo>
                      <a:cubicBezTo>
                        <a:pt x="-1315" y="29765"/>
                        <a:pt x="-1315" y="21288"/>
                        <a:pt x="3946" y="16027"/>
                      </a:cubicBezTo>
                      <a:lnTo>
                        <a:pt x="16027" y="3946"/>
                      </a:lnTo>
                      <a:cubicBezTo>
                        <a:pt x="21288" y="-1315"/>
                        <a:pt x="29765" y="-1315"/>
                        <a:pt x="35026" y="3946"/>
                      </a:cubicBezTo>
                      <a:cubicBezTo>
                        <a:pt x="40287" y="9207"/>
                        <a:pt x="40287" y="17684"/>
                        <a:pt x="35026" y="22945"/>
                      </a:cubicBezTo>
                      <a:lnTo>
                        <a:pt x="22945" y="35026"/>
                      </a:lnTo>
                      <a:close/>
                    </a:path>
                  </a:pathLst>
                </a:custGeom>
                <a:solidFill>
                  <a:srgbClr val="ECB49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9" name="Freeform 89">
                  <a:extLst>
                    <a:ext uri="{FF2B5EF4-FFF2-40B4-BE49-F238E27FC236}">
                      <a16:creationId xmlns:a16="http://schemas.microsoft.com/office/drawing/2014/main" id="{43BF217A-A554-D023-F6FD-A62F2E01AA48}"/>
                    </a:ext>
                  </a:extLst>
                </p:cNvPr>
                <p:cNvSpPr/>
                <p:nvPr/>
              </p:nvSpPr>
              <p:spPr>
                <a:xfrm>
                  <a:off x="8433209" y="851750"/>
                  <a:ext cx="135548" cy="135518"/>
                </a:xfrm>
                <a:custGeom>
                  <a:avLst/>
                  <a:gdLst>
                    <a:gd name="connsiteX0" fmla="*/ 0 w 135548"/>
                    <a:gd name="connsiteY0" fmla="*/ 39647 h 135518"/>
                    <a:gd name="connsiteX1" fmla="*/ 36341 w 135548"/>
                    <a:gd name="connsiteY1" fmla="*/ 3306 h 135518"/>
                    <a:gd name="connsiteX2" fmla="*/ 57873 w 135548"/>
                    <a:gd name="connsiteY2" fmla="*/ 5742 h 135518"/>
                    <a:gd name="connsiteX3" fmla="*/ 129777 w 135548"/>
                    <a:gd name="connsiteY3" fmla="*/ 77645 h 135518"/>
                    <a:gd name="connsiteX4" fmla="*/ 132212 w 135548"/>
                    <a:gd name="connsiteY4" fmla="*/ 99177 h 135518"/>
                    <a:gd name="connsiteX5" fmla="*/ 95871 w 135548"/>
                    <a:gd name="connsiteY5" fmla="*/ 135518 h 135518"/>
                    <a:gd name="connsiteX6" fmla="*/ 0 w 135548"/>
                    <a:gd name="connsiteY6" fmla="*/ 39647 h 135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5548" h="135518">
                      <a:moveTo>
                        <a:pt x="0" y="39647"/>
                      </a:moveTo>
                      <a:lnTo>
                        <a:pt x="36341" y="3306"/>
                      </a:lnTo>
                      <a:cubicBezTo>
                        <a:pt x="41603" y="-1955"/>
                        <a:pt x="51248" y="-786"/>
                        <a:pt x="57873" y="5742"/>
                      </a:cubicBezTo>
                      <a:lnTo>
                        <a:pt x="129777" y="77645"/>
                      </a:lnTo>
                      <a:cubicBezTo>
                        <a:pt x="136402" y="84270"/>
                        <a:pt x="137474" y="93916"/>
                        <a:pt x="132212" y="99177"/>
                      </a:cubicBezTo>
                      <a:lnTo>
                        <a:pt x="95871" y="135518"/>
                      </a:lnTo>
                      <a:lnTo>
                        <a:pt x="0" y="396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40" name="Freeform 90">
                  <a:extLst>
                    <a:ext uri="{FF2B5EF4-FFF2-40B4-BE49-F238E27FC236}">
                      <a16:creationId xmlns:a16="http://schemas.microsoft.com/office/drawing/2014/main" id="{1471A629-0DB4-9EB1-FD96-87A2CCCD40EC}"/>
                    </a:ext>
                  </a:extLst>
                </p:cNvPr>
                <p:cNvSpPr/>
                <p:nvPr/>
              </p:nvSpPr>
              <p:spPr>
                <a:xfrm>
                  <a:off x="8381581" y="902480"/>
                  <a:ext cx="69578" cy="108254"/>
                </a:xfrm>
                <a:custGeom>
                  <a:avLst/>
                  <a:gdLst>
                    <a:gd name="connsiteX0" fmla="*/ 34382 w 69578"/>
                    <a:gd name="connsiteY0" fmla="*/ 6065 h 108254"/>
                    <a:gd name="connsiteX1" fmla="*/ 6712 w 69578"/>
                    <a:gd name="connsiteY1" fmla="*/ 33735 h 108254"/>
                    <a:gd name="connsiteX2" fmla="*/ 282 w 69578"/>
                    <a:gd name="connsiteY2" fmla="*/ 52442 h 108254"/>
                    <a:gd name="connsiteX3" fmla="*/ 6809 w 69578"/>
                    <a:gd name="connsiteY3" fmla="*/ 91024 h 108254"/>
                    <a:gd name="connsiteX4" fmla="*/ 30582 w 69578"/>
                    <a:gd name="connsiteY4" fmla="*/ 107977 h 108254"/>
                    <a:gd name="connsiteX5" fmla="*/ 47535 w 69578"/>
                    <a:gd name="connsiteY5" fmla="*/ 84204 h 108254"/>
                    <a:gd name="connsiteX6" fmla="*/ 44417 w 69578"/>
                    <a:gd name="connsiteY6" fmla="*/ 65790 h 108254"/>
                    <a:gd name="connsiteX7" fmla="*/ 48022 w 69578"/>
                    <a:gd name="connsiteY7" fmla="*/ 50201 h 108254"/>
                    <a:gd name="connsiteX8" fmla="*/ 63514 w 69578"/>
                    <a:gd name="connsiteY8" fmla="*/ 35294 h 108254"/>
                    <a:gd name="connsiteX9" fmla="*/ 63514 w 69578"/>
                    <a:gd name="connsiteY9" fmla="*/ 6065 h 108254"/>
                    <a:gd name="connsiteX10" fmla="*/ 34285 w 69578"/>
                    <a:gd name="connsiteY10" fmla="*/ 6065 h 1082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9578" h="108254">
                      <a:moveTo>
                        <a:pt x="34382" y="6065"/>
                      </a:moveTo>
                      <a:lnTo>
                        <a:pt x="6712" y="33735"/>
                      </a:lnTo>
                      <a:cubicBezTo>
                        <a:pt x="1646" y="38509"/>
                        <a:pt x="-887" y="45329"/>
                        <a:pt x="282" y="52442"/>
                      </a:cubicBezTo>
                      <a:lnTo>
                        <a:pt x="6809" y="91024"/>
                      </a:lnTo>
                      <a:cubicBezTo>
                        <a:pt x="8758" y="102228"/>
                        <a:pt x="19378" y="109828"/>
                        <a:pt x="30582" y="107977"/>
                      </a:cubicBezTo>
                      <a:cubicBezTo>
                        <a:pt x="41884" y="106125"/>
                        <a:pt x="49386" y="95408"/>
                        <a:pt x="47535" y="84204"/>
                      </a:cubicBezTo>
                      <a:lnTo>
                        <a:pt x="44417" y="65790"/>
                      </a:lnTo>
                      <a:cubicBezTo>
                        <a:pt x="42664" y="60528"/>
                        <a:pt x="43833" y="54488"/>
                        <a:pt x="48022" y="50201"/>
                      </a:cubicBezTo>
                      <a:cubicBezTo>
                        <a:pt x="48899" y="49324"/>
                        <a:pt x="63514" y="35294"/>
                        <a:pt x="63514" y="35294"/>
                      </a:cubicBezTo>
                      <a:cubicBezTo>
                        <a:pt x="71600" y="27207"/>
                        <a:pt x="71600" y="14152"/>
                        <a:pt x="63514" y="6065"/>
                      </a:cubicBezTo>
                      <a:cubicBezTo>
                        <a:pt x="55427" y="-2022"/>
                        <a:pt x="42371" y="-2022"/>
                        <a:pt x="34285" y="6065"/>
                      </a:cubicBezTo>
                      <a:close/>
                    </a:path>
                  </a:pathLst>
                </a:custGeom>
                <a:solidFill>
                  <a:srgbClr val="ECB49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41" name="Freeform 91">
                  <a:extLst>
                    <a:ext uri="{FF2B5EF4-FFF2-40B4-BE49-F238E27FC236}">
                      <a16:creationId xmlns:a16="http://schemas.microsoft.com/office/drawing/2014/main" id="{0593BCAC-1625-12E2-A74B-954F31A9864C}"/>
                    </a:ext>
                  </a:extLst>
                </p:cNvPr>
                <p:cNvSpPr/>
                <p:nvPr/>
              </p:nvSpPr>
              <p:spPr>
                <a:xfrm>
                  <a:off x="8393652" y="980740"/>
                  <a:ext cx="29177" cy="22941"/>
                </a:xfrm>
                <a:custGeom>
                  <a:avLst/>
                  <a:gdLst>
                    <a:gd name="connsiteX0" fmla="*/ 0 w 29177"/>
                    <a:gd name="connsiteY0" fmla="*/ 2436 h 22941"/>
                    <a:gd name="connsiteX1" fmla="*/ 779 w 29177"/>
                    <a:gd name="connsiteY1" fmla="*/ 11497 h 22941"/>
                    <a:gd name="connsiteX2" fmla="*/ 14322 w 29177"/>
                    <a:gd name="connsiteY2" fmla="*/ 22896 h 22941"/>
                    <a:gd name="connsiteX3" fmla="*/ 17732 w 29177"/>
                    <a:gd name="connsiteY3" fmla="*/ 22604 h 22941"/>
                    <a:gd name="connsiteX4" fmla="*/ 29132 w 29177"/>
                    <a:gd name="connsiteY4" fmla="*/ 9061 h 22941"/>
                    <a:gd name="connsiteX5" fmla="*/ 28352 w 29177"/>
                    <a:gd name="connsiteY5" fmla="*/ 0 h 22941"/>
                    <a:gd name="connsiteX6" fmla="*/ 97 w 29177"/>
                    <a:gd name="connsiteY6" fmla="*/ 2436 h 22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177" h="22941">
                      <a:moveTo>
                        <a:pt x="0" y="2436"/>
                      </a:moveTo>
                      <a:lnTo>
                        <a:pt x="779" y="11497"/>
                      </a:lnTo>
                      <a:cubicBezTo>
                        <a:pt x="1364" y="18414"/>
                        <a:pt x="7405" y="23481"/>
                        <a:pt x="14322" y="22896"/>
                      </a:cubicBezTo>
                      <a:lnTo>
                        <a:pt x="17732" y="22604"/>
                      </a:lnTo>
                      <a:cubicBezTo>
                        <a:pt x="24650" y="22019"/>
                        <a:pt x="29716" y="15978"/>
                        <a:pt x="29132" y="9061"/>
                      </a:cubicBezTo>
                      <a:lnTo>
                        <a:pt x="28352" y="0"/>
                      </a:lnTo>
                      <a:lnTo>
                        <a:pt x="97" y="24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sp>
            <p:nvSpPr>
              <p:cNvPr id="327" name="Freeform 92">
                <a:extLst>
                  <a:ext uri="{FF2B5EF4-FFF2-40B4-BE49-F238E27FC236}">
                    <a16:creationId xmlns:a16="http://schemas.microsoft.com/office/drawing/2014/main" id="{94E4195C-1E87-6584-3EA8-D2D52561565F}"/>
                  </a:ext>
                </a:extLst>
              </p:cNvPr>
              <p:cNvSpPr/>
              <p:nvPr/>
            </p:nvSpPr>
            <p:spPr>
              <a:xfrm>
                <a:off x="8284823" y="934559"/>
                <a:ext cx="23772" cy="23772"/>
              </a:xfrm>
              <a:custGeom>
                <a:avLst/>
                <a:gdLst>
                  <a:gd name="connsiteX0" fmla="*/ 23773 w 23772"/>
                  <a:gd name="connsiteY0" fmla="*/ 11886 h 23772"/>
                  <a:gd name="connsiteX1" fmla="*/ 11886 w 23772"/>
                  <a:gd name="connsiteY1" fmla="*/ 23773 h 23772"/>
                  <a:gd name="connsiteX2" fmla="*/ 0 w 23772"/>
                  <a:gd name="connsiteY2" fmla="*/ 11886 h 23772"/>
                  <a:gd name="connsiteX3" fmla="*/ 11886 w 23772"/>
                  <a:gd name="connsiteY3" fmla="*/ 0 h 23772"/>
                  <a:gd name="connsiteX4" fmla="*/ 23773 w 23772"/>
                  <a:gd name="connsiteY4" fmla="*/ 11886 h 23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72" h="23772">
                    <a:moveTo>
                      <a:pt x="23773" y="11886"/>
                    </a:moveTo>
                    <a:cubicBezTo>
                      <a:pt x="23773" y="18512"/>
                      <a:pt x="18414" y="23773"/>
                      <a:pt x="11886" y="23773"/>
                    </a:cubicBezTo>
                    <a:cubicBezTo>
                      <a:pt x="5359" y="23773"/>
                      <a:pt x="0" y="18414"/>
                      <a:pt x="0" y="11886"/>
                    </a:cubicBezTo>
                    <a:cubicBezTo>
                      <a:pt x="0" y="5359"/>
                      <a:pt x="5359" y="0"/>
                      <a:pt x="11886" y="0"/>
                    </a:cubicBezTo>
                    <a:cubicBezTo>
                      <a:pt x="18414" y="0"/>
                      <a:pt x="23773" y="5359"/>
                      <a:pt x="23773" y="1188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305" name="Graphic 11">
              <a:extLst>
                <a:ext uri="{FF2B5EF4-FFF2-40B4-BE49-F238E27FC236}">
                  <a16:creationId xmlns:a16="http://schemas.microsoft.com/office/drawing/2014/main" id="{EED9237E-B4D8-F516-348D-4B675C6C8B52}"/>
                </a:ext>
              </a:extLst>
            </p:cNvPr>
            <p:cNvGrpSpPr/>
            <p:nvPr/>
          </p:nvGrpSpPr>
          <p:grpSpPr>
            <a:xfrm>
              <a:off x="7214458" y="844144"/>
              <a:ext cx="257799" cy="256143"/>
              <a:chOff x="7214458" y="844144"/>
              <a:chExt cx="257799" cy="256143"/>
            </a:xfrm>
          </p:grpSpPr>
          <p:grpSp>
            <p:nvGrpSpPr>
              <p:cNvPr id="315" name="Graphic 11">
                <a:extLst>
                  <a:ext uri="{FF2B5EF4-FFF2-40B4-BE49-F238E27FC236}">
                    <a16:creationId xmlns:a16="http://schemas.microsoft.com/office/drawing/2014/main" id="{EB856F74-11F3-9208-F1AC-7E92646D5E41}"/>
                  </a:ext>
                </a:extLst>
              </p:cNvPr>
              <p:cNvGrpSpPr/>
              <p:nvPr/>
            </p:nvGrpSpPr>
            <p:grpSpPr>
              <a:xfrm>
                <a:off x="7214458" y="853400"/>
                <a:ext cx="246887" cy="246887"/>
                <a:chOff x="7214458" y="853400"/>
                <a:chExt cx="246887" cy="246887"/>
              </a:xfrm>
            </p:grpSpPr>
            <p:sp>
              <p:nvSpPr>
                <p:cNvPr id="321" name="Freeform 95">
                  <a:extLst>
                    <a:ext uri="{FF2B5EF4-FFF2-40B4-BE49-F238E27FC236}">
                      <a16:creationId xmlns:a16="http://schemas.microsoft.com/office/drawing/2014/main" id="{83297F3D-9A89-F914-DC2F-8D68E7789B55}"/>
                    </a:ext>
                  </a:extLst>
                </p:cNvPr>
                <p:cNvSpPr/>
                <p:nvPr/>
              </p:nvSpPr>
              <p:spPr>
                <a:xfrm>
                  <a:off x="7214458" y="853400"/>
                  <a:ext cx="246887" cy="246887"/>
                </a:xfrm>
                <a:custGeom>
                  <a:avLst/>
                  <a:gdLst>
                    <a:gd name="connsiteX0" fmla="*/ 246887 w 246887"/>
                    <a:gd name="connsiteY0" fmla="*/ 123444 h 246887"/>
                    <a:gd name="connsiteX1" fmla="*/ 123444 w 246887"/>
                    <a:gd name="connsiteY1" fmla="*/ 246887 h 246887"/>
                    <a:gd name="connsiteX2" fmla="*/ 0 w 246887"/>
                    <a:gd name="connsiteY2" fmla="*/ 123444 h 246887"/>
                    <a:gd name="connsiteX3" fmla="*/ 123444 w 246887"/>
                    <a:gd name="connsiteY3" fmla="*/ 0 h 246887"/>
                    <a:gd name="connsiteX4" fmla="*/ 246887 w 246887"/>
                    <a:gd name="connsiteY4" fmla="*/ 123444 h 2468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6887" h="246887">
                      <a:moveTo>
                        <a:pt x="246887" y="123444"/>
                      </a:moveTo>
                      <a:cubicBezTo>
                        <a:pt x="246887" y="191645"/>
                        <a:pt x="191645" y="246887"/>
                        <a:pt x="123444" y="246887"/>
                      </a:cubicBezTo>
                      <a:cubicBezTo>
                        <a:pt x="55243" y="246887"/>
                        <a:pt x="0" y="191645"/>
                        <a:pt x="0" y="123444"/>
                      </a:cubicBezTo>
                      <a:cubicBezTo>
                        <a:pt x="0" y="55243"/>
                        <a:pt x="55340" y="0"/>
                        <a:pt x="123444" y="0"/>
                      </a:cubicBezTo>
                      <a:cubicBezTo>
                        <a:pt x="191547" y="0"/>
                        <a:pt x="246887" y="55243"/>
                        <a:pt x="246887" y="1234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2" name="Freeform 96">
                  <a:extLst>
                    <a:ext uri="{FF2B5EF4-FFF2-40B4-BE49-F238E27FC236}">
                      <a16:creationId xmlns:a16="http://schemas.microsoft.com/office/drawing/2014/main" id="{823E3332-95DF-ABCE-2068-0DD9ADBE0A2E}"/>
                    </a:ext>
                  </a:extLst>
                </p:cNvPr>
                <p:cNvSpPr/>
                <p:nvPr/>
              </p:nvSpPr>
              <p:spPr>
                <a:xfrm>
                  <a:off x="7243200" y="882141"/>
                  <a:ext cx="189403" cy="189403"/>
                </a:xfrm>
                <a:custGeom>
                  <a:avLst/>
                  <a:gdLst>
                    <a:gd name="connsiteX0" fmla="*/ 189404 w 189403"/>
                    <a:gd name="connsiteY0" fmla="*/ 94702 h 189403"/>
                    <a:gd name="connsiteX1" fmla="*/ 94702 w 189403"/>
                    <a:gd name="connsiteY1" fmla="*/ 189404 h 189403"/>
                    <a:gd name="connsiteX2" fmla="*/ 0 w 189403"/>
                    <a:gd name="connsiteY2" fmla="*/ 94702 h 189403"/>
                    <a:gd name="connsiteX3" fmla="*/ 94702 w 189403"/>
                    <a:gd name="connsiteY3" fmla="*/ 0 h 189403"/>
                    <a:gd name="connsiteX4" fmla="*/ 189404 w 189403"/>
                    <a:gd name="connsiteY4" fmla="*/ 94702 h 189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403" h="189403">
                      <a:moveTo>
                        <a:pt x="189404" y="94702"/>
                      </a:moveTo>
                      <a:cubicBezTo>
                        <a:pt x="189404" y="147022"/>
                        <a:pt x="147022" y="189404"/>
                        <a:pt x="94702" y="189404"/>
                      </a:cubicBezTo>
                      <a:cubicBezTo>
                        <a:pt x="42382" y="189404"/>
                        <a:pt x="0" y="147022"/>
                        <a:pt x="0" y="94702"/>
                      </a:cubicBezTo>
                      <a:cubicBezTo>
                        <a:pt x="0" y="42382"/>
                        <a:pt x="42382" y="0"/>
                        <a:pt x="94702" y="0"/>
                      </a:cubicBezTo>
                      <a:cubicBezTo>
                        <a:pt x="147022" y="0"/>
                        <a:pt x="189404" y="42382"/>
                        <a:pt x="189404" y="947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3" name="Freeform 97">
                  <a:extLst>
                    <a:ext uri="{FF2B5EF4-FFF2-40B4-BE49-F238E27FC236}">
                      <a16:creationId xmlns:a16="http://schemas.microsoft.com/office/drawing/2014/main" id="{A1A6F66A-229A-3FE9-F64D-DCE430916D07}"/>
                    </a:ext>
                  </a:extLst>
                </p:cNvPr>
                <p:cNvSpPr/>
                <p:nvPr/>
              </p:nvSpPr>
              <p:spPr>
                <a:xfrm>
                  <a:off x="7270480" y="909519"/>
                  <a:ext cx="134648" cy="134648"/>
                </a:xfrm>
                <a:custGeom>
                  <a:avLst/>
                  <a:gdLst>
                    <a:gd name="connsiteX0" fmla="*/ 134648 w 134648"/>
                    <a:gd name="connsiteY0" fmla="*/ 67324 h 134648"/>
                    <a:gd name="connsiteX1" fmla="*/ 67324 w 134648"/>
                    <a:gd name="connsiteY1" fmla="*/ 134648 h 134648"/>
                    <a:gd name="connsiteX2" fmla="*/ 0 w 134648"/>
                    <a:gd name="connsiteY2" fmla="*/ 67324 h 134648"/>
                    <a:gd name="connsiteX3" fmla="*/ 67324 w 134648"/>
                    <a:gd name="connsiteY3" fmla="*/ 0 h 134648"/>
                    <a:gd name="connsiteX4" fmla="*/ 134648 w 134648"/>
                    <a:gd name="connsiteY4" fmla="*/ 67324 h 134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648" h="134648">
                      <a:moveTo>
                        <a:pt x="134648" y="67324"/>
                      </a:moveTo>
                      <a:cubicBezTo>
                        <a:pt x="134648" y="104542"/>
                        <a:pt x="104542" y="134648"/>
                        <a:pt x="67324" y="134648"/>
                      </a:cubicBezTo>
                      <a:cubicBezTo>
                        <a:pt x="30106" y="134648"/>
                        <a:pt x="0" y="104542"/>
                        <a:pt x="0" y="67324"/>
                      </a:cubicBezTo>
                      <a:cubicBezTo>
                        <a:pt x="0" y="30106"/>
                        <a:pt x="30106" y="0"/>
                        <a:pt x="67324" y="0"/>
                      </a:cubicBezTo>
                      <a:cubicBezTo>
                        <a:pt x="104542" y="0"/>
                        <a:pt x="134648" y="30106"/>
                        <a:pt x="134648" y="6732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4" name="Freeform 98">
                  <a:extLst>
                    <a:ext uri="{FF2B5EF4-FFF2-40B4-BE49-F238E27FC236}">
                      <a16:creationId xmlns:a16="http://schemas.microsoft.com/office/drawing/2014/main" id="{B5EB074C-EA2F-21DF-89EC-C5650C3E75A2}"/>
                    </a:ext>
                  </a:extLst>
                </p:cNvPr>
                <p:cNvSpPr/>
                <p:nvPr/>
              </p:nvSpPr>
              <p:spPr>
                <a:xfrm>
                  <a:off x="7299320" y="938261"/>
                  <a:ext cx="77066" cy="77164"/>
                </a:xfrm>
                <a:custGeom>
                  <a:avLst/>
                  <a:gdLst>
                    <a:gd name="connsiteX0" fmla="*/ 77067 w 77066"/>
                    <a:gd name="connsiteY0" fmla="*/ 38582 h 77164"/>
                    <a:gd name="connsiteX1" fmla="*/ 38485 w 77066"/>
                    <a:gd name="connsiteY1" fmla="*/ 77165 h 77164"/>
                    <a:gd name="connsiteX2" fmla="*/ 0 w 77066"/>
                    <a:gd name="connsiteY2" fmla="*/ 38582 h 77164"/>
                    <a:gd name="connsiteX3" fmla="*/ 38485 w 77066"/>
                    <a:gd name="connsiteY3" fmla="*/ 0 h 77164"/>
                    <a:gd name="connsiteX4" fmla="*/ 77067 w 77066"/>
                    <a:gd name="connsiteY4" fmla="*/ 38582 h 77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066" h="77164">
                      <a:moveTo>
                        <a:pt x="77067" y="38582"/>
                      </a:moveTo>
                      <a:cubicBezTo>
                        <a:pt x="77067" y="59822"/>
                        <a:pt x="59822" y="77165"/>
                        <a:pt x="38485" y="77165"/>
                      </a:cubicBezTo>
                      <a:cubicBezTo>
                        <a:pt x="17148" y="77165"/>
                        <a:pt x="0" y="59919"/>
                        <a:pt x="0" y="38582"/>
                      </a:cubicBezTo>
                      <a:cubicBezTo>
                        <a:pt x="0" y="17245"/>
                        <a:pt x="17245" y="0"/>
                        <a:pt x="38485" y="0"/>
                      </a:cubicBezTo>
                      <a:cubicBezTo>
                        <a:pt x="59724" y="0"/>
                        <a:pt x="77067" y="17245"/>
                        <a:pt x="77067" y="385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5" name="Freeform 99">
                  <a:extLst>
                    <a:ext uri="{FF2B5EF4-FFF2-40B4-BE49-F238E27FC236}">
                      <a16:creationId xmlns:a16="http://schemas.microsoft.com/office/drawing/2014/main" id="{3A2CC9BB-798F-5946-3E0D-E015002EF503}"/>
                    </a:ext>
                  </a:extLst>
                </p:cNvPr>
                <p:cNvSpPr/>
                <p:nvPr/>
              </p:nvSpPr>
              <p:spPr>
                <a:xfrm>
                  <a:off x="7322800" y="961839"/>
                  <a:ext cx="30008" cy="30008"/>
                </a:xfrm>
                <a:custGeom>
                  <a:avLst/>
                  <a:gdLst>
                    <a:gd name="connsiteX0" fmla="*/ 30008 w 30008"/>
                    <a:gd name="connsiteY0" fmla="*/ 15004 h 30008"/>
                    <a:gd name="connsiteX1" fmla="*/ 15004 w 30008"/>
                    <a:gd name="connsiteY1" fmla="*/ 30008 h 30008"/>
                    <a:gd name="connsiteX2" fmla="*/ 0 w 30008"/>
                    <a:gd name="connsiteY2" fmla="*/ 15004 h 30008"/>
                    <a:gd name="connsiteX3" fmla="*/ 15004 w 30008"/>
                    <a:gd name="connsiteY3" fmla="*/ 0 h 30008"/>
                    <a:gd name="connsiteX4" fmla="*/ 30008 w 30008"/>
                    <a:gd name="connsiteY4" fmla="*/ 15004 h 3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008" h="30008">
                      <a:moveTo>
                        <a:pt x="30008" y="15004"/>
                      </a:moveTo>
                      <a:cubicBezTo>
                        <a:pt x="30008" y="23286"/>
                        <a:pt x="23286" y="30008"/>
                        <a:pt x="15004" y="30008"/>
                      </a:cubicBezTo>
                      <a:cubicBezTo>
                        <a:pt x="6723" y="30008"/>
                        <a:pt x="0" y="23286"/>
                        <a:pt x="0" y="15004"/>
                      </a:cubicBezTo>
                      <a:cubicBezTo>
                        <a:pt x="0" y="6723"/>
                        <a:pt x="6723" y="0"/>
                        <a:pt x="15004" y="0"/>
                      </a:cubicBezTo>
                      <a:cubicBezTo>
                        <a:pt x="23286" y="0"/>
                        <a:pt x="30008" y="6723"/>
                        <a:pt x="30008" y="150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16" name="Graphic 11">
                <a:extLst>
                  <a:ext uri="{FF2B5EF4-FFF2-40B4-BE49-F238E27FC236}">
                    <a16:creationId xmlns:a16="http://schemas.microsoft.com/office/drawing/2014/main" id="{315272E9-E494-3FB4-7C98-60CE697EDE68}"/>
                  </a:ext>
                </a:extLst>
              </p:cNvPr>
              <p:cNvGrpSpPr/>
              <p:nvPr/>
            </p:nvGrpSpPr>
            <p:grpSpPr>
              <a:xfrm>
                <a:off x="7330595" y="844144"/>
                <a:ext cx="141663" cy="141078"/>
                <a:chOff x="7330595" y="844144"/>
                <a:chExt cx="141663" cy="141078"/>
              </a:xfrm>
            </p:grpSpPr>
            <p:sp>
              <p:nvSpPr>
                <p:cNvPr id="317" name="Freeform 101">
                  <a:extLst>
                    <a:ext uri="{FF2B5EF4-FFF2-40B4-BE49-F238E27FC236}">
                      <a16:creationId xmlns:a16="http://schemas.microsoft.com/office/drawing/2014/main" id="{77323F2E-9826-9E45-284A-E7CE47977C79}"/>
                    </a:ext>
                  </a:extLst>
                </p:cNvPr>
                <p:cNvSpPr/>
                <p:nvPr/>
              </p:nvSpPr>
              <p:spPr>
                <a:xfrm>
                  <a:off x="7330595" y="954045"/>
                  <a:ext cx="31177" cy="31177"/>
                </a:xfrm>
                <a:custGeom>
                  <a:avLst/>
                  <a:gdLst>
                    <a:gd name="connsiteX0" fmla="*/ 31178 w 31177"/>
                    <a:gd name="connsiteY0" fmla="*/ 18219 h 31177"/>
                    <a:gd name="connsiteX1" fmla="*/ 0 w 31177"/>
                    <a:gd name="connsiteY1" fmla="*/ 31178 h 31177"/>
                    <a:gd name="connsiteX2" fmla="*/ 12958 w 31177"/>
                    <a:gd name="connsiteY2" fmla="*/ 0 h 31177"/>
                    <a:gd name="connsiteX3" fmla="*/ 31178 w 31177"/>
                    <a:gd name="connsiteY3" fmla="*/ 18219 h 311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177" h="31177">
                      <a:moveTo>
                        <a:pt x="31178" y="18219"/>
                      </a:moveTo>
                      <a:lnTo>
                        <a:pt x="0" y="31178"/>
                      </a:lnTo>
                      <a:lnTo>
                        <a:pt x="12958" y="0"/>
                      </a:lnTo>
                      <a:lnTo>
                        <a:pt x="31178" y="18219"/>
                      </a:lnTo>
                      <a:close/>
                    </a:path>
                  </a:pathLst>
                </a:custGeom>
                <a:solidFill>
                  <a:srgbClr val="2A2B7C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18" name="Freeform 102">
                  <a:extLst>
                    <a:ext uri="{FF2B5EF4-FFF2-40B4-BE49-F238E27FC236}">
                      <a16:creationId xmlns:a16="http://schemas.microsoft.com/office/drawing/2014/main" id="{1D191F4B-2626-2679-92AC-D1A3F7ED627B}"/>
                    </a:ext>
                  </a:extLst>
                </p:cNvPr>
                <p:cNvSpPr/>
                <p:nvPr/>
              </p:nvSpPr>
              <p:spPr>
                <a:xfrm rot="-2698199">
                  <a:off x="7320516" y="915027"/>
                  <a:ext cx="157544" cy="4481"/>
                </a:xfrm>
                <a:custGeom>
                  <a:avLst/>
                  <a:gdLst>
                    <a:gd name="connsiteX0" fmla="*/ 0 w 157544"/>
                    <a:gd name="connsiteY0" fmla="*/ 0 h 4481"/>
                    <a:gd name="connsiteX1" fmla="*/ 157544 w 157544"/>
                    <a:gd name="connsiteY1" fmla="*/ 0 h 4481"/>
                    <a:gd name="connsiteX2" fmla="*/ 157544 w 157544"/>
                    <a:gd name="connsiteY2" fmla="*/ 4482 h 4481"/>
                    <a:gd name="connsiteX3" fmla="*/ 0 w 157544"/>
                    <a:gd name="connsiteY3" fmla="*/ 4482 h 4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7544" h="4481">
                      <a:moveTo>
                        <a:pt x="0" y="0"/>
                      </a:moveTo>
                      <a:lnTo>
                        <a:pt x="157544" y="0"/>
                      </a:lnTo>
                      <a:lnTo>
                        <a:pt x="157544" y="4482"/>
                      </a:lnTo>
                      <a:lnTo>
                        <a:pt x="0" y="4482"/>
                      </a:lnTo>
                      <a:close/>
                    </a:path>
                  </a:pathLst>
                </a:custGeom>
                <a:solidFill>
                  <a:srgbClr val="2A2B7C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19" name="Freeform 103">
                  <a:extLst>
                    <a:ext uri="{FF2B5EF4-FFF2-40B4-BE49-F238E27FC236}">
                      <a16:creationId xmlns:a16="http://schemas.microsoft.com/office/drawing/2014/main" id="{4D175F13-4472-B27A-993A-C79E9543E243}"/>
                    </a:ext>
                  </a:extLst>
                </p:cNvPr>
                <p:cNvSpPr/>
                <p:nvPr/>
              </p:nvSpPr>
              <p:spPr>
                <a:xfrm>
                  <a:off x="7432019" y="863727"/>
                  <a:ext cx="40238" cy="25136"/>
                </a:xfrm>
                <a:custGeom>
                  <a:avLst/>
                  <a:gdLst>
                    <a:gd name="connsiteX0" fmla="*/ 23870 w 40238"/>
                    <a:gd name="connsiteY0" fmla="*/ 0 h 25136"/>
                    <a:gd name="connsiteX1" fmla="*/ 40239 w 40238"/>
                    <a:gd name="connsiteY1" fmla="*/ 1267 h 25136"/>
                    <a:gd name="connsiteX2" fmla="*/ 16368 w 40238"/>
                    <a:gd name="connsiteY2" fmla="*/ 25137 h 25136"/>
                    <a:gd name="connsiteX3" fmla="*/ 0 w 40238"/>
                    <a:gd name="connsiteY3" fmla="*/ 23870 h 25136"/>
                    <a:gd name="connsiteX4" fmla="*/ 23870 w 40238"/>
                    <a:gd name="connsiteY4" fmla="*/ 0 h 2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38" h="25136">
                      <a:moveTo>
                        <a:pt x="23870" y="0"/>
                      </a:moveTo>
                      <a:lnTo>
                        <a:pt x="40239" y="1267"/>
                      </a:lnTo>
                      <a:lnTo>
                        <a:pt x="16368" y="25137"/>
                      </a:lnTo>
                      <a:lnTo>
                        <a:pt x="0" y="23870"/>
                      </a:lnTo>
                      <a:lnTo>
                        <a:pt x="238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0" name="Freeform 104">
                  <a:extLst>
                    <a:ext uri="{FF2B5EF4-FFF2-40B4-BE49-F238E27FC236}">
                      <a16:creationId xmlns:a16="http://schemas.microsoft.com/office/drawing/2014/main" id="{FF31DF8A-6EAE-71E5-B6D3-023B30B4EFB0}"/>
                    </a:ext>
                  </a:extLst>
                </p:cNvPr>
                <p:cNvSpPr/>
                <p:nvPr/>
              </p:nvSpPr>
              <p:spPr>
                <a:xfrm>
                  <a:off x="7427635" y="844144"/>
                  <a:ext cx="25136" cy="40335"/>
                </a:xfrm>
                <a:custGeom>
                  <a:avLst/>
                  <a:gdLst>
                    <a:gd name="connsiteX0" fmla="*/ 25137 w 25136"/>
                    <a:gd name="connsiteY0" fmla="*/ 16368 h 40335"/>
                    <a:gd name="connsiteX1" fmla="*/ 23870 w 25136"/>
                    <a:gd name="connsiteY1" fmla="*/ 0 h 40335"/>
                    <a:gd name="connsiteX2" fmla="*/ 0 w 25136"/>
                    <a:gd name="connsiteY2" fmla="*/ 23968 h 40335"/>
                    <a:gd name="connsiteX3" fmla="*/ 1169 w 25136"/>
                    <a:gd name="connsiteY3" fmla="*/ 40336 h 40335"/>
                    <a:gd name="connsiteX4" fmla="*/ 25137 w 25136"/>
                    <a:gd name="connsiteY4" fmla="*/ 16368 h 40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136" h="40335">
                      <a:moveTo>
                        <a:pt x="25137" y="16368"/>
                      </a:moveTo>
                      <a:lnTo>
                        <a:pt x="23870" y="0"/>
                      </a:lnTo>
                      <a:lnTo>
                        <a:pt x="0" y="23968"/>
                      </a:lnTo>
                      <a:lnTo>
                        <a:pt x="1169" y="40336"/>
                      </a:lnTo>
                      <a:lnTo>
                        <a:pt x="25137" y="163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71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306" name="Graphic 11">
              <a:extLst>
                <a:ext uri="{FF2B5EF4-FFF2-40B4-BE49-F238E27FC236}">
                  <a16:creationId xmlns:a16="http://schemas.microsoft.com/office/drawing/2014/main" id="{39EC60BB-0007-AC51-803D-BF18AFE45BD8}"/>
                </a:ext>
              </a:extLst>
            </p:cNvPr>
            <p:cNvGrpSpPr/>
            <p:nvPr/>
          </p:nvGrpSpPr>
          <p:grpSpPr>
            <a:xfrm>
              <a:off x="8490894" y="1377572"/>
              <a:ext cx="125495" cy="170162"/>
              <a:chOff x="8490894" y="1377572"/>
              <a:chExt cx="125495" cy="170162"/>
            </a:xfrm>
          </p:grpSpPr>
          <p:sp>
            <p:nvSpPr>
              <p:cNvPr id="311" name="Freeform 106">
                <a:extLst>
                  <a:ext uri="{FF2B5EF4-FFF2-40B4-BE49-F238E27FC236}">
                    <a16:creationId xmlns:a16="http://schemas.microsoft.com/office/drawing/2014/main" id="{B24A5E5C-14B6-23AC-3514-B97E3924091C}"/>
                  </a:ext>
                </a:extLst>
              </p:cNvPr>
              <p:cNvSpPr/>
              <p:nvPr/>
            </p:nvSpPr>
            <p:spPr>
              <a:xfrm rot="19200">
                <a:off x="8491095" y="1475233"/>
                <a:ext cx="19583" cy="72000"/>
              </a:xfrm>
              <a:custGeom>
                <a:avLst/>
                <a:gdLst>
                  <a:gd name="connsiteX0" fmla="*/ 0 w 19583"/>
                  <a:gd name="connsiteY0" fmla="*/ 0 h 72000"/>
                  <a:gd name="connsiteX1" fmla="*/ 19583 w 19583"/>
                  <a:gd name="connsiteY1" fmla="*/ 0 h 72000"/>
                  <a:gd name="connsiteX2" fmla="*/ 19583 w 19583"/>
                  <a:gd name="connsiteY2" fmla="*/ 72001 h 72000"/>
                  <a:gd name="connsiteX3" fmla="*/ 0 w 19583"/>
                  <a:gd name="connsiteY3" fmla="*/ 72001 h 7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83" h="72000">
                    <a:moveTo>
                      <a:pt x="0" y="0"/>
                    </a:moveTo>
                    <a:lnTo>
                      <a:pt x="19583" y="0"/>
                    </a:lnTo>
                    <a:lnTo>
                      <a:pt x="19583" y="72001"/>
                    </a:lnTo>
                    <a:lnTo>
                      <a:pt x="0" y="72001"/>
                    </a:lnTo>
                    <a:close/>
                  </a:path>
                </a:pathLst>
              </a:custGeom>
              <a:solidFill>
                <a:schemeClr val="accent6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12" name="Freeform 107">
                <a:extLst>
                  <a:ext uri="{FF2B5EF4-FFF2-40B4-BE49-F238E27FC236}">
                    <a16:creationId xmlns:a16="http://schemas.microsoft.com/office/drawing/2014/main" id="{90EC5007-2DB6-2D13-58D1-4CC9151BE792}"/>
                  </a:ext>
                </a:extLst>
              </p:cNvPr>
              <p:cNvSpPr/>
              <p:nvPr/>
            </p:nvSpPr>
            <p:spPr>
              <a:xfrm rot="16800">
                <a:off x="8526469" y="1427980"/>
                <a:ext cx="19583" cy="119156"/>
              </a:xfrm>
              <a:custGeom>
                <a:avLst/>
                <a:gdLst>
                  <a:gd name="connsiteX0" fmla="*/ 0 w 19583"/>
                  <a:gd name="connsiteY0" fmla="*/ 0 h 119156"/>
                  <a:gd name="connsiteX1" fmla="*/ 19583 w 19583"/>
                  <a:gd name="connsiteY1" fmla="*/ 0 h 119156"/>
                  <a:gd name="connsiteX2" fmla="*/ 19583 w 19583"/>
                  <a:gd name="connsiteY2" fmla="*/ 119157 h 119156"/>
                  <a:gd name="connsiteX3" fmla="*/ 0 w 19583"/>
                  <a:gd name="connsiteY3" fmla="*/ 119157 h 119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83" h="119156">
                    <a:moveTo>
                      <a:pt x="0" y="0"/>
                    </a:moveTo>
                    <a:lnTo>
                      <a:pt x="19583" y="0"/>
                    </a:lnTo>
                    <a:lnTo>
                      <a:pt x="19583" y="119157"/>
                    </a:lnTo>
                    <a:lnTo>
                      <a:pt x="0" y="119157"/>
                    </a:lnTo>
                    <a:close/>
                  </a:path>
                </a:pathLst>
              </a:custGeom>
              <a:solidFill>
                <a:srgbClr val="FFFFFF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13" name="Freeform 108">
                <a:extLst>
                  <a:ext uri="{FF2B5EF4-FFF2-40B4-BE49-F238E27FC236}">
                    <a16:creationId xmlns:a16="http://schemas.microsoft.com/office/drawing/2014/main" id="{932FDC7E-4212-DA3E-3C29-9CB0B7D41591}"/>
                  </a:ext>
                </a:extLst>
              </p:cNvPr>
              <p:cNvSpPr/>
              <p:nvPr/>
            </p:nvSpPr>
            <p:spPr>
              <a:xfrm>
                <a:off x="8561134" y="1377572"/>
                <a:ext cx="20460" cy="170015"/>
              </a:xfrm>
              <a:custGeom>
                <a:avLst/>
                <a:gdLst>
                  <a:gd name="connsiteX0" fmla="*/ 19681 w 20460"/>
                  <a:gd name="connsiteY0" fmla="*/ 170015 h 170015"/>
                  <a:gd name="connsiteX1" fmla="*/ 0 w 20460"/>
                  <a:gd name="connsiteY1" fmla="*/ 169918 h 170015"/>
                  <a:gd name="connsiteX2" fmla="*/ 877 w 20460"/>
                  <a:gd name="connsiteY2" fmla="*/ 0 h 170015"/>
                  <a:gd name="connsiteX3" fmla="*/ 20460 w 20460"/>
                  <a:gd name="connsiteY3" fmla="*/ 0 h 170015"/>
                  <a:gd name="connsiteX4" fmla="*/ 19681 w 20460"/>
                  <a:gd name="connsiteY4" fmla="*/ 170015 h 170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60" h="170015">
                    <a:moveTo>
                      <a:pt x="19681" y="170015"/>
                    </a:moveTo>
                    <a:lnTo>
                      <a:pt x="0" y="169918"/>
                    </a:lnTo>
                    <a:lnTo>
                      <a:pt x="877" y="0"/>
                    </a:lnTo>
                    <a:lnTo>
                      <a:pt x="20460" y="0"/>
                    </a:lnTo>
                    <a:lnTo>
                      <a:pt x="19681" y="170015"/>
                    </a:lnTo>
                    <a:close/>
                  </a:path>
                </a:pathLst>
              </a:custGeom>
              <a:solidFill>
                <a:schemeClr val="accent2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14" name="Freeform 109">
                <a:extLst>
                  <a:ext uri="{FF2B5EF4-FFF2-40B4-BE49-F238E27FC236}">
                    <a16:creationId xmlns:a16="http://schemas.microsoft.com/office/drawing/2014/main" id="{9CD6ACEB-A094-3ACD-C39F-7D14F656D2B5}"/>
                  </a:ext>
                </a:extLst>
              </p:cNvPr>
              <p:cNvSpPr/>
              <p:nvPr/>
            </p:nvSpPr>
            <p:spPr>
              <a:xfrm rot="11400">
                <a:off x="8596593" y="1419290"/>
                <a:ext cx="19583" cy="128412"/>
              </a:xfrm>
              <a:custGeom>
                <a:avLst/>
                <a:gdLst>
                  <a:gd name="connsiteX0" fmla="*/ 0 w 19583"/>
                  <a:gd name="connsiteY0" fmla="*/ 0 h 128412"/>
                  <a:gd name="connsiteX1" fmla="*/ 19583 w 19583"/>
                  <a:gd name="connsiteY1" fmla="*/ 0 h 128412"/>
                  <a:gd name="connsiteX2" fmla="*/ 19583 w 19583"/>
                  <a:gd name="connsiteY2" fmla="*/ 128413 h 128412"/>
                  <a:gd name="connsiteX3" fmla="*/ 0 w 19583"/>
                  <a:gd name="connsiteY3" fmla="*/ 128413 h 128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83" h="128412">
                    <a:moveTo>
                      <a:pt x="0" y="0"/>
                    </a:moveTo>
                    <a:lnTo>
                      <a:pt x="19583" y="0"/>
                    </a:lnTo>
                    <a:lnTo>
                      <a:pt x="19583" y="128413"/>
                    </a:lnTo>
                    <a:lnTo>
                      <a:pt x="0" y="128413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307" name="Graphic 11">
              <a:extLst>
                <a:ext uri="{FF2B5EF4-FFF2-40B4-BE49-F238E27FC236}">
                  <a16:creationId xmlns:a16="http://schemas.microsoft.com/office/drawing/2014/main" id="{CC77C214-CD20-7263-F695-1B1B4E01C01F}"/>
                </a:ext>
              </a:extLst>
            </p:cNvPr>
            <p:cNvGrpSpPr/>
            <p:nvPr/>
          </p:nvGrpSpPr>
          <p:grpSpPr>
            <a:xfrm>
              <a:off x="6989687" y="1356917"/>
              <a:ext cx="152964" cy="244452"/>
              <a:chOff x="6989687" y="1356917"/>
              <a:chExt cx="152964" cy="244452"/>
            </a:xfrm>
          </p:grpSpPr>
          <p:sp>
            <p:nvSpPr>
              <p:cNvPr id="308" name="Freeform 111">
                <a:extLst>
                  <a:ext uri="{FF2B5EF4-FFF2-40B4-BE49-F238E27FC236}">
                    <a16:creationId xmlns:a16="http://schemas.microsoft.com/office/drawing/2014/main" id="{0E312A03-FEC1-FD20-9FDE-F4C5561EA2AD}"/>
                  </a:ext>
                </a:extLst>
              </p:cNvPr>
              <p:cNvSpPr/>
              <p:nvPr/>
            </p:nvSpPr>
            <p:spPr>
              <a:xfrm>
                <a:off x="6989687" y="1356917"/>
                <a:ext cx="152964" cy="178686"/>
              </a:xfrm>
              <a:custGeom>
                <a:avLst/>
                <a:gdLst>
                  <a:gd name="connsiteX0" fmla="*/ 152965 w 152964"/>
                  <a:gd name="connsiteY0" fmla="*/ 76482 h 178686"/>
                  <a:gd name="connsiteX1" fmla="*/ 76482 w 152964"/>
                  <a:gd name="connsiteY1" fmla="*/ 0 h 178686"/>
                  <a:gd name="connsiteX2" fmla="*/ 0 w 152964"/>
                  <a:gd name="connsiteY2" fmla="*/ 76482 h 178686"/>
                  <a:gd name="connsiteX3" fmla="*/ 19096 w 152964"/>
                  <a:gd name="connsiteY3" fmla="*/ 127049 h 178686"/>
                  <a:gd name="connsiteX4" fmla="*/ 38387 w 152964"/>
                  <a:gd name="connsiteY4" fmla="*/ 178686 h 178686"/>
                  <a:gd name="connsiteX5" fmla="*/ 113896 w 152964"/>
                  <a:gd name="connsiteY5" fmla="*/ 178686 h 178686"/>
                  <a:gd name="connsiteX6" fmla="*/ 131238 w 152964"/>
                  <a:gd name="connsiteY6" fmla="*/ 129679 h 178686"/>
                  <a:gd name="connsiteX7" fmla="*/ 152770 w 152964"/>
                  <a:gd name="connsiteY7" fmla="*/ 76482 h 17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964" h="178686">
                    <a:moveTo>
                      <a:pt x="152965" y="76482"/>
                    </a:moveTo>
                    <a:cubicBezTo>
                      <a:pt x="152965" y="34295"/>
                      <a:pt x="118767" y="0"/>
                      <a:pt x="76482" y="0"/>
                    </a:cubicBezTo>
                    <a:cubicBezTo>
                      <a:pt x="34198" y="0"/>
                      <a:pt x="0" y="34198"/>
                      <a:pt x="0" y="76482"/>
                    </a:cubicBezTo>
                    <a:cubicBezTo>
                      <a:pt x="0" y="95871"/>
                      <a:pt x="7210" y="113603"/>
                      <a:pt x="19096" y="127049"/>
                    </a:cubicBezTo>
                    <a:cubicBezTo>
                      <a:pt x="31372" y="142150"/>
                      <a:pt x="38387" y="159785"/>
                      <a:pt x="38387" y="178686"/>
                    </a:cubicBezTo>
                    <a:lnTo>
                      <a:pt x="113896" y="178686"/>
                    </a:lnTo>
                    <a:cubicBezTo>
                      <a:pt x="113896" y="160857"/>
                      <a:pt x="120228" y="144196"/>
                      <a:pt x="131238" y="129679"/>
                    </a:cubicBezTo>
                    <a:cubicBezTo>
                      <a:pt x="144586" y="115942"/>
                      <a:pt x="152770" y="97235"/>
                      <a:pt x="152770" y="764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09" name="Freeform 112">
                <a:extLst>
                  <a:ext uri="{FF2B5EF4-FFF2-40B4-BE49-F238E27FC236}">
                    <a16:creationId xmlns:a16="http://schemas.microsoft.com/office/drawing/2014/main" id="{61C9EAFD-1EAD-0B1F-CA68-B16752545748}"/>
                  </a:ext>
                </a:extLst>
              </p:cNvPr>
              <p:cNvSpPr/>
              <p:nvPr/>
            </p:nvSpPr>
            <p:spPr>
              <a:xfrm>
                <a:off x="7007907" y="1412745"/>
                <a:ext cx="116331" cy="124905"/>
              </a:xfrm>
              <a:custGeom>
                <a:avLst/>
                <a:gdLst>
                  <a:gd name="connsiteX0" fmla="*/ 114772 w 116331"/>
                  <a:gd name="connsiteY0" fmla="*/ 32249 h 124905"/>
                  <a:gd name="connsiteX1" fmla="*/ 114967 w 116331"/>
                  <a:gd name="connsiteY1" fmla="*/ 31665 h 124905"/>
                  <a:gd name="connsiteX2" fmla="*/ 115747 w 116331"/>
                  <a:gd name="connsiteY2" fmla="*/ 28547 h 124905"/>
                  <a:gd name="connsiteX3" fmla="*/ 116331 w 116331"/>
                  <a:gd name="connsiteY3" fmla="*/ 23091 h 124905"/>
                  <a:gd name="connsiteX4" fmla="*/ 98014 w 116331"/>
                  <a:gd name="connsiteY4" fmla="*/ 0 h 124905"/>
                  <a:gd name="connsiteX5" fmla="*/ 79698 w 116331"/>
                  <a:gd name="connsiteY5" fmla="*/ 23091 h 124905"/>
                  <a:gd name="connsiteX6" fmla="*/ 88271 w 116331"/>
                  <a:gd name="connsiteY6" fmla="*/ 42577 h 124905"/>
                  <a:gd name="connsiteX7" fmla="*/ 67909 w 116331"/>
                  <a:gd name="connsiteY7" fmla="*/ 42577 h 124905"/>
                  <a:gd name="connsiteX8" fmla="*/ 76482 w 116331"/>
                  <a:gd name="connsiteY8" fmla="*/ 23091 h 124905"/>
                  <a:gd name="connsiteX9" fmla="*/ 58166 w 116331"/>
                  <a:gd name="connsiteY9" fmla="*/ 0 h 124905"/>
                  <a:gd name="connsiteX10" fmla="*/ 39849 w 116331"/>
                  <a:gd name="connsiteY10" fmla="*/ 23091 h 124905"/>
                  <a:gd name="connsiteX11" fmla="*/ 48423 w 116331"/>
                  <a:gd name="connsiteY11" fmla="*/ 42577 h 124905"/>
                  <a:gd name="connsiteX12" fmla="*/ 28060 w 116331"/>
                  <a:gd name="connsiteY12" fmla="*/ 42577 h 124905"/>
                  <a:gd name="connsiteX13" fmla="*/ 36634 w 116331"/>
                  <a:gd name="connsiteY13" fmla="*/ 23091 h 124905"/>
                  <a:gd name="connsiteX14" fmla="*/ 18317 w 116331"/>
                  <a:gd name="connsiteY14" fmla="*/ 0 h 124905"/>
                  <a:gd name="connsiteX15" fmla="*/ 0 w 116331"/>
                  <a:gd name="connsiteY15" fmla="*/ 23091 h 124905"/>
                  <a:gd name="connsiteX16" fmla="*/ 0 w 116331"/>
                  <a:gd name="connsiteY16" fmla="*/ 23968 h 124905"/>
                  <a:gd name="connsiteX17" fmla="*/ 0 w 116331"/>
                  <a:gd name="connsiteY17" fmla="*/ 23968 h 124905"/>
                  <a:gd name="connsiteX18" fmla="*/ 0 w 116331"/>
                  <a:gd name="connsiteY18" fmla="*/ 24357 h 124905"/>
                  <a:gd name="connsiteX19" fmla="*/ 390 w 116331"/>
                  <a:gd name="connsiteY19" fmla="*/ 28255 h 124905"/>
                  <a:gd name="connsiteX20" fmla="*/ 24455 w 116331"/>
                  <a:gd name="connsiteY20" fmla="*/ 51443 h 124905"/>
                  <a:gd name="connsiteX21" fmla="*/ 24455 w 116331"/>
                  <a:gd name="connsiteY21" fmla="*/ 51735 h 124905"/>
                  <a:gd name="connsiteX22" fmla="*/ 41310 w 116331"/>
                  <a:gd name="connsiteY22" fmla="*/ 68591 h 124905"/>
                  <a:gd name="connsiteX23" fmla="*/ 41310 w 116331"/>
                  <a:gd name="connsiteY23" fmla="*/ 124905 h 124905"/>
                  <a:gd name="connsiteX24" fmla="*/ 50469 w 116331"/>
                  <a:gd name="connsiteY24" fmla="*/ 124905 h 124905"/>
                  <a:gd name="connsiteX25" fmla="*/ 50469 w 116331"/>
                  <a:gd name="connsiteY25" fmla="*/ 68591 h 124905"/>
                  <a:gd name="connsiteX26" fmla="*/ 44136 w 116331"/>
                  <a:gd name="connsiteY26" fmla="*/ 51833 h 124905"/>
                  <a:gd name="connsiteX27" fmla="*/ 70539 w 116331"/>
                  <a:gd name="connsiteY27" fmla="*/ 51833 h 124905"/>
                  <a:gd name="connsiteX28" fmla="*/ 64206 w 116331"/>
                  <a:gd name="connsiteY28" fmla="*/ 68591 h 124905"/>
                  <a:gd name="connsiteX29" fmla="*/ 64206 w 116331"/>
                  <a:gd name="connsiteY29" fmla="*/ 124905 h 124905"/>
                  <a:gd name="connsiteX30" fmla="*/ 73365 w 116331"/>
                  <a:gd name="connsiteY30" fmla="*/ 124905 h 124905"/>
                  <a:gd name="connsiteX31" fmla="*/ 73365 w 116331"/>
                  <a:gd name="connsiteY31" fmla="*/ 68591 h 124905"/>
                  <a:gd name="connsiteX32" fmla="*/ 90220 w 116331"/>
                  <a:gd name="connsiteY32" fmla="*/ 51735 h 124905"/>
                  <a:gd name="connsiteX33" fmla="*/ 90220 w 116331"/>
                  <a:gd name="connsiteY33" fmla="*/ 51540 h 124905"/>
                  <a:gd name="connsiteX34" fmla="*/ 114188 w 116331"/>
                  <a:gd name="connsiteY34" fmla="*/ 32347 h 124905"/>
                  <a:gd name="connsiteX35" fmla="*/ 58263 w 116331"/>
                  <a:gd name="connsiteY35" fmla="*/ 9256 h 124905"/>
                  <a:gd name="connsiteX36" fmla="*/ 67421 w 116331"/>
                  <a:gd name="connsiteY36" fmla="*/ 23091 h 124905"/>
                  <a:gd name="connsiteX37" fmla="*/ 58263 w 116331"/>
                  <a:gd name="connsiteY37" fmla="*/ 36926 h 124905"/>
                  <a:gd name="connsiteX38" fmla="*/ 49202 w 116331"/>
                  <a:gd name="connsiteY38" fmla="*/ 23091 h 124905"/>
                  <a:gd name="connsiteX39" fmla="*/ 58263 w 116331"/>
                  <a:gd name="connsiteY39" fmla="*/ 9256 h 124905"/>
                  <a:gd name="connsiteX40" fmla="*/ 98014 w 116331"/>
                  <a:gd name="connsiteY40" fmla="*/ 9256 h 124905"/>
                  <a:gd name="connsiteX41" fmla="*/ 107075 w 116331"/>
                  <a:gd name="connsiteY41" fmla="*/ 23091 h 124905"/>
                  <a:gd name="connsiteX42" fmla="*/ 107075 w 116331"/>
                  <a:gd name="connsiteY42" fmla="*/ 23968 h 124905"/>
                  <a:gd name="connsiteX43" fmla="*/ 107075 w 116331"/>
                  <a:gd name="connsiteY43" fmla="*/ 23968 h 124905"/>
                  <a:gd name="connsiteX44" fmla="*/ 106783 w 116331"/>
                  <a:gd name="connsiteY44" fmla="*/ 26988 h 124905"/>
                  <a:gd name="connsiteX45" fmla="*/ 98112 w 116331"/>
                  <a:gd name="connsiteY45" fmla="*/ 37023 h 124905"/>
                  <a:gd name="connsiteX46" fmla="*/ 88953 w 116331"/>
                  <a:gd name="connsiteY46" fmla="*/ 23188 h 124905"/>
                  <a:gd name="connsiteX47" fmla="*/ 98112 w 116331"/>
                  <a:gd name="connsiteY47" fmla="*/ 9353 h 124905"/>
                  <a:gd name="connsiteX48" fmla="*/ 9451 w 116331"/>
                  <a:gd name="connsiteY48" fmla="*/ 23091 h 124905"/>
                  <a:gd name="connsiteX49" fmla="*/ 18512 w 116331"/>
                  <a:gd name="connsiteY49" fmla="*/ 9256 h 124905"/>
                  <a:gd name="connsiteX50" fmla="*/ 27670 w 116331"/>
                  <a:gd name="connsiteY50" fmla="*/ 23091 h 124905"/>
                  <a:gd name="connsiteX51" fmla="*/ 18512 w 116331"/>
                  <a:gd name="connsiteY51" fmla="*/ 36926 h 124905"/>
                  <a:gd name="connsiteX52" fmla="*/ 9743 w 116331"/>
                  <a:gd name="connsiteY52" fmla="*/ 26403 h 124905"/>
                  <a:gd name="connsiteX53" fmla="*/ 9451 w 116331"/>
                  <a:gd name="connsiteY53" fmla="*/ 23870 h 124905"/>
                  <a:gd name="connsiteX54" fmla="*/ 9451 w 116331"/>
                  <a:gd name="connsiteY54" fmla="*/ 23870 h 124905"/>
                  <a:gd name="connsiteX55" fmla="*/ 9451 w 116331"/>
                  <a:gd name="connsiteY55" fmla="*/ 22993 h 12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6331" h="124905">
                    <a:moveTo>
                      <a:pt x="114772" y="32249"/>
                    </a:moveTo>
                    <a:cubicBezTo>
                      <a:pt x="114772" y="32249"/>
                      <a:pt x="114870" y="31860"/>
                      <a:pt x="114967" y="31665"/>
                    </a:cubicBezTo>
                    <a:cubicBezTo>
                      <a:pt x="115260" y="30690"/>
                      <a:pt x="115552" y="29619"/>
                      <a:pt x="115747" y="28547"/>
                    </a:cubicBezTo>
                    <a:cubicBezTo>
                      <a:pt x="116136" y="26793"/>
                      <a:pt x="116331" y="24942"/>
                      <a:pt x="116331" y="23091"/>
                    </a:cubicBezTo>
                    <a:cubicBezTo>
                      <a:pt x="116331" y="10425"/>
                      <a:pt x="108147" y="0"/>
                      <a:pt x="98014" y="0"/>
                    </a:cubicBezTo>
                    <a:cubicBezTo>
                      <a:pt x="87882" y="0"/>
                      <a:pt x="79698" y="10328"/>
                      <a:pt x="79698" y="23091"/>
                    </a:cubicBezTo>
                    <a:cubicBezTo>
                      <a:pt x="79698" y="31275"/>
                      <a:pt x="83108" y="38485"/>
                      <a:pt x="88271" y="42577"/>
                    </a:cubicBezTo>
                    <a:lnTo>
                      <a:pt x="67909" y="42577"/>
                    </a:lnTo>
                    <a:cubicBezTo>
                      <a:pt x="73072" y="38485"/>
                      <a:pt x="76482" y="31372"/>
                      <a:pt x="76482" y="23091"/>
                    </a:cubicBezTo>
                    <a:cubicBezTo>
                      <a:pt x="76482" y="10425"/>
                      <a:pt x="68298" y="0"/>
                      <a:pt x="58166" y="0"/>
                    </a:cubicBezTo>
                    <a:cubicBezTo>
                      <a:pt x="48033" y="0"/>
                      <a:pt x="39849" y="10328"/>
                      <a:pt x="39849" y="23091"/>
                    </a:cubicBezTo>
                    <a:cubicBezTo>
                      <a:pt x="39849" y="31275"/>
                      <a:pt x="43259" y="38485"/>
                      <a:pt x="48423" y="42577"/>
                    </a:cubicBezTo>
                    <a:lnTo>
                      <a:pt x="28060" y="42577"/>
                    </a:lnTo>
                    <a:cubicBezTo>
                      <a:pt x="33224" y="38485"/>
                      <a:pt x="36634" y="31372"/>
                      <a:pt x="36634" y="23091"/>
                    </a:cubicBezTo>
                    <a:cubicBezTo>
                      <a:pt x="36634" y="10425"/>
                      <a:pt x="28450" y="0"/>
                      <a:pt x="18317" y="0"/>
                    </a:cubicBezTo>
                    <a:cubicBezTo>
                      <a:pt x="8184" y="0"/>
                      <a:pt x="0" y="10328"/>
                      <a:pt x="0" y="23091"/>
                    </a:cubicBezTo>
                    <a:cubicBezTo>
                      <a:pt x="0" y="23383"/>
                      <a:pt x="0" y="23675"/>
                      <a:pt x="0" y="23968"/>
                    </a:cubicBezTo>
                    <a:lnTo>
                      <a:pt x="0" y="23968"/>
                    </a:lnTo>
                    <a:cubicBezTo>
                      <a:pt x="0" y="23968"/>
                      <a:pt x="0" y="24260"/>
                      <a:pt x="0" y="24357"/>
                    </a:cubicBezTo>
                    <a:cubicBezTo>
                      <a:pt x="0" y="25721"/>
                      <a:pt x="195" y="26988"/>
                      <a:pt x="390" y="28255"/>
                    </a:cubicBezTo>
                    <a:cubicBezTo>
                      <a:pt x="2338" y="40433"/>
                      <a:pt x="12179" y="49982"/>
                      <a:pt x="24455" y="51443"/>
                    </a:cubicBezTo>
                    <a:lnTo>
                      <a:pt x="24455" y="51735"/>
                    </a:lnTo>
                    <a:cubicBezTo>
                      <a:pt x="33711" y="51735"/>
                      <a:pt x="41310" y="59335"/>
                      <a:pt x="41310" y="68591"/>
                    </a:cubicBezTo>
                    <a:lnTo>
                      <a:pt x="41310" y="124905"/>
                    </a:lnTo>
                    <a:lnTo>
                      <a:pt x="50469" y="124905"/>
                    </a:lnTo>
                    <a:lnTo>
                      <a:pt x="50469" y="68591"/>
                    </a:lnTo>
                    <a:cubicBezTo>
                      <a:pt x="50469" y="62160"/>
                      <a:pt x="48033" y="56412"/>
                      <a:pt x="44136" y="51833"/>
                    </a:cubicBezTo>
                    <a:lnTo>
                      <a:pt x="70539" y="51833"/>
                    </a:lnTo>
                    <a:cubicBezTo>
                      <a:pt x="66642" y="56412"/>
                      <a:pt x="64206" y="62160"/>
                      <a:pt x="64206" y="68591"/>
                    </a:cubicBezTo>
                    <a:lnTo>
                      <a:pt x="64206" y="124905"/>
                    </a:lnTo>
                    <a:lnTo>
                      <a:pt x="73365" y="124905"/>
                    </a:lnTo>
                    <a:lnTo>
                      <a:pt x="73365" y="68591"/>
                    </a:lnTo>
                    <a:cubicBezTo>
                      <a:pt x="73365" y="59335"/>
                      <a:pt x="80964" y="51735"/>
                      <a:pt x="90220" y="51735"/>
                    </a:cubicBezTo>
                    <a:lnTo>
                      <a:pt x="90220" y="51540"/>
                    </a:lnTo>
                    <a:cubicBezTo>
                      <a:pt x="101522" y="50566"/>
                      <a:pt x="110875" y="42772"/>
                      <a:pt x="114188" y="32347"/>
                    </a:cubicBezTo>
                    <a:close/>
                    <a:moveTo>
                      <a:pt x="58263" y="9256"/>
                    </a:moveTo>
                    <a:cubicBezTo>
                      <a:pt x="63232" y="9256"/>
                      <a:pt x="67421" y="15589"/>
                      <a:pt x="67421" y="23091"/>
                    </a:cubicBezTo>
                    <a:cubicBezTo>
                      <a:pt x="67421" y="30593"/>
                      <a:pt x="63232" y="36926"/>
                      <a:pt x="58263" y="36926"/>
                    </a:cubicBezTo>
                    <a:cubicBezTo>
                      <a:pt x="53294" y="36926"/>
                      <a:pt x="49202" y="30593"/>
                      <a:pt x="49202" y="23091"/>
                    </a:cubicBezTo>
                    <a:cubicBezTo>
                      <a:pt x="49202" y="15589"/>
                      <a:pt x="53392" y="9256"/>
                      <a:pt x="58263" y="9256"/>
                    </a:cubicBezTo>
                    <a:close/>
                    <a:moveTo>
                      <a:pt x="98014" y="9256"/>
                    </a:moveTo>
                    <a:cubicBezTo>
                      <a:pt x="102983" y="9256"/>
                      <a:pt x="107075" y="15589"/>
                      <a:pt x="107075" y="23091"/>
                    </a:cubicBezTo>
                    <a:cubicBezTo>
                      <a:pt x="107075" y="23383"/>
                      <a:pt x="107075" y="23675"/>
                      <a:pt x="107075" y="23968"/>
                    </a:cubicBezTo>
                    <a:lnTo>
                      <a:pt x="107075" y="23968"/>
                    </a:lnTo>
                    <a:cubicBezTo>
                      <a:pt x="107075" y="25039"/>
                      <a:pt x="106978" y="26014"/>
                      <a:pt x="106783" y="26988"/>
                    </a:cubicBezTo>
                    <a:cubicBezTo>
                      <a:pt x="105614" y="32639"/>
                      <a:pt x="102107" y="37023"/>
                      <a:pt x="98112" y="37023"/>
                    </a:cubicBezTo>
                    <a:cubicBezTo>
                      <a:pt x="93143" y="37023"/>
                      <a:pt x="88953" y="30690"/>
                      <a:pt x="88953" y="23188"/>
                    </a:cubicBezTo>
                    <a:cubicBezTo>
                      <a:pt x="88953" y="15686"/>
                      <a:pt x="93143" y="9353"/>
                      <a:pt x="98112" y="9353"/>
                    </a:cubicBezTo>
                    <a:close/>
                    <a:moveTo>
                      <a:pt x="9451" y="23091"/>
                    </a:moveTo>
                    <a:cubicBezTo>
                      <a:pt x="9451" y="15589"/>
                      <a:pt x="13640" y="9256"/>
                      <a:pt x="18512" y="9256"/>
                    </a:cubicBezTo>
                    <a:cubicBezTo>
                      <a:pt x="23383" y="9256"/>
                      <a:pt x="27670" y="15589"/>
                      <a:pt x="27670" y="23091"/>
                    </a:cubicBezTo>
                    <a:cubicBezTo>
                      <a:pt x="27670" y="30593"/>
                      <a:pt x="23481" y="36926"/>
                      <a:pt x="18512" y="36926"/>
                    </a:cubicBezTo>
                    <a:cubicBezTo>
                      <a:pt x="14322" y="36926"/>
                      <a:pt x="10717" y="32347"/>
                      <a:pt x="9743" y="26403"/>
                    </a:cubicBezTo>
                    <a:cubicBezTo>
                      <a:pt x="9646" y="25624"/>
                      <a:pt x="9451" y="24747"/>
                      <a:pt x="9451" y="23870"/>
                    </a:cubicBezTo>
                    <a:lnTo>
                      <a:pt x="9451" y="23870"/>
                    </a:lnTo>
                    <a:cubicBezTo>
                      <a:pt x="9451" y="23870"/>
                      <a:pt x="9451" y="23286"/>
                      <a:pt x="9451" y="22993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310" name="Freeform 113">
                <a:extLst>
                  <a:ext uri="{FF2B5EF4-FFF2-40B4-BE49-F238E27FC236}">
                    <a16:creationId xmlns:a16="http://schemas.microsoft.com/office/drawing/2014/main" id="{65182202-610A-50CB-4F2A-6EA6858ED470}"/>
                  </a:ext>
                </a:extLst>
              </p:cNvPr>
              <p:cNvSpPr/>
              <p:nvPr/>
            </p:nvSpPr>
            <p:spPr>
              <a:xfrm>
                <a:off x="7022424" y="1533071"/>
                <a:ext cx="87686" cy="68298"/>
              </a:xfrm>
              <a:custGeom>
                <a:avLst/>
                <a:gdLst>
                  <a:gd name="connsiteX0" fmla="*/ 87687 w 87686"/>
                  <a:gd name="connsiteY0" fmla="*/ 0 h 68298"/>
                  <a:gd name="connsiteX1" fmla="*/ 87687 w 87686"/>
                  <a:gd name="connsiteY1" fmla="*/ 24455 h 68298"/>
                  <a:gd name="connsiteX2" fmla="*/ 43843 w 87686"/>
                  <a:gd name="connsiteY2" fmla="*/ 68298 h 68298"/>
                  <a:gd name="connsiteX3" fmla="*/ 0 w 87686"/>
                  <a:gd name="connsiteY3" fmla="*/ 24455 h 68298"/>
                  <a:gd name="connsiteX4" fmla="*/ 0 w 87686"/>
                  <a:gd name="connsiteY4" fmla="*/ 0 h 68298"/>
                  <a:gd name="connsiteX5" fmla="*/ 87687 w 87686"/>
                  <a:gd name="connsiteY5" fmla="*/ 0 h 6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86" h="68298">
                    <a:moveTo>
                      <a:pt x="87687" y="0"/>
                    </a:moveTo>
                    <a:lnTo>
                      <a:pt x="87687" y="24455"/>
                    </a:lnTo>
                    <a:cubicBezTo>
                      <a:pt x="87687" y="48617"/>
                      <a:pt x="68104" y="68298"/>
                      <a:pt x="43843" y="68298"/>
                    </a:cubicBezTo>
                    <a:cubicBezTo>
                      <a:pt x="19583" y="68298"/>
                      <a:pt x="0" y="48715"/>
                      <a:pt x="0" y="24455"/>
                    </a:cubicBezTo>
                    <a:lnTo>
                      <a:pt x="0" y="0"/>
                    </a:lnTo>
                    <a:lnTo>
                      <a:pt x="87687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7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895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92C2CB-47FF-6CB5-755A-278427E7B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496944" cy="455346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336B28B-703A-351A-AB61-5B592804C48A}"/>
              </a:ext>
            </a:extLst>
          </p:cNvPr>
          <p:cNvSpPr txBox="1">
            <a:spLocks/>
          </p:cNvSpPr>
          <p:nvPr/>
        </p:nvSpPr>
        <p:spPr>
          <a:xfrm>
            <a:off x="-382" y="188640"/>
            <a:ext cx="9036496" cy="9445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84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450"/>
              </a:spcAft>
              <a:buNone/>
              <a:defRPr sz="4051" b="1" i="0" kern="1200" spc="75" baseline="0">
                <a:solidFill>
                  <a:schemeClr val="accent4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Java Exception handling keywords</a:t>
            </a:r>
          </a:p>
        </p:txBody>
      </p:sp>
    </p:spTree>
    <p:extLst>
      <p:ext uri="{BB962C8B-B14F-4D97-AF65-F5344CB8AC3E}">
        <p14:creationId xmlns:p14="http://schemas.microsoft.com/office/powerpoint/2010/main" val="188483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5F5CBB-58E0-DD8D-32D3-42BCFEBF9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473"/>
            <a:ext cx="7952222" cy="6065054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956B9FCF-455C-BCBA-6326-952BF4F59AC9}"/>
              </a:ext>
            </a:extLst>
          </p:cNvPr>
          <p:cNvSpPr/>
          <p:nvPr/>
        </p:nvSpPr>
        <p:spPr>
          <a:xfrm>
            <a:off x="5818902" y="476672"/>
            <a:ext cx="3312368" cy="2160240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Format of try, catch, finally</a:t>
            </a:r>
          </a:p>
        </p:txBody>
      </p:sp>
    </p:spTree>
    <p:extLst>
      <p:ext uri="{BB962C8B-B14F-4D97-AF65-F5344CB8AC3E}">
        <p14:creationId xmlns:p14="http://schemas.microsoft.com/office/powerpoint/2010/main" val="62660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09D54E9-2CA4-4AB1-939A-5BA63F823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9" y="89248"/>
            <a:ext cx="902286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018E4A-4B76-D637-216A-EEF901826BC7}"/>
              </a:ext>
            </a:extLst>
          </p:cNvPr>
          <p:cNvSpPr txBox="1"/>
          <p:nvPr/>
        </p:nvSpPr>
        <p:spPr>
          <a:xfrm>
            <a:off x="611560" y="188640"/>
            <a:ext cx="7802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chemeClr val="accent5">
                    <a:lumMod val="10000"/>
                  </a:schemeClr>
                </a:solidFill>
                <a:highlight>
                  <a:srgbClr val="FFFF00"/>
                </a:highlight>
              </a:rPr>
              <a:t>Top-level Exception hierarchy in Java</a:t>
            </a:r>
          </a:p>
        </p:txBody>
      </p:sp>
    </p:spTree>
    <p:extLst>
      <p:ext uri="{BB962C8B-B14F-4D97-AF65-F5344CB8AC3E}">
        <p14:creationId xmlns:p14="http://schemas.microsoft.com/office/powerpoint/2010/main" val="26552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23457"/>
            <a:ext cx="8229600" cy="944561"/>
          </a:xfrm>
        </p:spPr>
        <p:txBody>
          <a:bodyPr>
            <a:normAutofit/>
          </a:bodyPr>
          <a:lstStyle/>
          <a:p>
            <a:r>
              <a:rPr lang="en-US" dirty="0"/>
              <a:t>Exception handling programs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6C3DB-4EC7-ED0C-32F3-1E42A7F7D3B0}"/>
              </a:ext>
            </a:extLst>
          </p:cNvPr>
          <p:cNvSpPr/>
          <p:nvPr/>
        </p:nvSpPr>
        <p:spPr>
          <a:xfrm>
            <a:off x="323528" y="1700808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Uncaught Exception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A55287-92CB-49FA-BAE7-6CEC6A7503DD}"/>
              </a:ext>
            </a:extLst>
          </p:cNvPr>
          <p:cNvSpPr/>
          <p:nvPr/>
        </p:nvSpPr>
        <p:spPr>
          <a:xfrm>
            <a:off x="323528" y="2753678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Using try-catch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3E303D-D904-A2C2-E6FC-AA76ED220069}"/>
              </a:ext>
            </a:extLst>
          </p:cNvPr>
          <p:cNvSpPr/>
          <p:nvPr/>
        </p:nvSpPr>
        <p:spPr>
          <a:xfrm>
            <a:off x="323528" y="3717033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Display details of caught exception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66E1133-8E25-9C9D-EDD5-0B662D4A396F}"/>
              </a:ext>
            </a:extLst>
          </p:cNvPr>
          <p:cNvSpPr/>
          <p:nvPr/>
        </p:nvSpPr>
        <p:spPr>
          <a:xfrm>
            <a:off x="290612" y="4869160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finally</a:t>
            </a:r>
          </a:p>
        </p:txBody>
      </p:sp>
    </p:spTree>
    <p:extLst>
      <p:ext uri="{BB962C8B-B14F-4D97-AF65-F5344CB8AC3E}">
        <p14:creationId xmlns:p14="http://schemas.microsoft.com/office/powerpoint/2010/main" val="38391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23457"/>
            <a:ext cx="8229600" cy="944561"/>
          </a:xfrm>
        </p:spPr>
        <p:txBody>
          <a:bodyPr>
            <a:normAutofit/>
          </a:bodyPr>
          <a:lstStyle/>
          <a:p>
            <a:r>
              <a:rPr lang="en-US" dirty="0"/>
              <a:t>Exception handling programs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6C3DB-4EC7-ED0C-32F3-1E42A7F7D3B0}"/>
              </a:ext>
            </a:extLst>
          </p:cNvPr>
          <p:cNvSpPr/>
          <p:nvPr/>
        </p:nvSpPr>
        <p:spPr>
          <a:xfrm>
            <a:off x="323528" y="2729260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Using nested try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A55287-92CB-49FA-BAE7-6CEC6A7503DD}"/>
              </a:ext>
            </a:extLst>
          </p:cNvPr>
          <p:cNvSpPr/>
          <p:nvPr/>
        </p:nvSpPr>
        <p:spPr>
          <a:xfrm>
            <a:off x="323528" y="3681028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throw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3E303D-D904-A2C2-E6FC-AA76ED220069}"/>
              </a:ext>
            </a:extLst>
          </p:cNvPr>
          <p:cNvSpPr/>
          <p:nvPr/>
        </p:nvSpPr>
        <p:spPr>
          <a:xfrm>
            <a:off x="323528" y="4725144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throws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C81139-2927-2288-1F72-0A361D0B2714}"/>
              </a:ext>
            </a:extLst>
          </p:cNvPr>
          <p:cNvSpPr/>
          <p:nvPr/>
        </p:nvSpPr>
        <p:spPr>
          <a:xfrm>
            <a:off x="323528" y="1822445"/>
            <a:ext cx="7930152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i="1" dirty="0">
                <a:latin typeface="Book Antiqua" panose="02040602050305030304" pitchFamily="18" charset="0"/>
              </a:rPr>
              <a:t>Using multiple catch</a:t>
            </a:r>
          </a:p>
        </p:txBody>
      </p:sp>
    </p:spTree>
    <p:extLst>
      <p:ext uri="{BB962C8B-B14F-4D97-AF65-F5344CB8AC3E}">
        <p14:creationId xmlns:p14="http://schemas.microsoft.com/office/powerpoint/2010/main" val="16846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BD54C8D-5653-CF4F-26A6-E3D20CE0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87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8DEFAA-6E35-0317-2B9C-F75558D2E16A}"/>
              </a:ext>
            </a:extLst>
          </p:cNvPr>
          <p:cNvSpPr txBox="1"/>
          <p:nvPr/>
        </p:nvSpPr>
        <p:spPr>
          <a:xfrm>
            <a:off x="323528" y="116632"/>
            <a:ext cx="842493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32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Checked Exceptions in Java</a:t>
            </a:r>
          </a:p>
          <a:p>
            <a:pPr marL="457200" indent="-457200" algn="just" fontAlgn="base">
              <a:buFont typeface="Wingdings" panose="05000000000000000000" pitchFamily="2" charset="2"/>
              <a:buChar char="q"/>
            </a:pPr>
            <a:r>
              <a:rPr lang="en-US" sz="3000" b="1" i="1" dirty="0">
                <a:solidFill>
                  <a:srgbClr val="273239"/>
                </a:solidFill>
                <a:effectLst/>
                <a:latin typeface="Book Antiqua" panose="02040602050305030304" pitchFamily="18" charset="0"/>
              </a:rPr>
              <a:t>If some code within a method throws a checked exception, then the method must either handle the exception or delegate using throws. </a:t>
            </a:r>
          </a:p>
          <a:p>
            <a:pPr marL="457200" indent="-457200" algn="just" fontAlgn="base">
              <a:buFont typeface="Wingdings" panose="05000000000000000000" pitchFamily="2" charset="2"/>
              <a:buChar char="q"/>
            </a:pPr>
            <a:r>
              <a:rPr lang="en-US" sz="3000" b="1" i="1" dirty="0">
                <a:solidFill>
                  <a:srgbClr val="273239"/>
                </a:solidFill>
                <a:effectLst/>
                <a:latin typeface="Book Antiqua" panose="02040602050305030304" pitchFamily="18" charset="0"/>
              </a:rPr>
              <a:t>In checked exceptions, there are two types: fully checked and partially checked exceptions. </a:t>
            </a:r>
          </a:p>
          <a:p>
            <a:pPr marL="457200" indent="-457200" algn="just" fontAlgn="base">
              <a:buFont typeface="Wingdings" panose="05000000000000000000" pitchFamily="2" charset="2"/>
              <a:buChar char="q"/>
            </a:pPr>
            <a:r>
              <a:rPr lang="en-US" sz="3000" b="1" i="1" dirty="0">
                <a:solidFill>
                  <a:srgbClr val="273239"/>
                </a:solidFill>
                <a:effectLst/>
                <a:latin typeface="Book Antiqua" panose="02040602050305030304" pitchFamily="18" charset="0"/>
              </a:rPr>
              <a:t>A fully checked exception is a checked exception where all its child classes are also checked</a:t>
            </a:r>
            <a:r>
              <a:rPr lang="en-US" sz="3000" b="1" i="1" dirty="0">
                <a:solidFill>
                  <a:srgbClr val="273239"/>
                </a:solidFill>
                <a:latin typeface="Book Antiqua" panose="02040602050305030304" pitchFamily="18" charset="0"/>
              </a:rPr>
              <a:t>.</a:t>
            </a:r>
          </a:p>
          <a:p>
            <a:pPr marL="457200" indent="-457200" algn="just" fontAlgn="base">
              <a:buFont typeface="Wingdings" panose="05000000000000000000" pitchFamily="2" charset="2"/>
              <a:buChar char="q"/>
            </a:pPr>
            <a:r>
              <a:rPr lang="en-US" sz="3000" b="1" i="1" dirty="0">
                <a:solidFill>
                  <a:srgbClr val="273239"/>
                </a:solidFill>
                <a:effectLst/>
                <a:latin typeface="Book Antiqua" panose="02040602050305030304" pitchFamily="18" charset="0"/>
              </a:rPr>
              <a:t>A partially checked exception is a checked exception where some of its child classes are unchecked</a:t>
            </a:r>
            <a:r>
              <a:rPr lang="en-US" sz="3000" b="1" i="1" dirty="0">
                <a:solidFill>
                  <a:srgbClr val="273239"/>
                </a:solidFill>
                <a:latin typeface="Book Antiqua" panose="02040602050305030304" pitchFamily="18" charset="0"/>
              </a:rPr>
              <a:t>.</a:t>
            </a:r>
            <a:endParaRPr lang="en-US" sz="3000" b="1" i="1" dirty="0">
              <a:solidFill>
                <a:srgbClr val="273239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AA8AA3-A6DF-EC92-8D72-C83274E92103}"/>
              </a:ext>
            </a:extLst>
          </p:cNvPr>
          <p:cNvSpPr txBox="1"/>
          <p:nvPr/>
        </p:nvSpPr>
        <p:spPr>
          <a:xfrm>
            <a:off x="323528" y="116632"/>
            <a:ext cx="842493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3200" b="1" i="1" dirty="0">
                <a:solidFill>
                  <a:srgbClr val="FF0000"/>
                </a:solidFill>
                <a:effectLst/>
                <a:latin typeface="Book Antiqua" panose="02040602050305030304" pitchFamily="18" charset="0"/>
              </a:rPr>
              <a:t>Unchecked Exceptions in Java</a:t>
            </a:r>
          </a:p>
          <a:p>
            <a:pPr marL="457200" indent="-457200" algn="just" fontAlgn="base">
              <a:buFont typeface="Wingdings" panose="05000000000000000000" pitchFamily="2" charset="2"/>
              <a:buChar char="q"/>
            </a:pPr>
            <a:r>
              <a:rPr lang="en-US" sz="3000" b="1" i="1" dirty="0">
                <a:solidFill>
                  <a:srgbClr val="273239"/>
                </a:solidFill>
                <a:effectLst/>
                <a:latin typeface="Book Antiqua" panose="02040602050305030304" pitchFamily="18" charset="0"/>
              </a:rPr>
              <a:t>If some code within a method throws a unchecked exception, it is not mandatory to handle or delegate.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000DB-D8B4-13C6-377A-DD1AA65EB40E}"/>
              </a:ext>
            </a:extLst>
          </p:cNvPr>
          <p:cNvSpPr txBox="1"/>
          <p:nvPr/>
        </p:nvSpPr>
        <p:spPr>
          <a:xfrm>
            <a:off x="251520" y="2276872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Program to demonstrate checked exception and unchecked exception (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Eg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NullPointerException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).</a:t>
            </a:r>
            <a:endParaRPr lang="en-US" sz="3000" b="1" dirty="0">
              <a:solidFill>
                <a:schemeClr val="accent5">
                  <a:lumMod val="25000"/>
                </a:schemeClr>
              </a:solidFill>
              <a:effectLst/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B890A69-71D6-B002-D7EA-830AEB295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192688" cy="339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4FBD48F-65EA-F0BE-0A8A-FE942756F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36953"/>
            <a:ext cx="7509892" cy="337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0003129-24A4-EFF5-524F-B200C31C37F0}"/>
              </a:ext>
            </a:extLst>
          </p:cNvPr>
          <p:cNvSpPr/>
          <p:nvPr/>
        </p:nvSpPr>
        <p:spPr>
          <a:xfrm>
            <a:off x="4283968" y="332656"/>
            <a:ext cx="4413548" cy="1512168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Java program to demonstrate chained exceptions</a:t>
            </a:r>
          </a:p>
        </p:txBody>
      </p:sp>
    </p:spTree>
    <p:extLst>
      <p:ext uri="{BB962C8B-B14F-4D97-AF65-F5344CB8AC3E}">
        <p14:creationId xmlns:p14="http://schemas.microsoft.com/office/powerpoint/2010/main" val="3992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0FED3-BB77-C0F0-482A-E3BE502A3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836712"/>
            <a:ext cx="8192910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16434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433CF-8E53-DA9F-27E2-418EFD609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2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2235D-EA15-6A4C-564B-9EBDA161F595}"/>
              </a:ext>
            </a:extLst>
          </p:cNvPr>
          <p:cNvSpPr txBox="1"/>
          <p:nvPr/>
        </p:nvSpPr>
        <p:spPr>
          <a:xfrm>
            <a:off x="359532" y="4581128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Program to demonstrate user defined exception for a company employee applying number of leaves beyond 15</a:t>
            </a:r>
            <a:endParaRPr lang="en-US" sz="3000" b="1" dirty="0">
              <a:solidFill>
                <a:schemeClr val="accent5">
                  <a:lumMod val="25000"/>
                </a:schemeClr>
              </a:solidFill>
              <a:effectLst/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  <p:pic>
        <p:nvPicPr>
          <p:cNvPr id="1026" name="Picture 2" descr="Leave Management System: All That You Need to Know in 2023! | Asanify">
            <a:extLst>
              <a:ext uri="{FF2B5EF4-FFF2-40B4-BE49-F238E27FC236}">
                <a16:creationId xmlns:a16="http://schemas.microsoft.com/office/drawing/2014/main" id="{EDB24008-79C4-0778-B732-9CB90AA4F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624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6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571846-FCA1-D669-8B06-EC40EC7C9E8E}"/>
              </a:ext>
            </a:extLst>
          </p:cNvPr>
          <p:cNvSpPr txBox="1"/>
          <p:nvPr/>
        </p:nvSpPr>
        <p:spPr>
          <a:xfrm>
            <a:off x="467544" y="4149080"/>
            <a:ext cx="84249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effectLst/>
                <a:highlight>
                  <a:srgbClr val="FFFF00"/>
                </a:highlight>
                <a:latin typeface="Book Antiqua" panose="02040602050305030304" pitchFamily="18" charset="0"/>
              </a:rPr>
              <a:t>Program to demonstrate user defined exception when level of petrol of vehicle reduces to less than some threshold</a:t>
            </a:r>
            <a:endParaRPr lang="en-US" sz="3000" b="1" dirty="0">
              <a:solidFill>
                <a:schemeClr val="accent5">
                  <a:lumMod val="25000"/>
                </a:schemeClr>
              </a:solidFill>
              <a:effectLst/>
              <a:highlight>
                <a:srgbClr val="FFFF00"/>
              </a:highlight>
              <a:latin typeface="Book Antiqua" panose="0204060205030503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D960-626E-D710-4C3D-26A8A8780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8640"/>
            <a:ext cx="666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B9538F-CEC2-8307-680A-3B61AA10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424936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7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5DF01D-5C2E-7DF1-A128-34B4E795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2112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 and their use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766AAA8-EBE6-A748-819C-277CD8D82728}"/>
              </a:ext>
            </a:extLst>
          </p:cNvPr>
          <p:cNvSpPr txBox="1"/>
          <p:nvPr/>
        </p:nvSpPr>
        <p:spPr>
          <a:xfrm>
            <a:off x="611560" y="1628800"/>
            <a:ext cx="77141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Packages allow related classes and interfaces to be grouped together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Packages allow better organization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Use of packages help in easier accessibility.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Packages facilitate flexibility in adding new features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Packages also allow reuse of classes and interfaces</a:t>
            </a:r>
          </a:p>
        </p:txBody>
      </p:sp>
    </p:spTree>
    <p:extLst>
      <p:ext uri="{BB962C8B-B14F-4D97-AF65-F5344CB8AC3E}">
        <p14:creationId xmlns:p14="http://schemas.microsoft.com/office/powerpoint/2010/main" val="339105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Defining and Importing packages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766AAA8-EBE6-A748-819C-277CD8D82728}"/>
              </a:ext>
            </a:extLst>
          </p:cNvPr>
          <p:cNvSpPr txBox="1"/>
          <p:nvPr/>
        </p:nvSpPr>
        <p:spPr>
          <a:xfrm>
            <a:off x="611560" y="1628800"/>
            <a:ext cx="7714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Package represents a folder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Subpackages represent subfolder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To create package: package statement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000" b="1" dirty="0">
                <a:latin typeface="Book Antiqua" panose="02040602050305030304" pitchFamily="18" charset="0"/>
              </a:rPr>
              <a:t>To use package: import statement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CED9AF-08AD-F7D6-F6EC-2D8B5F556407}"/>
              </a:ext>
            </a:extLst>
          </p:cNvPr>
          <p:cNvSpPr/>
          <p:nvPr/>
        </p:nvSpPr>
        <p:spPr>
          <a:xfrm>
            <a:off x="755576" y="3861048"/>
            <a:ext cx="7930152" cy="122413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i="1" dirty="0">
                <a:latin typeface="Book Antiqua" panose="02040602050305030304" pitchFamily="18" charset="0"/>
              </a:rPr>
              <a:t>Example Java program to illustrate the definition and use of packages</a:t>
            </a:r>
          </a:p>
        </p:txBody>
      </p:sp>
    </p:spTree>
    <p:extLst>
      <p:ext uri="{BB962C8B-B14F-4D97-AF65-F5344CB8AC3E}">
        <p14:creationId xmlns:p14="http://schemas.microsoft.com/office/powerpoint/2010/main" val="28779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7E9970D-B866-4CAD-8A2F-33CF0093B5FA}"/>
              </a:ext>
            </a:extLst>
          </p:cNvPr>
          <p:cNvSpPr/>
          <p:nvPr/>
        </p:nvSpPr>
        <p:spPr>
          <a:xfrm>
            <a:off x="107504" y="1772816"/>
            <a:ext cx="2880320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Same class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89134-E903-EC5B-809E-79B0270005CE}"/>
              </a:ext>
            </a:extLst>
          </p:cNvPr>
          <p:cNvSpPr/>
          <p:nvPr/>
        </p:nvSpPr>
        <p:spPr>
          <a:xfrm>
            <a:off x="101139" y="2332213"/>
            <a:ext cx="2886685" cy="8640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Same package subclass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C019A3-7F98-D696-A023-8A5DD952AD18}"/>
              </a:ext>
            </a:extLst>
          </p:cNvPr>
          <p:cNvSpPr/>
          <p:nvPr/>
        </p:nvSpPr>
        <p:spPr>
          <a:xfrm>
            <a:off x="94771" y="3219974"/>
            <a:ext cx="2893053" cy="8640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Same packages non-subclass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2651B5-FC0B-ADB4-309C-3EA4D3B20FF7}"/>
              </a:ext>
            </a:extLst>
          </p:cNvPr>
          <p:cNvSpPr/>
          <p:nvPr/>
        </p:nvSpPr>
        <p:spPr>
          <a:xfrm>
            <a:off x="107503" y="4043738"/>
            <a:ext cx="2905781" cy="8640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Different package subclass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954B86-47B4-5004-6FD9-E12C12385EBD}"/>
              </a:ext>
            </a:extLst>
          </p:cNvPr>
          <p:cNvSpPr/>
          <p:nvPr/>
        </p:nvSpPr>
        <p:spPr>
          <a:xfrm>
            <a:off x="107503" y="4891166"/>
            <a:ext cx="2905781" cy="127413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Different packages non-subclass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3577A-AAFF-E35F-154D-B003E0D712EA}"/>
              </a:ext>
            </a:extLst>
          </p:cNvPr>
          <p:cNvSpPr/>
          <p:nvPr/>
        </p:nvSpPr>
        <p:spPr>
          <a:xfrm>
            <a:off x="2974226" y="1756148"/>
            <a:ext cx="1584177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C94687-AFF2-06E7-A525-ACE0B374A3B9}"/>
              </a:ext>
            </a:extLst>
          </p:cNvPr>
          <p:cNvSpPr/>
          <p:nvPr/>
        </p:nvSpPr>
        <p:spPr>
          <a:xfrm>
            <a:off x="2975092" y="1196752"/>
            <a:ext cx="1584177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private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E7823-FB3F-CE2A-EC27-BB67EB322CB8}"/>
              </a:ext>
            </a:extLst>
          </p:cNvPr>
          <p:cNvSpPr/>
          <p:nvPr/>
        </p:nvSpPr>
        <p:spPr>
          <a:xfrm>
            <a:off x="3006918" y="2335154"/>
            <a:ext cx="1551485" cy="8291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E13506-C132-A145-BF65-E5387404ED3B}"/>
              </a:ext>
            </a:extLst>
          </p:cNvPr>
          <p:cNvSpPr/>
          <p:nvPr/>
        </p:nvSpPr>
        <p:spPr>
          <a:xfrm>
            <a:off x="2987822" y="3162186"/>
            <a:ext cx="1584177" cy="8966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No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AAC44A-874E-23FB-1C7A-72CAD155B61D}"/>
              </a:ext>
            </a:extLst>
          </p:cNvPr>
          <p:cNvSpPr/>
          <p:nvPr/>
        </p:nvSpPr>
        <p:spPr>
          <a:xfrm>
            <a:off x="2987821" y="4068496"/>
            <a:ext cx="1584177" cy="8291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No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0F9C10-FBE0-F037-7D81-894F67605749}"/>
              </a:ext>
            </a:extLst>
          </p:cNvPr>
          <p:cNvSpPr/>
          <p:nvPr/>
        </p:nvSpPr>
        <p:spPr>
          <a:xfrm>
            <a:off x="3000552" y="4888780"/>
            <a:ext cx="1557852" cy="12741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No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2EB3E8-C1AC-1597-4E93-D36F0936BBE3}"/>
              </a:ext>
            </a:extLst>
          </p:cNvPr>
          <p:cNvSpPr/>
          <p:nvPr/>
        </p:nvSpPr>
        <p:spPr>
          <a:xfrm>
            <a:off x="4571999" y="1196752"/>
            <a:ext cx="1584177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default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31636-3205-3DA8-4C1D-825A59FFE4D6}"/>
              </a:ext>
            </a:extLst>
          </p:cNvPr>
          <p:cNvSpPr/>
          <p:nvPr/>
        </p:nvSpPr>
        <p:spPr>
          <a:xfrm>
            <a:off x="6181636" y="1196752"/>
            <a:ext cx="1702732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protected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976C901-ED18-4C71-342C-6A18206A4A01}"/>
              </a:ext>
            </a:extLst>
          </p:cNvPr>
          <p:cNvSpPr/>
          <p:nvPr/>
        </p:nvSpPr>
        <p:spPr>
          <a:xfrm>
            <a:off x="7749289" y="1196752"/>
            <a:ext cx="1394712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public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68AB9-E960-8AA3-1F8F-6D00AD3A01F3}"/>
              </a:ext>
            </a:extLst>
          </p:cNvPr>
          <p:cNvSpPr/>
          <p:nvPr/>
        </p:nvSpPr>
        <p:spPr>
          <a:xfrm>
            <a:off x="4583863" y="1778118"/>
            <a:ext cx="1597772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369E04-CDE5-2650-DA9C-0008E1CA3B17}"/>
              </a:ext>
            </a:extLst>
          </p:cNvPr>
          <p:cNvSpPr/>
          <p:nvPr/>
        </p:nvSpPr>
        <p:spPr>
          <a:xfrm>
            <a:off x="4569873" y="2357124"/>
            <a:ext cx="1611763" cy="8291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A0FD29-DD11-32B4-2A03-6FBF870B7246}"/>
              </a:ext>
            </a:extLst>
          </p:cNvPr>
          <p:cNvSpPr/>
          <p:nvPr/>
        </p:nvSpPr>
        <p:spPr>
          <a:xfrm>
            <a:off x="4550777" y="3184156"/>
            <a:ext cx="1630857" cy="8966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CCF35-BA50-776B-6516-D5F0D9673F54}"/>
              </a:ext>
            </a:extLst>
          </p:cNvPr>
          <p:cNvSpPr/>
          <p:nvPr/>
        </p:nvSpPr>
        <p:spPr>
          <a:xfrm>
            <a:off x="4550776" y="4090466"/>
            <a:ext cx="1644453" cy="8291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No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CE09DC-ED11-8CD5-3955-DD16A92F102D}"/>
              </a:ext>
            </a:extLst>
          </p:cNvPr>
          <p:cNvSpPr/>
          <p:nvPr/>
        </p:nvSpPr>
        <p:spPr>
          <a:xfrm>
            <a:off x="4563507" y="4910750"/>
            <a:ext cx="1644452" cy="12741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No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F0C3D7-B51F-2204-7AA3-9C59793325FC}"/>
              </a:ext>
            </a:extLst>
          </p:cNvPr>
          <p:cNvSpPr/>
          <p:nvPr/>
        </p:nvSpPr>
        <p:spPr>
          <a:xfrm>
            <a:off x="6168906" y="1767018"/>
            <a:ext cx="1584177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9FDB12-D0A6-8649-296D-E214D4851DC7}"/>
              </a:ext>
            </a:extLst>
          </p:cNvPr>
          <p:cNvSpPr/>
          <p:nvPr/>
        </p:nvSpPr>
        <p:spPr>
          <a:xfrm>
            <a:off x="6170562" y="2352771"/>
            <a:ext cx="1593122" cy="9055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833EF6-3AE8-CDF2-300E-D90BF6757324}"/>
              </a:ext>
            </a:extLst>
          </p:cNvPr>
          <p:cNvSpPr/>
          <p:nvPr/>
        </p:nvSpPr>
        <p:spPr>
          <a:xfrm>
            <a:off x="6181635" y="3210531"/>
            <a:ext cx="1584177" cy="8966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CC41DE2-FCB9-5E0D-C065-2833506BA526}"/>
              </a:ext>
            </a:extLst>
          </p:cNvPr>
          <p:cNvSpPr/>
          <p:nvPr/>
        </p:nvSpPr>
        <p:spPr>
          <a:xfrm>
            <a:off x="6181635" y="4105021"/>
            <a:ext cx="1584177" cy="8291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056665-DAC3-3B78-BE3E-76F3A648042B}"/>
              </a:ext>
            </a:extLst>
          </p:cNvPr>
          <p:cNvSpPr/>
          <p:nvPr/>
        </p:nvSpPr>
        <p:spPr>
          <a:xfrm>
            <a:off x="6207959" y="4930500"/>
            <a:ext cx="1584177" cy="124231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No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8D2C5B-F039-19E7-0098-D01523744372}"/>
              </a:ext>
            </a:extLst>
          </p:cNvPr>
          <p:cNvSpPr/>
          <p:nvPr/>
        </p:nvSpPr>
        <p:spPr>
          <a:xfrm>
            <a:off x="7728484" y="1779300"/>
            <a:ext cx="1394712" cy="5760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3D866B-CB77-B644-7564-85883BC86A02}"/>
              </a:ext>
            </a:extLst>
          </p:cNvPr>
          <p:cNvSpPr/>
          <p:nvPr/>
        </p:nvSpPr>
        <p:spPr>
          <a:xfrm>
            <a:off x="7761175" y="2358306"/>
            <a:ext cx="1382825" cy="8291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D13031C-EC6A-0E5F-52CF-D9792955D2FE}"/>
              </a:ext>
            </a:extLst>
          </p:cNvPr>
          <p:cNvSpPr/>
          <p:nvPr/>
        </p:nvSpPr>
        <p:spPr>
          <a:xfrm>
            <a:off x="7742080" y="3185338"/>
            <a:ext cx="1394712" cy="89662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0B890CD-24D2-76FA-F216-2298C30770BA}"/>
              </a:ext>
            </a:extLst>
          </p:cNvPr>
          <p:cNvSpPr/>
          <p:nvPr/>
        </p:nvSpPr>
        <p:spPr>
          <a:xfrm>
            <a:off x="7742079" y="4091648"/>
            <a:ext cx="1381118" cy="82916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Book Antiqua" panose="02040602050305030304" pitchFamily="18" charset="0"/>
              </a:rPr>
              <a:t>Yes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26653C1-169D-8F71-A858-E37C0FB5039B}"/>
              </a:ext>
            </a:extLst>
          </p:cNvPr>
          <p:cNvSpPr/>
          <p:nvPr/>
        </p:nvSpPr>
        <p:spPr>
          <a:xfrm>
            <a:off x="7754809" y="4911932"/>
            <a:ext cx="1368387" cy="12741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>
                <a:latin typeface="Book Antiqua" panose="02040602050305030304" pitchFamily="18" charset="0"/>
              </a:rPr>
              <a:t>Yes</a:t>
            </a:r>
            <a:endParaRPr lang="en-IN" sz="2800" dirty="0">
              <a:latin typeface="Book Antiqua" panose="020406020503050303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085EC9F-8508-74D8-F918-0968CC9563B7}"/>
              </a:ext>
            </a:extLst>
          </p:cNvPr>
          <p:cNvSpPr/>
          <p:nvPr/>
        </p:nvSpPr>
        <p:spPr>
          <a:xfrm>
            <a:off x="467544" y="44624"/>
            <a:ext cx="6912768" cy="92871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>
                <a:latin typeface="Book Antiqua" panose="02040602050305030304" pitchFamily="18" charset="0"/>
              </a:rPr>
              <a:t>Member access and packages</a:t>
            </a:r>
          </a:p>
        </p:txBody>
      </p:sp>
    </p:spTree>
    <p:extLst>
      <p:ext uri="{BB962C8B-B14F-4D97-AF65-F5344CB8AC3E}">
        <p14:creationId xmlns:p14="http://schemas.microsoft.com/office/powerpoint/2010/main" val="91090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0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8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2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 animBg="1"/>
      <p:bldP spid="14" grpId="0" build="p" animBg="1"/>
      <p:bldP spid="15" grpId="0" build="p" animBg="1"/>
      <p:bldP spid="16" grpId="0" build="p" animBg="1"/>
      <p:bldP spid="18" grpId="0" build="p" animBg="1"/>
      <p:bldP spid="24" grpId="0" build="p" animBg="1"/>
      <p:bldP spid="30" grpId="0" build="p" animBg="1"/>
      <p:bldP spid="2" grpId="0" build="p" animBg="1"/>
      <p:bldP spid="3" grpId="0" build="p" animBg="1"/>
      <p:bldP spid="6" grpId="0" build="p" animBg="1"/>
      <p:bldP spid="7" grpId="0" build="p" animBg="1"/>
      <p:bldP spid="35" grpId="0" build="p" animBg="1"/>
      <p:bldP spid="36" grpId="0" build="p" animBg="1"/>
      <p:bldP spid="37" grpId="0" build="p" animBg="1"/>
      <p:bldP spid="38" grpId="0" build="p" animBg="1"/>
      <p:bldP spid="39" grpId="0" build="p" animBg="1"/>
      <p:bldP spid="40" grpId="0" build="p" animBg="1"/>
      <p:bldP spid="41" grpId="0" build="p" animBg="1"/>
      <p:bldP spid="42" grpId="0" build="p" animBg="1"/>
      <p:bldP spid="43" grpId="0" build="p" animBg="1"/>
      <p:bldP spid="44" grpId="0" build="p" animBg="1"/>
      <p:bldP spid="4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23457"/>
            <a:ext cx="8229600" cy="944561"/>
          </a:xfrm>
        </p:spPr>
        <p:txBody>
          <a:bodyPr>
            <a:normAutofit/>
          </a:bodyPr>
          <a:lstStyle/>
          <a:p>
            <a:r>
              <a:rPr lang="en-US" dirty="0"/>
              <a:t>Exception handling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7ACEFF7-6F28-773F-4DFF-111025A1C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" y="1844824"/>
            <a:ext cx="902168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5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418C-413C-805E-33A5-019BE082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23457"/>
            <a:ext cx="8229600" cy="944561"/>
          </a:xfrm>
        </p:spPr>
        <p:txBody>
          <a:bodyPr>
            <a:normAutofit/>
          </a:bodyPr>
          <a:lstStyle/>
          <a:p>
            <a:r>
              <a:rPr lang="en-US" dirty="0"/>
              <a:t>Exception handling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243683-08B8-86CE-19E6-3714597E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90593"/>
            <a:ext cx="8928991" cy="324036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DE6C3DB-4EC7-ED0C-32F3-1E42A7F7D3B0}"/>
              </a:ext>
            </a:extLst>
          </p:cNvPr>
          <p:cNvSpPr/>
          <p:nvPr/>
        </p:nvSpPr>
        <p:spPr>
          <a:xfrm>
            <a:off x="323528" y="4725144"/>
            <a:ext cx="7930152" cy="8640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i="1" dirty="0">
                <a:latin typeface="Book Antiqua" panose="02040602050305030304" pitchFamily="18" charset="0"/>
              </a:rPr>
              <a:t>Java exceptions are runtime errors</a:t>
            </a:r>
          </a:p>
        </p:txBody>
      </p:sp>
    </p:spTree>
    <p:extLst>
      <p:ext uri="{BB962C8B-B14F-4D97-AF65-F5344CB8AC3E}">
        <p14:creationId xmlns:p14="http://schemas.microsoft.com/office/powerpoint/2010/main" val="39243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owerPoint Graphics Sample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CAFF"/>
      </a:accent1>
      <a:accent2>
        <a:srgbClr val="FF8628"/>
      </a:accent2>
      <a:accent3>
        <a:srgbClr val="692523"/>
      </a:accent3>
      <a:accent4>
        <a:srgbClr val="00936B"/>
      </a:accent4>
      <a:accent5>
        <a:srgbClr val="F8EEE0"/>
      </a:accent5>
      <a:accent6>
        <a:srgbClr val="FF8983"/>
      </a:accent6>
      <a:hlink>
        <a:srgbClr val="0563C1"/>
      </a:hlink>
      <a:folHlink>
        <a:srgbClr val="954F72"/>
      </a:folHlink>
    </a:clrScheme>
    <a:fontScheme name="Custom 46">
      <a:majorFont>
        <a:latin typeface="Congen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875_win32_SL_v5_A" id="{2D9D47C4-E048-48CE-9EAB-67DB8B15B188}" vid="{2386E0DA-045D-4708-846F-287123C69B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620D6F-1F8F-4A76-8608-4ACC0B8CC7B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A02984E7-597A-4498-AADB-FEFDB8E81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ACB481-370C-4157-857E-0C6A48FCBC2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Infographic presentation</Template>
  <TotalTime>208</TotalTime>
  <Words>326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Congenial</vt:lpstr>
      <vt:lpstr>Wingdings</vt:lpstr>
      <vt:lpstr>Office Theme</vt:lpstr>
      <vt:lpstr>Packages and Exceptions – Module IV</vt:lpstr>
      <vt:lpstr>PowerPoint Presentation</vt:lpstr>
      <vt:lpstr>PowerPoint Presentation</vt:lpstr>
      <vt:lpstr>PowerPoint Presentation</vt:lpstr>
      <vt:lpstr>Packages and their use</vt:lpstr>
      <vt:lpstr>Defining and Importing packages</vt:lpstr>
      <vt:lpstr>PowerPoint Presentation</vt:lpstr>
      <vt:lpstr>Exception handling</vt:lpstr>
      <vt:lpstr>Exception handling</vt:lpstr>
      <vt:lpstr>PowerPoint Presentation</vt:lpstr>
      <vt:lpstr>PowerPoint Presentation</vt:lpstr>
      <vt:lpstr>PowerPoint Presentation</vt:lpstr>
      <vt:lpstr>Exception handling programs</vt:lpstr>
      <vt:lpstr>Exception handling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Packages and Exceptions – Module IV</dc:title>
  <dc:subject/>
  <dc:creator>Chetan HOD</dc:creator>
  <cp:keywords/>
  <dc:description/>
  <cp:lastModifiedBy>Chetan HOD</cp:lastModifiedBy>
  <cp:revision>38</cp:revision>
  <dcterms:created xsi:type="dcterms:W3CDTF">2024-01-23T13:33:58Z</dcterms:created>
  <dcterms:modified xsi:type="dcterms:W3CDTF">2024-11-05T01:50:10Z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